
<file path=[Content_Types].xml><?xml version="1.0" encoding="utf-8"?>
<Types xmlns="http://schemas.openxmlformats.org/package/2006/content-types"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20.xml"/>
  <Override ContentType="application/vnd.openxmlformats-officedocument.drawingml.chart+xml" PartName="/ppt/charts/chart25.xml"/>
  <Override ContentType="application/vnd.openxmlformats-officedocument.drawingml.chart+xml" PartName="/ppt/charts/chart9.xml"/>
  <Override ContentType="application/vnd.openxmlformats-officedocument.drawingml.chart+xml" PartName="/ppt/charts/chart4.xml"/>
  <Override ContentType="application/vnd.openxmlformats-officedocument.drawingml.chart+xml" PartName="/ppt/charts/chart16.xml"/>
  <Override ContentType="application/vnd.openxmlformats-officedocument.drawingml.chart+xml" PartName="/ppt/charts/chart12.xml"/>
  <Override ContentType="application/vnd.openxmlformats-officedocument.drawingml.chart+xml" PartName="/ppt/charts/chart8.xml"/>
  <Override ContentType="application/vnd.openxmlformats-officedocument.drawingml.chart+xml" PartName="/ppt/charts/chart5.xml"/>
  <Override ContentType="application/vnd.openxmlformats-officedocument.drawingml.chart+xml" PartName="/ppt/charts/chart11.xml"/>
  <Override ContentType="application/vnd.openxmlformats-officedocument.drawingml.chart+xml" PartName="/ppt/charts/chart24.xml"/>
  <Override ContentType="application/vnd.openxmlformats-officedocument.drawingml.chart+xml" PartName="/ppt/charts/chart15.xml"/>
  <Override ContentType="application/vnd.openxmlformats-officedocument.drawingml.chart+xml" PartName="/ppt/charts/chart19.xml"/>
  <Override ContentType="application/vnd.openxmlformats-officedocument.drawingml.chart+xml" PartName="/ppt/charts/chart2.xml"/>
  <Override ContentType="application/vnd.openxmlformats-officedocument.drawingml.chart+xml" PartName="/ppt/charts/chart7.xml"/>
  <Override ContentType="application/vnd.openxmlformats-officedocument.drawingml.chart+xml" PartName="/ppt/charts/chart6.xml"/>
  <Override ContentType="application/vnd.openxmlformats-officedocument.drawingml.chart+xml" PartName="/ppt/charts/chart1.xml"/>
  <Override ContentType="application/vnd.openxmlformats-officedocument.drawingml.chart+xml" PartName="/ppt/charts/chart10.xml"/>
  <Override ContentType="application/vnd.openxmlformats-officedocument.drawingml.chart+xml" PartName="/ppt/charts/chart23.xml"/>
  <Override ContentType="application/vnd.openxmlformats-officedocument.drawingml.chart+xml" PartName="/ppt/charts/chart14.xml"/>
  <Override ContentType="application/vnd.openxmlformats-officedocument.drawingml.chart+xml" PartName="/ppt/charts/chart3.xml"/>
  <Override ContentType="application/vnd.openxmlformats-officedocument.drawingml.chart+xml" PartName="/ppt/charts/chart18.xml"/>
  <Override ContentType="application/vnd.openxmlformats-officedocument.drawingml.chart+xml" PartName="/ppt/charts/chart21.xml"/>
  <Override ContentType="application/vnd.openxmlformats-officedocument.drawingml.chart+xml" PartName="/ppt/charts/chart22.xml"/>
  <Override ContentType="application/vnd.openxmlformats-officedocument.drawingml.chart+xml" PartName="/ppt/charts/chart17.xml"/>
  <Override ContentType="application/vnd.openxmlformats-officedocument.drawingml.chart+xml" PartName="/ppt/charts/chart26.xml"/>
  <Override ContentType="application/vnd.openxmlformats-officedocument.drawingml.chart+xml" PartName="/ppt/charts/chart13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themeOverride+xml" PartName="/ppt/theme/themeOverride8.xml"/>
  <Override ContentType="application/vnd.openxmlformats-officedocument.themeOverride+xml" PartName="/ppt/theme/themeOverride20.xml"/>
  <Override ContentType="application/vnd.openxmlformats-officedocument.themeOverride+xml" PartName="/ppt/theme/themeOverride12.xml"/>
  <Override ContentType="application/vnd.openxmlformats-officedocument.themeOverride+xml" PartName="/ppt/theme/themeOverride25.xml"/>
  <Override ContentType="application/vnd.openxmlformats-officedocument.themeOverride+xml" PartName="/ppt/theme/themeOverride16.xml"/>
  <Override ContentType="application/vnd.openxmlformats-officedocument.themeOverride+xml" PartName="/ppt/theme/themeOverride2.xml"/>
  <Override ContentType="application/vnd.openxmlformats-officedocument.themeOverride+xml" PartName="/ppt/theme/themeOverride9.xml"/>
  <Override ContentType="application/vnd.openxmlformats-officedocument.themeOverride+xml" PartName="/ppt/theme/themeOverride10.xml"/>
  <Override ContentType="application/vnd.openxmlformats-officedocument.themeOverride+xml" PartName="/ppt/theme/themeOverride11.xml"/>
  <Override ContentType="application/vnd.openxmlformats-officedocument.themeOverride+xml" PartName="/ppt/theme/themeOverride1.xml"/>
  <Override ContentType="application/vnd.openxmlformats-officedocument.themeOverride+xml" PartName="/ppt/theme/themeOverride24.xml"/>
  <Override ContentType="application/vnd.openxmlformats-officedocument.themeOverride+xml" PartName="/ppt/theme/themeOverride15.xml"/>
  <Override ContentType="application/vnd.openxmlformats-officedocument.themeOverride+xml" PartName="/ppt/theme/themeOverride19.xml"/>
  <Override ContentType="application/vnd.openxmlformats-officedocument.themeOverride+xml" PartName="/ppt/theme/themeOverride22.xml"/>
  <Override ContentType="application/vnd.openxmlformats-officedocument.themeOverride+xml" PartName="/ppt/theme/themeOverride5.xml"/>
  <Override ContentType="application/vnd.openxmlformats-officedocument.themeOverride+xml" PartName="/ppt/theme/themeOverride6.xml"/>
  <Override ContentType="application/vnd.openxmlformats-officedocument.themeOverride+xml" PartName="/ppt/theme/themeOverride23.xml"/>
  <Override ContentType="application/vnd.openxmlformats-officedocument.themeOverride+xml" PartName="/ppt/theme/themeOverride18.xml"/>
  <Override ContentType="application/vnd.openxmlformats-officedocument.themeOverride+xml" PartName="/ppt/theme/themeOverride14.xml"/>
  <Override ContentType="application/vnd.openxmlformats-officedocument.themeOverride+xml" PartName="/ppt/theme/themeOverride21.xml"/>
  <Override ContentType="application/vnd.openxmlformats-officedocument.themeOverride+xml" PartName="/ppt/theme/themeOverride26.xml"/>
  <Override ContentType="application/vnd.openxmlformats-officedocument.themeOverride+xml" PartName="/ppt/theme/themeOverride4.xml"/>
  <Override ContentType="application/vnd.openxmlformats-officedocument.themeOverride+xml" PartName="/ppt/theme/themeOverride7.xml"/>
  <Override ContentType="application/vnd.openxmlformats-officedocument.themeOverride+xml" PartName="/ppt/theme/themeOverride17.xml"/>
  <Override ContentType="application/vnd.openxmlformats-officedocument.themeOverride+xml" PartName="/ppt/theme/themeOverride13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drawingml.chartshapes+xml" PartName="/ppt/drawings/drawing2.xml"/>
  <Override ContentType="application/vnd.openxmlformats-officedocument.drawingml.chartshapes+xml" PartName="/ppt/drawings/drawing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13716000" cx="24384000"/>
  <p:notesSz cx="6858000" cy="9144000"/>
  <p:embeddedFontLst>
    <p:embeddedFont>
      <p:font typeface="Arial Narrow"/>
      <p:regular r:id="rId46"/>
      <p:bold r:id="rId47"/>
      <p:italic r:id="rId48"/>
      <p:boldItalic r:id="rId49"/>
    </p:embeddedFont>
    <p:embeddedFont>
      <p:font typeface="Helvetica Neue"/>
      <p:regular r:id="rId50"/>
      <p:bold r:id="rId51"/>
      <p:italic r:id="rId52"/>
      <p:boldItalic r:id="rId53"/>
    </p:embeddedFont>
    <p:embeddedFont>
      <p:font typeface="Helvetica Neue Light"/>
      <p:regular r:id="rId54"/>
      <p:bold r:id="rId55"/>
      <p:italic r:id="rId56"/>
      <p:boldItalic r:id="rId57"/>
    </p:embeddedFont>
    <p:embeddedFont>
      <p:font typeface="Open Sans"/>
      <p:regular r:id="rId58"/>
      <p:bold r:id="rId59"/>
      <p:italic r:id="rId60"/>
      <p:boldItalic r:id="rId6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62" roundtripDataSignature="AMtx7mgEx2ZOzX+EA530GLCWLIystCw/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E3DBB74-B455-4E3B-949F-1F46D23C113B}">
  <a:tblStyle styleId="{6E3DBB74-B455-4E3B-949F-1F46D23C113B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7EEFCF49-94CE-4A84-9F05-638EE025AEA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ArialNarrow-regular.fntdata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ArialNarrow-italic.fntdata"/><Relationship Id="rId47" Type="http://schemas.openxmlformats.org/officeDocument/2006/relationships/font" Target="fonts/ArialNarrow-bold.fntdata"/><Relationship Id="rId49" Type="http://schemas.openxmlformats.org/officeDocument/2006/relationships/font" Target="fonts/ArialNarrow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customschemas.google.com/relationships/presentationmetadata" Target="metadata"/><Relationship Id="rId61" Type="http://schemas.openxmlformats.org/officeDocument/2006/relationships/font" Target="fonts/OpenSans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OpenSans-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HelveticaNeue-bold.fntdata"/><Relationship Id="rId50" Type="http://schemas.openxmlformats.org/officeDocument/2006/relationships/font" Target="fonts/HelveticaNeue-regular.fntdata"/><Relationship Id="rId53" Type="http://schemas.openxmlformats.org/officeDocument/2006/relationships/font" Target="fonts/HelveticaNeue-boldItalic.fntdata"/><Relationship Id="rId52" Type="http://schemas.openxmlformats.org/officeDocument/2006/relationships/font" Target="fonts/HelveticaNeue-italic.fntdata"/><Relationship Id="rId11" Type="http://schemas.openxmlformats.org/officeDocument/2006/relationships/slide" Target="slides/slide5.xml"/><Relationship Id="rId55" Type="http://schemas.openxmlformats.org/officeDocument/2006/relationships/font" Target="fonts/HelveticaNeueLight-bold.fntdata"/><Relationship Id="rId10" Type="http://schemas.openxmlformats.org/officeDocument/2006/relationships/slide" Target="slides/slide4.xml"/><Relationship Id="rId54" Type="http://schemas.openxmlformats.org/officeDocument/2006/relationships/font" Target="fonts/HelveticaNeueLight-regular.fntdata"/><Relationship Id="rId13" Type="http://schemas.openxmlformats.org/officeDocument/2006/relationships/slide" Target="slides/slide7.xml"/><Relationship Id="rId57" Type="http://schemas.openxmlformats.org/officeDocument/2006/relationships/font" Target="fonts/HelveticaNeueLight-boldItalic.fntdata"/><Relationship Id="rId12" Type="http://schemas.openxmlformats.org/officeDocument/2006/relationships/slide" Target="slides/slide6.xml"/><Relationship Id="rId56" Type="http://schemas.openxmlformats.org/officeDocument/2006/relationships/font" Target="fonts/HelveticaNeueLight-italic.fntdata"/><Relationship Id="rId15" Type="http://schemas.openxmlformats.org/officeDocument/2006/relationships/slide" Target="slides/slide9.xml"/><Relationship Id="rId59" Type="http://schemas.openxmlformats.org/officeDocument/2006/relationships/font" Target="fonts/OpenSans-bold.fntdata"/><Relationship Id="rId14" Type="http://schemas.openxmlformats.org/officeDocument/2006/relationships/slide" Target="slides/slide8.xml"/><Relationship Id="rId58" Type="http://schemas.openxmlformats.org/officeDocument/2006/relationships/font" Target="fonts/OpenSans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1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11.xlsx"/></Relationships>
</file>

<file path=ppt/charts/_rels/chart1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12.xlsx"/></Relationships>
</file>

<file path=ppt/charts/_rels/chart13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13.xlsx"/></Relationships>
</file>

<file path=ppt/charts/_rels/chart14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package" Target="../embeddings/Microsoft_Excel_Sheet14.xlsx"/><Relationship Id="rId3" Type="http://schemas.openxmlformats.org/officeDocument/2006/relationships/chartUserShapes" Target="../drawings/drawing1.xml"/></Relationships>
</file>

<file path=ppt/charts/_rels/chart15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15.xlsx"/></Relationships>
</file>

<file path=ppt/charts/_rels/chart16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6.xlsx"/><Relationship Id="rId3" Type="http://schemas.openxmlformats.org/officeDocument/2006/relationships/chartUserShapes" Target="../drawings/drawing2.xml"/></Relationships>
</file>

<file path=ppt/charts/_rels/chart17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package" Target="../embeddings/Microsoft_Excel_Sheet17.xlsx"/></Relationships>
</file>

<file path=ppt/charts/_rels/chart18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package" Target="../embeddings/Microsoft_Excel_Sheet18.xlsx"/></Relationships>
</file>

<file path=ppt/charts/_rels/chart19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package" Target="../embeddings/Microsoft_Excel_Sheet19.xlsx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package" Target="../embeddings/Microsoft_Excel_Sheet2.xlsx"/></Relationships>
</file>

<file path=ppt/charts/_rels/chart20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package" Target="../embeddings/Microsoft_Excel_Sheet20.xlsx"/></Relationships>
</file>

<file path=ppt/charts/_rels/chart21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21.xlsx"/></Relationships>
</file>

<file path=ppt/charts/_rels/chart22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package" Target="../embeddings/Microsoft_Excel_Sheet22.xlsx"/></Relationships>
</file>

<file path=ppt/charts/_rels/chart23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package" Target="../embeddings/Microsoft_Excel_Sheet23.xlsx"/></Relationships>
</file>

<file path=ppt/charts/_rels/chart24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24.xlsx"/></Relationships>
</file>

<file path=ppt/charts/_rels/chart25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5.xlsx"/></Relationships>
</file>

<file path=ppt/charts/_rels/chart26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package" Target="../embeddings/Microsoft_Excel_Sheet26.xlsx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2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72739206357669828"/>
          <c:h val="0.8418974800487127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ЗАБОЛЕВАЕМОСТЬ!$B$2</c:f>
              <c:strCache>
                <c:ptCount val="1"/>
              </c:strCache>
            </c:strRef>
          </c:tx>
          <c:spPr>
            <a:solidFill>
              <a:srgbClr val="1F497D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3C6E-452A-89B2-D3CA9AD287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C6E-452A-89B2-D3CA9AD287C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C6E-452A-89B2-D3CA9AD287C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C6E-452A-89B2-D3CA9AD287C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C6E-452A-89B2-D3CA9AD287C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C6E-452A-89B2-D3CA9AD287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C6E-452A-89B2-D3CA9AD287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10,1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C6E-452A-89B2-D3CA9AD287C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7,1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C6E-452A-89B2-D3CA9AD287C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6,8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3C6E-452A-89B2-D3CA9AD287C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C6E-452A-89B2-D3CA9AD287C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C6E-452A-89B2-D3CA9AD287C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C6E-452A-89B2-D3CA9AD287CF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6E-452A-89B2-D3CA9AD287CF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6E-452A-89B2-D3CA9AD287CF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C6E-452A-89B2-D3CA9AD287CF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>
                  <c15:layout>
                    <c:manualLayout>
                      <c:w val="8.3369283865401198E-2"/>
                      <c:h val="8.64905213728210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C6E-452A-89B2-D3CA9AD28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ЗАБОЛЕВАЕМОСТЬ!$A$3:$A$17</c:f>
              <c:strCache>
                <c:ptCount val="15"/>
                <c:pt idx="0">
                  <c:v>Москва</c:v>
                </c:pt>
                <c:pt idx="2">
                  <c:v>Нью-Йорк</c:v>
                </c:pt>
                <c:pt idx="3">
                  <c:v>Стокгольм</c:v>
                </c:pt>
                <c:pt idx="4">
                  <c:v>Мадрид</c:v>
                </c:pt>
                <c:pt idx="5">
                  <c:v>Сингапур</c:v>
                </c:pt>
                <c:pt idx="6">
                  <c:v>Монреаль</c:v>
                </c:pt>
                <c:pt idx="7">
                  <c:v>Санкт-Петербург</c:v>
                </c:pt>
                <c:pt idx="8">
                  <c:v>Париж</c:v>
                </c:pt>
                <c:pt idx="9">
                  <c:v>Лондон</c:v>
                </c:pt>
                <c:pt idx="10">
                  <c:v>Берлин</c:v>
                </c:pt>
                <c:pt idx="11">
                  <c:v>Токио</c:v>
                </c:pt>
                <c:pt idx="12">
                  <c:v>Сеул</c:v>
                </c:pt>
                <c:pt idx="13">
                  <c:v>Пекин</c:v>
                </c:pt>
                <c:pt idx="14">
                  <c:v>Шанхай</c:v>
                </c:pt>
              </c:strCache>
            </c:strRef>
          </c:cat>
          <c:val>
            <c:numRef>
              <c:f>ЗАБОЛЕВАЕМОСТЬ!$B$3:$B$17</c:f>
              <c:numCache>
                <c:formatCode>General</c:formatCode>
                <c:ptCount val="15"/>
                <c:pt idx="0" formatCode="0.0">
                  <c:v>20.929813367363217</c:v>
                </c:pt>
                <c:pt idx="2" formatCode="0.0">
                  <c:v>28.668015622749067</c:v>
                </c:pt>
                <c:pt idx="3" formatCode="0.0">
                  <c:v>23.671385710069842</c:v>
                </c:pt>
                <c:pt idx="4" formatCode="0.0">
                  <c:v>16.260162601626014</c:v>
                </c:pt>
                <c:pt idx="5" formatCode="0.0">
                  <c:v>10.074835963823372</c:v>
                </c:pt>
                <c:pt idx="6" formatCode="0.0">
                  <c:v>7.0642184010391027</c:v>
                </c:pt>
                <c:pt idx="7" formatCode="0.0">
                  <c:v>6.7901851851851847</c:v>
                </c:pt>
                <c:pt idx="8" formatCode="0.0">
                  <c:v>3.9525691699604741</c:v>
                </c:pt>
                <c:pt idx="9" formatCode="0.0">
                  <c:v>3.9848586061010915</c:v>
                </c:pt>
                <c:pt idx="10" formatCode="0.0">
                  <c:v>3.0912078983997362</c:v>
                </c:pt>
                <c:pt idx="11" formatCode="0.0">
                  <c:v>0.63695618754803995</c:v>
                </c:pt>
                <c:pt idx="12" formatCode="0.0">
                  <c:v>0.39556055646481181</c:v>
                </c:pt>
                <c:pt idx="13" formatCode="0.00">
                  <c:v>4.5399012852465427E-2</c:v>
                </c:pt>
                <c:pt idx="14" formatCode="0.00">
                  <c:v>2.7385616083967772E-2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3C6E-452A-89B2-D3CA9AD28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3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чел./тыс. населения</a:t>
                </a:r>
              </a:p>
            </c:rich>
          </c:tx>
          <c:layout>
            <c:manualLayout>
              <c:xMode val="edge"/>
              <c:yMode val="edge"/>
              <c:x val="0.73909355782622888"/>
              <c:y val="3.150040009847924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254208"/>
        <c:crosses val="autoZero"/>
        <c:crossBetween val="between"/>
        <c:majorUnit val="10"/>
      </c:valAx>
    </c:plotArea>
    <c:plotVisOnly val="1"/>
    <c:dispBlanksAs val="gap"/>
    <c:showDLblsOverMax val="0"/>
  </c:chart>
  <c:spPr>
    <a:solidFill>
      <a:srgbClr val="FFFFFF">
        <a:alpha val="30196"/>
      </a:srgbClr>
    </a:solidFill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D507-4E23-BF6B-EE759B1358C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507-4E23-BF6B-EE759B1358C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07-4E23-BF6B-EE759B1358CF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07-4E23-BF6B-EE759B1358CF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07-4E23-BF6B-EE759B1358C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07-4E23-BF6B-EE759B1358CF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07-4E23-BF6B-EE759B1358C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07-4E23-BF6B-EE759B1358CF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07-4E23-BF6B-EE759B1358C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07-4E23-BF6B-EE759B1358CF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07-4E23-BF6B-EE759B1358CF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07-4E23-BF6B-EE759B1358C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'Labor-un2'!$A$3:$A$18</c:f>
              <c:strCache>
                <c:ptCount val="16"/>
                <c:pt idx="0">
                  <c:v>Москва</c:v>
                </c:pt>
                <c:pt idx="2">
                  <c:v>Сеул</c:v>
                </c:pt>
                <c:pt idx="3">
                  <c:v>Пекин</c:v>
                </c:pt>
                <c:pt idx="4">
                  <c:v>Сингапур</c:v>
                </c:pt>
                <c:pt idx="5">
                  <c:v>Токио</c:v>
                </c:pt>
                <c:pt idx="6">
                  <c:v>Стамбул</c:v>
                </c:pt>
                <c:pt idx="7">
                  <c:v>Шанхай</c:v>
                </c:pt>
                <c:pt idx="8">
                  <c:v>Санкт-Петербург</c:v>
                </c:pt>
                <c:pt idx="9">
                  <c:v>Париж</c:v>
                </c:pt>
                <c:pt idx="10">
                  <c:v>Мадрид</c:v>
                </c:pt>
                <c:pt idx="11">
                  <c:v>Стокгольм</c:v>
                </c:pt>
                <c:pt idx="12">
                  <c:v>Берлин</c:v>
                </c:pt>
                <c:pt idx="13">
                  <c:v>Лондон</c:v>
                </c:pt>
                <c:pt idx="14">
                  <c:v>Монреаль</c:v>
                </c:pt>
                <c:pt idx="15">
                  <c:v>Нью-Йорк</c:v>
                </c:pt>
              </c:strCache>
            </c:strRef>
          </c:cat>
          <c:val>
            <c:numRef>
              <c:f>'Labor-un2'!$B$3:$B$18</c:f>
              <c:numCache>
                <c:formatCode>General</c:formatCode>
                <c:ptCount val="16"/>
                <c:pt idx="0" formatCode="#,##0.0">
                  <c:v>97.77813822609059</c:v>
                </c:pt>
                <c:pt idx="2" formatCode="#,##0.0">
                  <c:v>100</c:v>
                </c:pt>
                <c:pt idx="3" formatCode="#,##0.0">
                  <c:v>98.473282442748086</c:v>
                </c:pt>
                <c:pt idx="4" formatCode="#,##0.0">
                  <c:v>97.70992366412213</c:v>
                </c:pt>
                <c:pt idx="5" formatCode="#,##0.0">
                  <c:v>97.487437552823977</c:v>
                </c:pt>
                <c:pt idx="6" formatCode="#,##0.0">
                  <c:v>97.178450373598579</c:v>
                </c:pt>
                <c:pt idx="7" formatCode="#,##0.0">
                  <c:v>96.183206106870216</c:v>
                </c:pt>
                <c:pt idx="8" formatCode="#,##0.0">
                  <c:v>92.756366093091486</c:v>
                </c:pt>
                <c:pt idx="9" formatCode="#,##0.0">
                  <c:v>90.839694656488561</c:v>
                </c:pt>
                <c:pt idx="10" formatCode="#,##0.0">
                  <c:v>87.287321688831014</c:v>
                </c:pt>
                <c:pt idx="11" formatCode="#,##0.0">
                  <c:v>86.664564192468831</c:v>
                </c:pt>
                <c:pt idx="12" formatCode="#,##0.0">
                  <c:v>81.927347838607105</c:v>
                </c:pt>
                <c:pt idx="13" formatCode="#,##0.0">
                  <c:v>69.445046933847593</c:v>
                </c:pt>
                <c:pt idx="14" formatCode="#,##0.0">
                  <c:v>52.780530167661468</c:v>
                </c:pt>
                <c:pt idx="15" formatCode="#,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07-4E23-BF6B-EE759B135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баллов</a:t>
                </a:r>
              </a:p>
            </c:rich>
          </c:tx>
          <c:layout>
            <c:manualLayout>
              <c:xMode val="edge"/>
              <c:yMode val="edge"/>
              <c:x val="0.8731065379879982"/>
              <c:y val="3.419817057174258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2542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82101492403114873"/>
          <c:h val="0.8068264638962900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Работа!$B$2</c:f>
              <c:strCache>
                <c:ptCount val="1"/>
                <c:pt idx="0">
                  <c:v>апр.20</c:v>
                </c:pt>
              </c:strCache>
            </c:strRef>
          </c:tx>
          <c:spPr>
            <a:solidFill>
              <a:srgbClr val="C00000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561-462C-84C0-F03704A3D69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561-462C-84C0-F03704A3D6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61-462C-84C0-F03704A3D69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-60%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561-462C-84C0-F03704A3D69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Работа!$A$3:$A$16</c:f>
              <c:strCache>
                <c:ptCount val="14"/>
                <c:pt idx="0">
                  <c:v>Москва</c:v>
                </c:pt>
                <c:pt idx="2">
                  <c:v>Мадрид</c:v>
                </c:pt>
                <c:pt idx="3">
                  <c:v>Лондон</c:v>
                </c:pt>
                <c:pt idx="4">
                  <c:v>Монреаль</c:v>
                </c:pt>
                <c:pt idx="5">
                  <c:v>Париж</c:v>
                </c:pt>
                <c:pt idx="6">
                  <c:v>Сингапур</c:v>
                </c:pt>
                <c:pt idx="7">
                  <c:v>Стокгольм</c:v>
                </c:pt>
                <c:pt idx="8">
                  <c:v>Санкт-Петербург</c:v>
                </c:pt>
                <c:pt idx="9">
                  <c:v>Нью-Йорк</c:v>
                </c:pt>
                <c:pt idx="10">
                  <c:v>Берлин</c:v>
                </c:pt>
                <c:pt idx="11">
                  <c:v>Токио</c:v>
                </c:pt>
                <c:pt idx="12">
                  <c:v>Стамбул</c:v>
                </c:pt>
                <c:pt idx="13">
                  <c:v>Сеул</c:v>
                </c:pt>
              </c:strCache>
            </c:strRef>
          </c:cat>
          <c:val>
            <c:numRef>
              <c:f>Работа!$B$3:$B$16</c:f>
              <c:numCache>
                <c:formatCode>General</c:formatCode>
                <c:ptCount val="14"/>
                <c:pt idx="0" formatCode="0.0%">
                  <c:v>-0.60333333333333339</c:v>
                </c:pt>
                <c:pt idx="2" formatCode="0.0%">
                  <c:v>-0.84</c:v>
                </c:pt>
                <c:pt idx="3" formatCode="0.0%">
                  <c:v>-0.64666666666666672</c:v>
                </c:pt>
                <c:pt idx="4" formatCode="0.0%">
                  <c:v>-0.67433333333333334</c:v>
                </c:pt>
                <c:pt idx="5" formatCode="0.0%">
                  <c:v>-0.78599999999999992</c:v>
                </c:pt>
                <c:pt idx="6" formatCode="0.0%">
                  <c:v>-0.53866666666666663</c:v>
                </c:pt>
                <c:pt idx="7" formatCode="0.0%">
                  <c:v>-0.33666666666666667</c:v>
                </c:pt>
                <c:pt idx="8" formatCode="0.0%">
                  <c:v>-0.54</c:v>
                </c:pt>
                <c:pt idx="9" formatCode="0.0%">
                  <c:v>-0.53500000000000003</c:v>
                </c:pt>
                <c:pt idx="10" formatCode="0.0%">
                  <c:v>-0.48333333333333334</c:v>
                </c:pt>
                <c:pt idx="11" formatCode="0.0%">
                  <c:v>-0.49666666666666665</c:v>
                </c:pt>
                <c:pt idx="12" formatCode="0.0%">
                  <c:v>-0.62156410256410255</c:v>
                </c:pt>
                <c:pt idx="13" formatCode="0.0%">
                  <c:v>-4.6666666666666669E-2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561-462C-84C0-F03704A3D690}"/>
            </c:ext>
          </c:extLst>
        </c:ser>
        <c:ser>
          <c:idx val="0"/>
          <c:order val="1"/>
          <c:tx>
            <c:strRef>
              <c:f>Работа!$C$2</c:f>
              <c:strCache>
                <c:ptCount val="1"/>
                <c:pt idx="0">
                  <c:v>июн.20</c:v>
                </c:pt>
              </c:strCache>
            </c:strRef>
          </c:tx>
          <c:spPr>
            <a:solidFill>
              <a:srgbClr val="1F497D"/>
            </a:solidFill>
            <a:ln w="28575">
              <a:noFill/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1F497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1561-462C-84C0-F03704A3D69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561-462C-84C0-F03704A3D690}"/>
              </c:ext>
            </c:extLst>
          </c:dPt>
          <c:dLbls>
            <c:dLbl>
              <c:idx val="0"/>
              <c:layout>
                <c:manualLayout>
                  <c:x val="0"/>
                  <c:y val="-5.395540946526578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-41%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561-462C-84C0-F03704A3D690}"/>
                </c:ext>
              </c:extLst>
            </c:dLbl>
            <c:dLbl>
              <c:idx val="2"/>
              <c:layout>
                <c:manualLayout>
                  <c:x val="4.7578431222683349E-17"/>
                  <c:y val="-8.093311419789866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561-462C-84C0-F03704A3D690}"/>
                </c:ext>
              </c:extLst>
            </c:dLbl>
            <c:dLbl>
              <c:idx val="3"/>
              <c:layout>
                <c:manualLayout>
                  <c:x val="2.5952171374244103E-3"/>
                  <c:y val="-2.6977704732632892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-43%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561-462C-84C0-F03704A3D6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-42%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561-462C-84C0-F03704A3D690}"/>
                </c:ext>
              </c:extLst>
            </c:dLbl>
            <c:dLbl>
              <c:idx val="6"/>
              <c:layout>
                <c:manualLayout>
                  <c:x val="0"/>
                  <c:y val="-8.093311419789917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-39%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561-462C-84C0-F03704A3D69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-36%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561-462C-84C0-F03704A3D69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-19%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561-462C-84C0-F03704A3D69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-1%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561-462C-84C0-F03704A3D69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Работа!$A$3:$A$16</c:f>
              <c:strCache>
                <c:ptCount val="14"/>
                <c:pt idx="0">
                  <c:v>Москва</c:v>
                </c:pt>
                <c:pt idx="2">
                  <c:v>Мадрид</c:v>
                </c:pt>
                <c:pt idx="3">
                  <c:v>Лондон</c:v>
                </c:pt>
                <c:pt idx="4">
                  <c:v>Монреаль</c:v>
                </c:pt>
                <c:pt idx="5">
                  <c:v>Париж</c:v>
                </c:pt>
                <c:pt idx="6">
                  <c:v>Сингапур</c:v>
                </c:pt>
                <c:pt idx="7">
                  <c:v>Стокгольм</c:v>
                </c:pt>
                <c:pt idx="8">
                  <c:v>Санкт-Петербург</c:v>
                </c:pt>
                <c:pt idx="9">
                  <c:v>Нью-Йорк</c:v>
                </c:pt>
                <c:pt idx="10">
                  <c:v>Берлин</c:v>
                </c:pt>
                <c:pt idx="11">
                  <c:v>Токио</c:v>
                </c:pt>
                <c:pt idx="12">
                  <c:v>Стамбул</c:v>
                </c:pt>
                <c:pt idx="13">
                  <c:v>Сеул</c:v>
                </c:pt>
              </c:strCache>
            </c:strRef>
          </c:cat>
          <c:val>
            <c:numRef>
              <c:f>Работа!$C$3:$C$16</c:f>
              <c:numCache>
                <c:formatCode>General</c:formatCode>
                <c:ptCount val="14"/>
                <c:pt idx="0" formatCode="0.0%">
                  <c:v>-0.40666666666666662</c:v>
                </c:pt>
                <c:pt idx="2" formatCode="0.0%">
                  <c:v>-0.48333333333333334</c:v>
                </c:pt>
                <c:pt idx="3" formatCode="0.0%">
                  <c:v>-0.43</c:v>
                </c:pt>
                <c:pt idx="4" formatCode="0.0%">
                  <c:v>-0.41533333333333333</c:v>
                </c:pt>
                <c:pt idx="5" formatCode="0.0%">
                  <c:v>-0.41433333333333328</c:v>
                </c:pt>
                <c:pt idx="6" formatCode="0.0%">
                  <c:v>-0.38733333333333336</c:v>
                </c:pt>
                <c:pt idx="7" formatCode="0.0%">
                  <c:v>-0.38333333333333336</c:v>
                </c:pt>
                <c:pt idx="8" formatCode="0.0%">
                  <c:v>-0.36333333333333334</c:v>
                </c:pt>
                <c:pt idx="9" formatCode="0.0%">
                  <c:v>-0.36</c:v>
                </c:pt>
                <c:pt idx="10" formatCode="0.0%">
                  <c:v>-0.31</c:v>
                </c:pt>
                <c:pt idx="11" formatCode="0.0%">
                  <c:v>-0.26</c:v>
                </c:pt>
                <c:pt idx="12" formatCode="0.0%">
                  <c:v>-0.19260795935647756</c:v>
                </c:pt>
                <c:pt idx="13" formatCode="0.0%">
                  <c:v>-1.3333333333333332E-2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561-462C-84C0-F03704A3D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6623744"/>
        <c:axId val="106625280"/>
      </c:barChart>
      <c:catAx>
        <c:axId val="106623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06625280"/>
        <c:crossesAt val="0"/>
        <c:auto val="1"/>
        <c:lblAlgn val="ctr"/>
        <c:lblOffset val="0"/>
        <c:noMultiLvlLbl val="0"/>
      </c:catAx>
      <c:valAx>
        <c:axId val="106625280"/>
        <c:scaling>
          <c:orientation val="minMax"/>
          <c:max val="0"/>
          <c:min val="-0.8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10662374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6919293344851739"/>
          <c:y val="0.90973323723322608"/>
          <c:w val="0.28694079584274823"/>
          <c:h val="8.9681962600404327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82101492403114873"/>
          <c:h val="0.8040173076923077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Транзит2!$B$2</c:f>
              <c:strCache>
                <c:ptCount val="1"/>
                <c:pt idx="0">
                  <c:v>апр.20</c:v>
                </c:pt>
              </c:strCache>
            </c:strRef>
          </c:tx>
          <c:spPr>
            <a:solidFill>
              <a:srgbClr val="C00000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3F1-4377-82B0-585F5C0A0EF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3F1-4377-82B0-585F5C0A0EF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3F1-4377-82B0-585F5C0A0E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-69%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3F1-4377-82B0-585F5C0A0E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Транзит2!$A$3:$A$18</c:f>
              <c:strCache>
                <c:ptCount val="16"/>
                <c:pt idx="0">
                  <c:v>Москва</c:v>
                </c:pt>
                <c:pt idx="2">
                  <c:v>Лондон</c:v>
                </c:pt>
                <c:pt idx="3">
                  <c:v>Пекин</c:v>
                </c:pt>
                <c:pt idx="4">
                  <c:v>Монреаль</c:v>
                </c:pt>
                <c:pt idx="5">
                  <c:v>Нью-Йорк</c:v>
                </c:pt>
                <c:pt idx="6">
                  <c:v>Сингапур</c:v>
                </c:pt>
                <c:pt idx="7">
                  <c:v>Мадрид</c:v>
                </c:pt>
                <c:pt idx="8">
                  <c:v>Токио</c:v>
                </c:pt>
                <c:pt idx="9">
                  <c:v>Париж</c:v>
                </c:pt>
                <c:pt idx="10">
                  <c:v>Стокгольм</c:v>
                </c:pt>
                <c:pt idx="11">
                  <c:v>Берлин</c:v>
                </c:pt>
                <c:pt idx="12">
                  <c:v>Санкт-Петербург</c:v>
                </c:pt>
                <c:pt idx="13">
                  <c:v>Стамбул</c:v>
                </c:pt>
                <c:pt idx="14">
                  <c:v>Шанхай</c:v>
                </c:pt>
                <c:pt idx="15">
                  <c:v>Сеул</c:v>
                </c:pt>
              </c:strCache>
            </c:strRef>
          </c:cat>
          <c:val>
            <c:numRef>
              <c:f>Транзит2!$B$3:$B$18</c:f>
              <c:numCache>
                <c:formatCode>General</c:formatCode>
                <c:ptCount val="16"/>
                <c:pt idx="0" formatCode="0.0%">
                  <c:v>-0.68666666666666676</c:v>
                </c:pt>
                <c:pt idx="2" formatCode="0.0%">
                  <c:v>-0.75666666666666671</c:v>
                </c:pt>
                <c:pt idx="3" formatCode="0.0%">
                  <c:v>-0.46938775510204084</c:v>
                </c:pt>
                <c:pt idx="4" formatCode="0.0%">
                  <c:v>-0.7443333333333334</c:v>
                </c:pt>
                <c:pt idx="5" formatCode="0.0%">
                  <c:v>-0.66500000000000004</c:v>
                </c:pt>
                <c:pt idx="6" formatCode="0.0%">
                  <c:v>-0.60733333333333339</c:v>
                </c:pt>
                <c:pt idx="7" formatCode="0.0%">
                  <c:v>-0.88</c:v>
                </c:pt>
                <c:pt idx="8" formatCode="0.0%">
                  <c:v>-0.60333333333333339</c:v>
                </c:pt>
                <c:pt idx="9" formatCode="0.0%">
                  <c:v>-0.83933333333333338</c:v>
                </c:pt>
                <c:pt idx="10" formatCode="0.0%">
                  <c:v>-0.43333333333333335</c:v>
                </c:pt>
                <c:pt idx="11" formatCode="0.0%">
                  <c:v>-0.5</c:v>
                </c:pt>
                <c:pt idx="12" formatCode="0.0%">
                  <c:v>-0.60333333333333339</c:v>
                </c:pt>
                <c:pt idx="13" formatCode="0.0%">
                  <c:v>-0.64238095238095239</c:v>
                </c:pt>
                <c:pt idx="14" formatCode="0.0%">
                  <c:v>-0.37931034482758613</c:v>
                </c:pt>
                <c:pt idx="15" formatCode="0.0%">
                  <c:v>-7.6666666666666675E-2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3F1-4377-82B0-585F5C0A0EF0}"/>
            </c:ext>
          </c:extLst>
        </c:ser>
        <c:ser>
          <c:idx val="0"/>
          <c:order val="1"/>
          <c:tx>
            <c:strRef>
              <c:f>Транзит2!$C$2</c:f>
              <c:strCache>
                <c:ptCount val="1"/>
                <c:pt idx="0">
                  <c:v>июн.20</c:v>
                </c:pt>
              </c:strCache>
            </c:strRef>
          </c:tx>
          <c:spPr>
            <a:solidFill>
              <a:srgbClr val="1F497D"/>
            </a:solidFill>
            <a:ln w="28575">
              <a:noFill/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1F497D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6-D3F1-4377-82B0-585F5C0A0EF0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D3F1-4377-82B0-585F5C0A0EF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-25%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3F1-4377-82B0-585F5C0A0EF0}"/>
                </c:ext>
              </c:extLst>
            </c:dLbl>
            <c:dLbl>
              <c:idx val="2"/>
              <c:layout>
                <c:manualLayout>
                  <c:x val="4.8123123518335561E-17"/>
                  <c:y val="-8.1410256410257408E-3"/>
                </c:manualLayout>
              </c:layout>
              <c:tx>
                <c:rich>
                  <a:bodyPr wrap="square" lIns="38100" tIns="19050" rIns="38100" bIns="19050" anchor="t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1F497D"/>
                        </a:solidFill>
                      </a:defRPr>
                    </a:pPr>
                    <a:r>
                      <a:rPr lang="en-US" dirty="0"/>
                      <a:t>-60%</a:t>
                    </a:r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3F1-4377-82B0-585F5C0A0EF0}"/>
                </c:ext>
              </c:extLst>
            </c:dLbl>
            <c:dLbl>
              <c:idx val="3"/>
              <c:layout>
                <c:manualLayout>
                  <c:x val="0"/>
                  <c:y val="-5.4273504273505266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-54%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3F1-4377-82B0-585F5C0A0EF0}"/>
                </c:ext>
              </c:extLst>
            </c:dLbl>
            <c:dLbl>
              <c:idx val="6"/>
              <c:layout>
                <c:manualLayout>
                  <c:x val="-2.6249279694961739E-3"/>
                  <c:y val="-8.141025641025690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-48%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3F1-4377-82B0-585F5C0A0EF0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-33%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3F1-4377-82B0-585F5C0A0EF0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-29%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3F1-4377-82B0-585F5C0A0EF0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-27%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3F1-4377-82B0-585F5C0A0EF0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-14%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3F1-4377-82B0-585F5C0A0EF0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-5%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3F1-4377-82B0-585F5C0A0EF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Транзит2!$A$3:$A$18</c:f>
              <c:strCache>
                <c:ptCount val="16"/>
                <c:pt idx="0">
                  <c:v>Москва</c:v>
                </c:pt>
                <c:pt idx="2">
                  <c:v>Лондон</c:v>
                </c:pt>
                <c:pt idx="3">
                  <c:v>Пекин</c:v>
                </c:pt>
                <c:pt idx="4">
                  <c:v>Монреаль</c:v>
                </c:pt>
                <c:pt idx="5">
                  <c:v>Нью-Йорк</c:v>
                </c:pt>
                <c:pt idx="6">
                  <c:v>Сингапур</c:v>
                </c:pt>
                <c:pt idx="7">
                  <c:v>Мадрид</c:v>
                </c:pt>
                <c:pt idx="8">
                  <c:v>Токио</c:v>
                </c:pt>
                <c:pt idx="9">
                  <c:v>Париж</c:v>
                </c:pt>
                <c:pt idx="10">
                  <c:v>Стокгольм</c:v>
                </c:pt>
                <c:pt idx="11">
                  <c:v>Берлин</c:v>
                </c:pt>
                <c:pt idx="12">
                  <c:v>Санкт-Петербург</c:v>
                </c:pt>
                <c:pt idx="13">
                  <c:v>Стамбул</c:v>
                </c:pt>
                <c:pt idx="14">
                  <c:v>Шанхай</c:v>
                </c:pt>
                <c:pt idx="15">
                  <c:v>Сеул</c:v>
                </c:pt>
              </c:strCache>
            </c:strRef>
          </c:cat>
          <c:val>
            <c:numRef>
              <c:f>Транзит2!$C$3:$C$18</c:f>
              <c:numCache>
                <c:formatCode>General</c:formatCode>
                <c:ptCount val="16"/>
                <c:pt idx="0" formatCode="0.0%">
                  <c:v>-0.2533333333333333</c:v>
                </c:pt>
                <c:pt idx="2" formatCode="0.0%">
                  <c:v>-0.6</c:v>
                </c:pt>
                <c:pt idx="3" formatCode="0.0%">
                  <c:v>-0.54285714285714282</c:v>
                </c:pt>
                <c:pt idx="4" formatCode="0.0%">
                  <c:v>-0.52700000000000002</c:v>
                </c:pt>
                <c:pt idx="5" formatCode="0.0%">
                  <c:v>-0.49</c:v>
                </c:pt>
                <c:pt idx="6" formatCode="0.0%">
                  <c:v>-0.47833333333333333</c:v>
                </c:pt>
                <c:pt idx="7" formatCode="0.0%">
                  <c:v>-0.45333333333333337</c:v>
                </c:pt>
                <c:pt idx="8" formatCode="0.0%">
                  <c:v>-0.33</c:v>
                </c:pt>
                <c:pt idx="9" formatCode="0.0%">
                  <c:v>-0.33166666666666667</c:v>
                </c:pt>
                <c:pt idx="10" formatCode="0.0%">
                  <c:v>-0.30333333333333334</c:v>
                </c:pt>
                <c:pt idx="11" formatCode="0.0%">
                  <c:v>-0.28499999999999998</c:v>
                </c:pt>
                <c:pt idx="12" formatCode="0.0%">
                  <c:v>-0.27</c:v>
                </c:pt>
                <c:pt idx="13" formatCode="0.0%">
                  <c:v>-0.14313675213675214</c:v>
                </c:pt>
                <c:pt idx="14" formatCode="0.0%">
                  <c:v>-0.11724137931034477</c:v>
                </c:pt>
                <c:pt idx="15" formatCode="0.0%">
                  <c:v>-4.6666666666666669E-2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3F1-4377-82B0-585F5C0A0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6503552"/>
        <c:axId val="106509440"/>
      </c:barChart>
      <c:catAx>
        <c:axId val="10650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06509440"/>
        <c:crossesAt val="0"/>
        <c:auto val="1"/>
        <c:lblAlgn val="ctr"/>
        <c:lblOffset val="0"/>
        <c:tickLblSkip val="1"/>
        <c:noMultiLvlLbl val="0"/>
      </c:catAx>
      <c:valAx>
        <c:axId val="106509440"/>
        <c:scaling>
          <c:orientation val="minMax"/>
          <c:max val="0"/>
          <c:min val="-0.8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10650355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6500781893004114"/>
          <c:y val="0.90875918803418798"/>
          <c:w val="0.28694079584274823"/>
          <c:h val="8.9681962600404327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75975206480686319"/>
          <c:h val="0.7717554477438671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Food2!$B$2</c:f>
              <c:strCache>
                <c:ptCount val="1"/>
                <c:pt idx="0">
                  <c:v>апр.20</c:v>
                </c:pt>
              </c:strCache>
            </c:strRef>
          </c:tx>
          <c:spPr>
            <a:solidFill>
              <a:srgbClr val="C00000"/>
            </a:solidFill>
            <a:ln w="3175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-39,0%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1F6-41F8-A6A1-9DDAB25184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-36,0%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1F6-41F8-A6A1-9DDAB25184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-47,6%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1F6-41F8-A6A1-9DDAB25184D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/>
                      <a:t>-28,7%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1F6-41F8-A6A1-9DDAB25184D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100"/>
                      <a:t>-27,7%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31F6-41F8-A6A1-9DDAB25184DF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r>
                      <a:rPr lang="ru-RU" sz="1100" b="1">
                        <a:solidFill>
                          <a:srgbClr val="C00000"/>
                        </a:solidFill>
                      </a:rPr>
                      <a:t>+4,1%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1F6-41F8-A6A1-9DDAB25184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Food2!$A$3:$A$15</c:f>
              <c:strCache>
                <c:ptCount val="13"/>
                <c:pt idx="0">
                  <c:v>Москва</c:v>
                </c:pt>
                <c:pt idx="2">
                  <c:v>Лондон</c:v>
                </c:pt>
                <c:pt idx="3">
                  <c:v>Париж</c:v>
                </c:pt>
                <c:pt idx="4">
                  <c:v>Сингапур</c:v>
                </c:pt>
                <c:pt idx="5">
                  <c:v>Мадрид</c:v>
                </c:pt>
                <c:pt idx="6">
                  <c:v>Берлин</c:v>
                </c:pt>
                <c:pt idx="7">
                  <c:v>Санкт-Петербург</c:v>
                </c:pt>
                <c:pt idx="8">
                  <c:v>Токио</c:v>
                </c:pt>
                <c:pt idx="9">
                  <c:v>Нью-Йорк</c:v>
                </c:pt>
                <c:pt idx="10">
                  <c:v>Стокгольм</c:v>
                </c:pt>
                <c:pt idx="11">
                  <c:v>Стамбул</c:v>
                </c:pt>
                <c:pt idx="12">
                  <c:v>Сеул</c:v>
                </c:pt>
              </c:strCache>
            </c:strRef>
          </c:cat>
          <c:val>
            <c:numRef>
              <c:f>Food2!$B$3:$B$15</c:f>
              <c:numCache>
                <c:formatCode>General</c:formatCode>
                <c:ptCount val="13"/>
                <c:pt idx="0">
                  <c:v>-0.39</c:v>
                </c:pt>
                <c:pt idx="2">
                  <c:v>-0.36</c:v>
                </c:pt>
                <c:pt idx="3">
                  <c:v>-0.47600000000000003</c:v>
                </c:pt>
                <c:pt idx="4">
                  <c:v>-0.16833333333333333</c:v>
                </c:pt>
                <c:pt idx="5">
                  <c:v>-0.69499999999999995</c:v>
                </c:pt>
                <c:pt idx="6">
                  <c:v>-4.3333333333333328E-2</c:v>
                </c:pt>
                <c:pt idx="7">
                  <c:v>-0.28666666666666668</c:v>
                </c:pt>
                <c:pt idx="8">
                  <c:v>-0.11666666666666665</c:v>
                </c:pt>
                <c:pt idx="9">
                  <c:v>-0.115</c:v>
                </c:pt>
                <c:pt idx="10">
                  <c:v>-0.06</c:v>
                </c:pt>
                <c:pt idx="11">
                  <c:v>-0.27651909722222223</c:v>
                </c:pt>
                <c:pt idx="1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ser>
          <c:idx val="0"/>
          <c:order val="1"/>
          <c:tx>
            <c:strRef>
              <c:f>Food2!$C$2</c:f>
              <c:strCache>
                <c:ptCount val="1"/>
                <c:pt idx="0">
                  <c:v>июн.20</c:v>
                </c:pt>
              </c:strCache>
            </c:strRef>
          </c:tx>
          <c:spPr>
            <a:solidFill>
              <a:srgbClr val="1F497D"/>
            </a:solidFill>
            <a:ln w="28575">
              <a:noFill/>
              <a:prstDash val="dash"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29-4703-A700-FFE662BB37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-7,7%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1F6-41F8-A6A1-9DDAB25184D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-17,5%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1F6-41F8-A6A1-9DDAB25184D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-15,3%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31F6-41F8-A6A1-9DDAB25184D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/>
                      <a:t>-10,3%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1F6-41F8-A6A1-9DDAB25184D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100"/>
                      <a:t>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31F6-41F8-A6A1-9DDAB25184D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sz="1100"/>
                      <a:t>9,7%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1F6-41F8-A6A1-9DDAB25184D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Food2!$A$3:$A$15</c:f>
              <c:strCache>
                <c:ptCount val="13"/>
                <c:pt idx="0">
                  <c:v>Москва</c:v>
                </c:pt>
                <c:pt idx="2">
                  <c:v>Лондон</c:v>
                </c:pt>
                <c:pt idx="3">
                  <c:v>Париж</c:v>
                </c:pt>
                <c:pt idx="4">
                  <c:v>Сингапур</c:v>
                </c:pt>
                <c:pt idx="5">
                  <c:v>Мадрид</c:v>
                </c:pt>
                <c:pt idx="6">
                  <c:v>Берлин</c:v>
                </c:pt>
                <c:pt idx="7">
                  <c:v>Санкт-Петербург</c:v>
                </c:pt>
                <c:pt idx="8">
                  <c:v>Токио</c:v>
                </c:pt>
                <c:pt idx="9">
                  <c:v>Нью-Йорк</c:v>
                </c:pt>
                <c:pt idx="10">
                  <c:v>Стокгольм</c:v>
                </c:pt>
                <c:pt idx="11">
                  <c:v>Стамбул</c:v>
                </c:pt>
                <c:pt idx="12">
                  <c:v>Сеул</c:v>
                </c:pt>
              </c:strCache>
            </c:strRef>
          </c:cat>
          <c:val>
            <c:numRef>
              <c:f>Food2!$C$3:$C$15</c:f>
              <c:numCache>
                <c:formatCode>General</c:formatCode>
                <c:ptCount val="13"/>
                <c:pt idx="0">
                  <c:v>-7.6666666666666675E-2</c:v>
                </c:pt>
                <c:pt idx="2">
                  <c:v>-0.17499999999999999</c:v>
                </c:pt>
                <c:pt idx="3">
                  <c:v>-0.153</c:v>
                </c:pt>
                <c:pt idx="4">
                  <c:v>-0.10866666666666668</c:v>
                </c:pt>
                <c:pt idx="5">
                  <c:v>-0.10333333333333333</c:v>
                </c:pt>
                <c:pt idx="6">
                  <c:v>-5.5E-2</c:v>
                </c:pt>
                <c:pt idx="7">
                  <c:v>-0.05</c:v>
                </c:pt>
                <c:pt idx="8">
                  <c:v>-0.04</c:v>
                </c:pt>
                <c:pt idx="9">
                  <c:v>-0.04</c:v>
                </c:pt>
                <c:pt idx="10">
                  <c:v>0</c:v>
                </c:pt>
                <c:pt idx="11">
                  <c:v>6.5699391833188528E-2</c:v>
                </c:pt>
                <c:pt idx="12">
                  <c:v>9.6666666666666665E-2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C29-4703-A700-FFE662BB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334208"/>
        <c:axId val="34335744"/>
      </c:barChart>
      <c:catAx>
        <c:axId val="3433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34335744"/>
        <c:crossesAt val="0"/>
        <c:auto val="1"/>
        <c:lblAlgn val="ctr"/>
        <c:lblOffset val="0"/>
        <c:noMultiLvlLbl val="0"/>
      </c:catAx>
      <c:valAx>
        <c:axId val="34335744"/>
        <c:scaling>
          <c:orientation val="minMax"/>
          <c:max val="0.1"/>
          <c:min val="-0.60000000000000009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% от нормального</a:t>
                </a:r>
                <a:r>
                  <a:rPr lang="ru-RU" baseline="0" dirty="0"/>
                  <a:t> уровня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0.38992493794212563"/>
              <c:y val="0.8974908822792804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4334208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29652685360063391"/>
          <c:y val="4.9144456262236888E-2"/>
          <c:w val="0.11825168191016155"/>
          <c:h val="0.151730683485459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82101492403114873"/>
          <c:h val="0.82301312050369857"/>
        </c:manualLayout>
      </c:layout>
      <c:lineChart>
        <c:grouping val="standard"/>
        <c:varyColors val="0"/>
        <c:ser>
          <c:idx val="1"/>
          <c:order val="0"/>
          <c:tx>
            <c:strRef>
              <c:f>Food!$A$4</c:f>
              <c:strCache>
                <c:ptCount val="1"/>
                <c:pt idx="0">
                  <c:v>Москва</c:v>
                </c:pt>
              </c:strCache>
            </c:strRef>
          </c:tx>
          <c:spPr>
            <a:ln w="28575">
              <a:solidFill>
                <a:srgbClr val="1F497D">
                  <a:alpha val="99000"/>
                </a:srgbClr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41"/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1F497D"/>
                        </a:solidFill>
                      </a:rPr>
                      <a:t>+4,1%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6916-4041-9D6C-539DEB7F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Food!$B$2:$AQ$3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Food!$B$4:$AQ$4</c:f>
              <c:numCache>
                <c:formatCode>General</c:formatCode>
                <c:ptCount val="42"/>
                <c:pt idx="0">
                  <c:v>0.99244469396206214</c:v>
                </c:pt>
                <c:pt idx="1">
                  <c:v>0.97356096828413718</c:v>
                </c:pt>
                <c:pt idx="2">
                  <c:v>1.0209184709509049</c:v>
                </c:pt>
                <c:pt idx="3">
                  <c:v>1.0350525924869662</c:v>
                </c:pt>
                <c:pt idx="4">
                  <c:v>1.0449732243638381</c:v>
                </c:pt>
                <c:pt idx="5">
                  <c:v>1.0289787362358205</c:v>
                </c:pt>
                <c:pt idx="6">
                  <c:v>1.0150332354543088</c:v>
                </c:pt>
                <c:pt idx="7">
                  <c:v>1.0367980806589823</c:v>
                </c:pt>
                <c:pt idx="8">
                  <c:v>1.0271713575330863</c:v>
                </c:pt>
                <c:pt idx="9">
                  <c:v>1.0048836771337835</c:v>
                </c:pt>
                <c:pt idx="10">
                  <c:v>1.0058875569311201</c:v>
                </c:pt>
                <c:pt idx="11">
                  <c:v>1.0092858257045358</c:v>
                </c:pt>
                <c:pt idx="12">
                  <c:v>0.9965423178042262</c:v>
                </c:pt>
                <c:pt idx="13">
                  <c:v>1.0019116190854989</c:v>
                </c:pt>
                <c:pt idx="14">
                  <c:v>0.99744278938395803</c:v>
                </c:pt>
                <c:pt idx="15">
                  <c:v>1.0288748100578222</c:v>
                </c:pt>
                <c:pt idx="16">
                  <c:v>1.0418985418307058</c:v>
                </c:pt>
                <c:pt idx="17">
                  <c:v>1.0267829153171</c:v>
                </c:pt>
                <c:pt idx="18">
                  <c:v>1.0348440176944667</c:v>
                </c:pt>
                <c:pt idx="19">
                  <c:v>1.0101578531502282</c:v>
                </c:pt>
                <c:pt idx="20">
                  <c:v>1.0054242174747352</c:v>
                </c:pt>
                <c:pt idx="21">
                  <c:v>1.0122110733303984</c:v>
                </c:pt>
                <c:pt idx="22">
                  <c:v>1.0364556499371147</c:v>
                </c:pt>
                <c:pt idx="23">
                  <c:v>1.0774602084783975</c:v>
                </c:pt>
                <c:pt idx="24">
                  <c:v>1.023724980689833</c:v>
                </c:pt>
                <c:pt idx="25">
                  <c:v>1.0182387803645925</c:v>
                </c:pt>
                <c:pt idx="26">
                  <c:v>1.0182387803645927</c:v>
                </c:pt>
                <c:pt idx="27">
                  <c:v>1.0006114287696863</c:v>
                </c:pt>
                <c:pt idx="28">
                  <c:v>1.0120767680576723</c:v>
                </c:pt>
                <c:pt idx="29">
                  <c:v>1.0269759002898569</c:v>
                </c:pt>
                <c:pt idx="30">
                  <c:v>1.0069763696123522</c:v>
                </c:pt>
                <c:pt idx="31">
                  <c:v>1.0069763696123524</c:v>
                </c:pt>
                <c:pt idx="32">
                  <c:v>1.0050799922684495</c:v>
                </c:pt>
                <c:pt idx="33">
                  <c:v>1.0137444749604188</c:v>
                </c:pt>
                <c:pt idx="34">
                  <c:v>1.0147325300042398</c:v>
                </c:pt>
                <c:pt idx="35">
                  <c:v>1.0155541757775228</c:v>
                </c:pt>
                <c:pt idx="36">
                  <c:v>1.0292224688566283</c:v>
                </c:pt>
                <c:pt idx="37">
                  <c:v>1.0403132282193075</c:v>
                </c:pt>
                <c:pt idx="38">
                  <c:v>1.0449741297794299</c:v>
                </c:pt>
                <c:pt idx="39">
                  <c:v>0.82081905738114813</c:v>
                </c:pt>
                <c:pt idx="40">
                  <c:v>0.83857106583120378</c:v>
                </c:pt>
                <c:pt idx="41">
                  <c:v>1.0410447014153181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ser>
          <c:idx val="0"/>
          <c:order val="1"/>
          <c:tx>
            <c:strRef>
              <c:f>Food!$A$5</c:f>
              <c:strCache>
                <c:ptCount val="1"/>
                <c:pt idx="0">
                  <c:v>Шанхай</c:v>
                </c:pt>
              </c:strCache>
            </c:strRef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2C29-4703-A700-FFE662BB3711}"/>
              </c:ext>
            </c:extLst>
          </c:dPt>
          <c:dLbls>
            <c:dLbl>
              <c:idx val="41"/>
              <c:layout>
                <c:manualLayout>
                  <c:x val="3.8494475992177438E-3"/>
                  <c:y val="-5.3955409465265784E-3"/>
                </c:manualLayout>
              </c:layout>
              <c:tx>
                <c:rich>
                  <a:bodyPr/>
                  <a:lstStyle/>
                  <a:p>
                    <a:r>
                      <a:rPr lang="en-US" b="1" i="0">
                        <a:solidFill>
                          <a:srgbClr val="FF0000"/>
                        </a:solidFill>
                      </a:rPr>
                      <a:t>-3,2%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6916-4041-9D6C-539DEB7F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Food!$B$2:$AQ$3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Food!$B$5:$AQ$5</c:f>
              <c:numCache>
                <c:formatCode>General</c:formatCode>
                <c:ptCount val="42"/>
                <c:pt idx="1">
                  <c:v>0.97299999999999998</c:v>
                </c:pt>
                <c:pt idx="2">
                  <c:v>1.1160000000000001</c:v>
                </c:pt>
                <c:pt idx="3">
                  <c:v>1.1180000000000001</c:v>
                </c:pt>
                <c:pt idx="4">
                  <c:v>1.127</c:v>
                </c:pt>
                <c:pt idx="5">
                  <c:v>1.117</c:v>
                </c:pt>
                <c:pt idx="6">
                  <c:v>1.121</c:v>
                </c:pt>
                <c:pt idx="7">
                  <c:v>1.089</c:v>
                </c:pt>
                <c:pt idx="8">
                  <c:v>1.1519999999999999</c:v>
                </c:pt>
                <c:pt idx="9">
                  <c:v>1.119</c:v>
                </c:pt>
                <c:pt idx="10">
                  <c:v>1.0129999999999999</c:v>
                </c:pt>
                <c:pt idx="11">
                  <c:v>1.018</c:v>
                </c:pt>
                <c:pt idx="13">
                  <c:v>1.2649999999999999</c:v>
                </c:pt>
                <c:pt idx="14">
                  <c:v>1.002</c:v>
                </c:pt>
                <c:pt idx="15">
                  <c:v>0.98099999999999998</c:v>
                </c:pt>
                <c:pt idx="16">
                  <c:v>0.95799999999999996</c:v>
                </c:pt>
                <c:pt idx="17">
                  <c:v>1.1200000000000001</c:v>
                </c:pt>
                <c:pt idx="18">
                  <c:v>1.03</c:v>
                </c:pt>
                <c:pt idx="19">
                  <c:v>1.042</c:v>
                </c:pt>
                <c:pt idx="20">
                  <c:v>1.107</c:v>
                </c:pt>
                <c:pt idx="21">
                  <c:v>1.0489999999999999</c:v>
                </c:pt>
                <c:pt idx="22">
                  <c:v>1.0629999999999999</c:v>
                </c:pt>
                <c:pt idx="23">
                  <c:v>1.073</c:v>
                </c:pt>
                <c:pt idx="25">
                  <c:v>0.91100000000000003</c:v>
                </c:pt>
                <c:pt idx="26">
                  <c:v>1.04</c:v>
                </c:pt>
                <c:pt idx="27">
                  <c:v>1.085</c:v>
                </c:pt>
                <c:pt idx="28">
                  <c:v>1.0920000000000001</c:v>
                </c:pt>
                <c:pt idx="29">
                  <c:v>1.0249999999999999</c:v>
                </c:pt>
                <c:pt idx="30">
                  <c:v>1.081</c:v>
                </c:pt>
                <c:pt idx="31">
                  <c:v>1.1359999999999999</c:v>
                </c:pt>
                <c:pt idx="32">
                  <c:v>1.0549999999999999</c:v>
                </c:pt>
                <c:pt idx="33">
                  <c:v>1.071</c:v>
                </c:pt>
                <c:pt idx="34">
                  <c:v>1.1120000000000001</c:v>
                </c:pt>
                <c:pt idx="35">
                  <c:v>1.1479999999999999</c:v>
                </c:pt>
                <c:pt idx="37">
                  <c:v>0.78800000000000003</c:v>
                </c:pt>
                <c:pt idx="38">
                  <c:v>0.84799999999999998</c:v>
                </c:pt>
                <c:pt idx="39">
                  <c:v>0.93300000000000005</c:v>
                </c:pt>
                <c:pt idx="40">
                  <c:v>0.93700000000000006</c:v>
                </c:pt>
                <c:pt idx="41">
                  <c:v>0.96799999999999997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C29-4703-A700-FFE662BB3711}"/>
            </c:ext>
          </c:extLst>
        </c:ser>
        <c:ser>
          <c:idx val="2"/>
          <c:order val="2"/>
          <c:tx>
            <c:strRef>
              <c:f>Food!$A$6</c:f>
              <c:strCache>
                <c:ptCount val="1"/>
                <c:pt idx="0">
                  <c:v>Берлин</c:v>
                </c:pt>
              </c:strCache>
            </c:strRef>
          </c:tx>
          <c:spPr>
            <a:ln w="28575">
              <a:solidFill>
                <a:srgbClr val="FFC000"/>
              </a:solidFill>
              <a:prstDash val="dash"/>
            </a:ln>
          </c:spPr>
          <c:marker>
            <c:symbol val="none"/>
          </c:marker>
          <c:cat>
            <c:multiLvlStrRef>
              <c:f>Food!$B$2:$AQ$3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Food!$B$6:$AQ$6</c:f>
              <c:numCache>
                <c:formatCode>General</c:formatCode>
                <c:ptCount val="42"/>
                <c:pt idx="0">
                  <c:v>0.98734177215189867</c:v>
                </c:pt>
                <c:pt idx="1">
                  <c:v>0.93476044852191653</c:v>
                </c:pt>
                <c:pt idx="2">
                  <c:v>1.0172579098753596</c:v>
                </c:pt>
                <c:pt idx="3">
                  <c:v>0.98167791706846663</c:v>
                </c:pt>
                <c:pt idx="4">
                  <c:v>1.0134874759152217</c:v>
                </c:pt>
                <c:pt idx="5">
                  <c:v>1.0039100684261975</c:v>
                </c:pt>
                <c:pt idx="6">
                  <c:v>1.0295566502463054</c:v>
                </c:pt>
                <c:pt idx="7">
                  <c:v>1.0408163265306123</c:v>
                </c:pt>
                <c:pt idx="8">
                  <c:v>1.033266129032258</c:v>
                </c:pt>
                <c:pt idx="9">
                  <c:v>1</c:v>
                </c:pt>
                <c:pt idx="10">
                  <c:v>1.0047984644913628</c:v>
                </c:pt>
                <c:pt idx="11">
                  <c:v>0.98918469217970051</c:v>
                </c:pt>
                <c:pt idx="12">
                  <c:v>1.0170940170940173</c:v>
                </c:pt>
                <c:pt idx="13">
                  <c:v>1.0305343511450382</c:v>
                </c:pt>
                <c:pt idx="14">
                  <c:v>1.0141376060320453</c:v>
                </c:pt>
                <c:pt idx="15">
                  <c:v>1.0127701375245579</c:v>
                </c:pt>
                <c:pt idx="16">
                  <c:v>1.0123574144486691</c:v>
                </c:pt>
                <c:pt idx="17">
                  <c:v>1.0408958130477117</c:v>
                </c:pt>
                <c:pt idx="18">
                  <c:v>0.96076555023923449</c:v>
                </c:pt>
                <c:pt idx="19">
                  <c:v>1.0928792569659442</c:v>
                </c:pt>
                <c:pt idx="20">
                  <c:v>1.0078048780487805</c:v>
                </c:pt>
                <c:pt idx="21">
                  <c:v>1.0760760760760759</c:v>
                </c:pt>
                <c:pt idx="22">
                  <c:v>1.0353390639923592</c:v>
                </c:pt>
                <c:pt idx="23">
                  <c:v>0.99243061396131194</c:v>
                </c:pt>
                <c:pt idx="24">
                  <c:v>1.0682773109243697</c:v>
                </c:pt>
                <c:pt idx="25">
                  <c:v>1.0444444444444445</c:v>
                </c:pt>
                <c:pt idx="26">
                  <c:v>1.0492565055762082</c:v>
                </c:pt>
                <c:pt idx="27">
                  <c:v>1.0601357904946653</c:v>
                </c:pt>
                <c:pt idx="28">
                  <c:v>1.0319248826291081</c:v>
                </c:pt>
                <c:pt idx="29">
                  <c:v>0.96819457436856871</c:v>
                </c:pt>
                <c:pt idx="30">
                  <c:v>1.0637450199203187</c:v>
                </c:pt>
                <c:pt idx="31">
                  <c:v>1.0443814919735599</c:v>
                </c:pt>
                <c:pt idx="32">
                  <c:v>1.0087124878993223</c:v>
                </c:pt>
                <c:pt idx="33">
                  <c:v>1.0455813953488373</c:v>
                </c:pt>
                <c:pt idx="34">
                  <c:v>1.070110701107011</c:v>
                </c:pt>
                <c:pt idx="35">
                  <c:v>1.028813559322034</c:v>
                </c:pt>
                <c:pt idx="36">
                  <c:v>1.0334316617502457</c:v>
                </c:pt>
                <c:pt idx="37">
                  <c:v>1.1408308004052683</c:v>
                </c:pt>
                <c:pt idx="38">
                  <c:v>1.0451727192205491</c:v>
                </c:pt>
                <c:pt idx="39">
                  <c:v>0.96980786825251608</c:v>
                </c:pt>
                <c:pt idx="40">
                  <c:v>0.99636032757051862</c:v>
                </c:pt>
                <c:pt idx="41">
                  <c:v>0.98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916-4041-9D6C-539DEB7F0A86}"/>
            </c:ext>
          </c:extLst>
        </c:ser>
        <c:ser>
          <c:idx val="3"/>
          <c:order val="3"/>
          <c:tx>
            <c:strRef>
              <c:f>Food!$A$7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dLbls>
            <c:dLbl>
              <c:idx val="41"/>
              <c:layout>
                <c:manualLayout>
                  <c:x val="3.8494475992177438E-3"/>
                  <c:y val="2.697770473263289E-2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F0"/>
                        </a:solidFill>
                      </a:rPr>
                      <a:t>-5,2%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6916-4041-9D6C-539DEB7F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Food!$B$2:$AQ$3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Food!$B$7:$AQ$7</c:f>
              <c:numCache>
                <c:formatCode>General</c:formatCode>
                <c:ptCount val="42"/>
                <c:pt idx="0">
                  <c:v>0.92458775791124603</c:v>
                </c:pt>
                <c:pt idx="1">
                  <c:v>0.95417456616440577</c:v>
                </c:pt>
                <c:pt idx="2">
                  <c:v>1.0515003719131752</c:v>
                </c:pt>
                <c:pt idx="3">
                  <c:v>1.013646358524301</c:v>
                </c:pt>
                <c:pt idx="4">
                  <c:v>1.003509894939058</c:v>
                </c:pt>
                <c:pt idx="5">
                  <c:v>0.97139757830100815</c:v>
                </c:pt>
                <c:pt idx="6">
                  <c:v>0.96459779525290101</c:v>
                </c:pt>
                <c:pt idx="7">
                  <c:v>0.95688101289087779</c:v>
                </c:pt>
                <c:pt idx="8">
                  <c:v>0.98750120530338603</c:v>
                </c:pt>
                <c:pt idx="9">
                  <c:v>1.053663786058713</c:v>
                </c:pt>
                <c:pt idx="10">
                  <c:v>1.0547174498447718</c:v>
                </c:pt>
                <c:pt idx="11">
                  <c:v>1.3089043552573616</c:v>
                </c:pt>
                <c:pt idx="12">
                  <c:v>0.99345840564033761</c:v>
                </c:pt>
                <c:pt idx="13">
                  <c:v>0.93782473492447882</c:v>
                </c:pt>
                <c:pt idx="14">
                  <c:v>1.0372341568264736</c:v>
                </c:pt>
                <c:pt idx="15">
                  <c:v>0.98640968314197608</c:v>
                </c:pt>
                <c:pt idx="16">
                  <c:v>0.99726018965653773</c:v>
                </c:pt>
                <c:pt idx="17">
                  <c:v>0.95637252188061983</c:v>
                </c:pt>
                <c:pt idx="18">
                  <c:v>0.92959409126796244</c:v>
                </c:pt>
                <c:pt idx="19">
                  <c:v>0.92122774444655064</c:v>
                </c:pt>
                <c:pt idx="20">
                  <c:v>0.95623439873551963</c:v>
                </c:pt>
                <c:pt idx="21">
                  <c:v>1.0011774154760891</c:v>
                </c:pt>
                <c:pt idx="22">
                  <c:v>0.99116564132132823</c:v>
                </c:pt>
                <c:pt idx="23">
                  <c:v>1.229045395238447</c:v>
                </c:pt>
                <c:pt idx="24">
                  <c:v>0.9279292734050274</c:v>
                </c:pt>
                <c:pt idx="25">
                  <c:v>0.94370407105291287</c:v>
                </c:pt>
                <c:pt idx="26">
                  <c:v>1.0777100491424265</c:v>
                </c:pt>
                <c:pt idx="27">
                  <c:v>1.0432233275698686</c:v>
                </c:pt>
                <c:pt idx="28">
                  <c:v>1.0275749776563208</c:v>
                </c:pt>
                <c:pt idx="29">
                  <c:v>0.98852712850538049</c:v>
                </c:pt>
                <c:pt idx="30">
                  <c:v>0.95689426039320824</c:v>
                </c:pt>
                <c:pt idx="31">
                  <c:v>0.95689426039320824</c:v>
                </c:pt>
                <c:pt idx="32">
                  <c:v>0.97985972264264543</c:v>
                </c:pt>
                <c:pt idx="33">
                  <c:v>1.0523693421182012</c:v>
                </c:pt>
                <c:pt idx="34">
                  <c:v>1.060788296855147</c:v>
                </c:pt>
                <c:pt idx="35">
                  <c:v>1.2740067445230314</c:v>
                </c:pt>
                <c:pt idx="36">
                  <c:v>0.98225920002725731</c:v>
                </c:pt>
                <c:pt idx="37">
                  <c:v>1.0274431232285113</c:v>
                </c:pt>
                <c:pt idx="38">
                  <c:v>1.1723126036037312</c:v>
                </c:pt>
                <c:pt idx="39">
                  <c:v>0.99763802566677517</c:v>
                </c:pt>
                <c:pt idx="40">
                  <c:v>0.99264983553844133</c:v>
                </c:pt>
                <c:pt idx="41">
                  <c:v>0.94798059293921133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916-4041-9D6C-539DEB7F0A86}"/>
            </c:ext>
          </c:extLst>
        </c:ser>
        <c:ser>
          <c:idx val="5"/>
          <c:order val="4"/>
          <c:tx>
            <c:strRef>
              <c:f>Food!$A$9</c:f>
              <c:strCache>
                <c:ptCount val="1"/>
                <c:pt idx="0">
                  <c:v>Сингапур</c:v>
                </c:pt>
              </c:strCache>
            </c:strRef>
          </c:tx>
          <c:spPr>
            <a:ln w="28575">
              <a:solidFill>
                <a:srgbClr val="00B050"/>
              </a:solidFill>
              <a:prstDash val="dash"/>
            </a:ln>
          </c:spPr>
          <c:marker>
            <c:symbol val="none"/>
          </c:marker>
          <c:dLbls>
            <c:dLbl>
              <c:idx val="41"/>
              <c:layout>
                <c:manualLayout>
                  <c:x val="1.1548342797653231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-47%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6916-4041-9D6C-539DEB7F0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Food!$B$2:$AQ$3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Food!$B$9:$AQ$9</c:f>
              <c:numCache>
                <c:formatCode>General</c:formatCode>
                <c:ptCount val="42"/>
                <c:pt idx="0">
                  <c:v>1.0481566515807208</c:v>
                </c:pt>
                <c:pt idx="1">
                  <c:v>0.78440635688505078</c:v>
                </c:pt>
                <c:pt idx="2">
                  <c:v>0.95088286748850637</c:v>
                </c:pt>
                <c:pt idx="3">
                  <c:v>0.95235831114492209</c:v>
                </c:pt>
                <c:pt idx="4">
                  <c:v>0.93314680490212043</c:v>
                </c:pt>
                <c:pt idx="5">
                  <c:v>0.92775151216546292</c:v>
                </c:pt>
                <c:pt idx="6">
                  <c:v>1.0440164501811964</c:v>
                </c:pt>
                <c:pt idx="7">
                  <c:v>1.054477703000779</c:v>
                </c:pt>
                <c:pt idx="8">
                  <c:v>0.9776463918360736</c:v>
                </c:pt>
                <c:pt idx="9">
                  <c:v>0.96525747915644922</c:v>
                </c:pt>
                <c:pt idx="10">
                  <c:v>1.0382731233453546</c:v>
                </c:pt>
                <c:pt idx="11">
                  <c:v>0.97983184380707045</c:v>
                </c:pt>
                <c:pt idx="12">
                  <c:v>0.9840444391915848</c:v>
                </c:pt>
                <c:pt idx="13">
                  <c:v>1.595013249819321</c:v>
                </c:pt>
                <c:pt idx="14">
                  <c:v>1.0648753302598224</c:v>
                </c:pt>
                <c:pt idx="15">
                  <c:v>1.0461418982637154</c:v>
                </c:pt>
                <c:pt idx="16">
                  <c:v>0.96869159838169772</c:v>
                </c:pt>
                <c:pt idx="17">
                  <c:v>0.97115286832917125</c:v>
                </c:pt>
                <c:pt idx="18">
                  <c:v>0.91562012480499211</c:v>
                </c:pt>
                <c:pt idx="19">
                  <c:v>0.92999118770194855</c:v>
                </c:pt>
                <c:pt idx="20">
                  <c:v>0.99344503355148706</c:v>
                </c:pt>
                <c:pt idx="21">
                  <c:v>0.99337452239655299</c:v>
                </c:pt>
                <c:pt idx="22">
                  <c:v>0.9529383420001204</c:v>
                </c:pt>
                <c:pt idx="23">
                  <c:v>0.96137257903314377</c:v>
                </c:pt>
                <c:pt idx="24">
                  <c:v>1.0736968532308433</c:v>
                </c:pt>
                <c:pt idx="25">
                  <c:v>0.77703937531151346</c:v>
                </c:pt>
                <c:pt idx="26">
                  <c:v>0.95475731276116993</c:v>
                </c:pt>
                <c:pt idx="27">
                  <c:v>0.95840668547309471</c:v>
                </c:pt>
                <c:pt idx="28">
                  <c:v>0.98522318920465979</c:v>
                </c:pt>
                <c:pt idx="29">
                  <c:v>1.0068413459300973</c:v>
                </c:pt>
                <c:pt idx="30">
                  <c:v>1.0095414563499672</c:v>
                </c:pt>
                <c:pt idx="31">
                  <c:v>0.99568330174773634</c:v>
                </c:pt>
                <c:pt idx="32">
                  <c:v>0.97578568822640321</c:v>
                </c:pt>
                <c:pt idx="33">
                  <c:v>0.99038422194034126</c:v>
                </c:pt>
                <c:pt idx="34">
                  <c:v>0.9720624486442071</c:v>
                </c:pt>
                <c:pt idx="35">
                  <c:v>0.9849678283429022</c:v>
                </c:pt>
                <c:pt idx="36">
                  <c:v>1.0395468850209555</c:v>
                </c:pt>
                <c:pt idx="37">
                  <c:v>0.61814099947518808</c:v>
                </c:pt>
                <c:pt idx="38">
                  <c:v>0.5959620402323037</c:v>
                </c:pt>
                <c:pt idx="39">
                  <c:v>0.43862036914088437</c:v>
                </c:pt>
                <c:pt idx="40">
                  <c:v>0.39716815682730278</c:v>
                </c:pt>
                <c:pt idx="41">
                  <c:v>0.52575806600721087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916-4041-9D6C-539DEB7F0A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4144640"/>
        <c:axId val="34170368"/>
      </c:lineChart>
      <c:catAx>
        <c:axId val="34144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% г/г</a:t>
                </a:r>
              </a:p>
            </c:rich>
          </c:tx>
          <c:layout>
            <c:manualLayout>
              <c:xMode val="edge"/>
              <c:yMode val="edge"/>
              <c:x val="0.10138494319971751"/>
              <c:y val="4.7687022938059029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4170368"/>
        <c:crossesAt val="-20"/>
        <c:auto val="1"/>
        <c:lblAlgn val="ctr"/>
        <c:lblOffset val="0"/>
        <c:noMultiLvlLbl val="0"/>
      </c:catAx>
      <c:valAx>
        <c:axId val="34170368"/>
        <c:scaling>
          <c:orientation val="minMax"/>
          <c:max val="1.2"/>
          <c:min val="0.4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414464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0121346835955201"/>
          <c:y val="0.64924769962737106"/>
          <c:w val="0.70442632674090278"/>
          <c:h val="0.188576705155566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82101492403114873"/>
          <c:h val="0.7744532182171305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'Non-Food2'!$B$2</c:f>
              <c:strCache>
                <c:ptCount val="1"/>
                <c:pt idx="0">
                  <c:v>апр.20</c:v>
                </c:pt>
              </c:strCache>
            </c:strRef>
          </c:tx>
          <c:spPr>
            <a:solidFill>
              <a:srgbClr val="C00000"/>
            </a:solidFill>
            <a:ln w="3175">
              <a:noFill/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100"/>
                      <a:t>-39,0%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55D0-40A6-AF66-60E18464CC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-36,0%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5D0-40A6-AF66-60E18464CCB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/>
                      <a:t>-47,6%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5D0-40A6-AF66-60E18464CCB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/>
                      <a:t>-28,7%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5D0-40A6-AF66-60E18464CCB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-56%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55D0-40A6-AF66-60E18464CCB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-26,7%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5D0-40A6-AF66-60E18464CCBA}"/>
                </c:ext>
              </c:extLst>
            </c:dLbl>
            <c:dLbl>
              <c:idx val="41"/>
              <c:tx>
                <c:rich>
                  <a:bodyPr/>
                  <a:lstStyle/>
                  <a:p>
                    <a:r>
                      <a:rPr lang="ru-RU" sz="1100" b="1">
                        <a:solidFill>
                          <a:srgbClr val="C00000"/>
                        </a:solidFill>
                      </a:rPr>
                      <a:t>+4,1%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55D0-40A6-AF66-60E18464CCB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'Non-Food2'!$A$3:$A$15</c:f>
              <c:strCache>
                <c:ptCount val="13"/>
                <c:pt idx="0">
                  <c:v>Москва</c:v>
                </c:pt>
                <c:pt idx="2">
                  <c:v>Лондон</c:v>
                </c:pt>
                <c:pt idx="3">
                  <c:v>Париж</c:v>
                </c:pt>
                <c:pt idx="4">
                  <c:v>Сингапур</c:v>
                </c:pt>
                <c:pt idx="5">
                  <c:v>Мадрид</c:v>
                </c:pt>
                <c:pt idx="6">
                  <c:v>Нью-Йорк</c:v>
                </c:pt>
                <c:pt idx="7">
                  <c:v>Санкт-Петербург</c:v>
                </c:pt>
                <c:pt idx="8">
                  <c:v>Токио</c:v>
                </c:pt>
                <c:pt idx="9">
                  <c:v>Стамбул</c:v>
                </c:pt>
                <c:pt idx="10">
                  <c:v>Берлин</c:v>
                </c:pt>
                <c:pt idx="11">
                  <c:v>Стокгольм</c:v>
                </c:pt>
                <c:pt idx="12">
                  <c:v>Сеул</c:v>
                </c:pt>
              </c:strCache>
            </c:strRef>
          </c:cat>
          <c:val>
            <c:numRef>
              <c:f>'Non-Food2'!$B$3:$B$15</c:f>
              <c:numCache>
                <c:formatCode>General</c:formatCode>
                <c:ptCount val="13"/>
                <c:pt idx="0">
                  <c:v>-0.66666666666666674</c:v>
                </c:pt>
                <c:pt idx="2">
                  <c:v>-0.81333333333333324</c:v>
                </c:pt>
                <c:pt idx="3">
                  <c:v>-0.93833333333333324</c:v>
                </c:pt>
                <c:pt idx="4">
                  <c:v>-0.55133333333333334</c:v>
                </c:pt>
                <c:pt idx="5">
                  <c:v>-0.93</c:v>
                </c:pt>
                <c:pt idx="6">
                  <c:v>-0.61</c:v>
                </c:pt>
                <c:pt idx="7">
                  <c:v>-0.6366666666666666</c:v>
                </c:pt>
                <c:pt idx="8">
                  <c:v>-0.53666666666666663</c:v>
                </c:pt>
                <c:pt idx="9">
                  <c:v>-0.72032370953630798</c:v>
                </c:pt>
                <c:pt idx="10">
                  <c:v>-0.56000000000000005</c:v>
                </c:pt>
                <c:pt idx="11">
                  <c:v>-0.26666666666666666</c:v>
                </c:pt>
                <c:pt idx="12">
                  <c:v>-0.11333333333333334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ser>
          <c:idx val="0"/>
          <c:order val="1"/>
          <c:tx>
            <c:strRef>
              <c:f>'Non-Food2'!$C$2</c:f>
              <c:strCache>
                <c:ptCount val="1"/>
                <c:pt idx="0">
                  <c:v>июн.20</c:v>
                </c:pt>
              </c:strCache>
            </c:strRef>
          </c:tx>
          <c:spPr>
            <a:solidFill>
              <a:srgbClr val="1F497D"/>
            </a:solidFill>
            <a:ln w="28575">
              <a:noFill/>
              <a:prstDash val="dash"/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29-4703-A700-FFE662BB371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-27%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55D0-40A6-AF66-60E18464CCB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100"/>
                      <a:t>-17,5%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5D0-40A6-AF66-60E18464CCB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-36%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55D0-40A6-AF66-60E18464CCB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-19%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5D0-40A6-AF66-60E18464CCB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-8,7%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5D0-40A6-AF66-60E18464CCB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-5,3%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5D0-40A6-AF66-60E18464CCB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'Non-Food2'!$A$3:$A$15</c:f>
              <c:strCache>
                <c:ptCount val="13"/>
                <c:pt idx="0">
                  <c:v>Москва</c:v>
                </c:pt>
                <c:pt idx="2">
                  <c:v>Лондон</c:v>
                </c:pt>
                <c:pt idx="3">
                  <c:v>Париж</c:v>
                </c:pt>
                <c:pt idx="4">
                  <c:v>Сингапур</c:v>
                </c:pt>
                <c:pt idx="5">
                  <c:v>Мадрид</c:v>
                </c:pt>
                <c:pt idx="6">
                  <c:v>Нью-Йорк</c:v>
                </c:pt>
                <c:pt idx="7">
                  <c:v>Санкт-Петербург</c:v>
                </c:pt>
                <c:pt idx="8">
                  <c:v>Токио</c:v>
                </c:pt>
                <c:pt idx="9">
                  <c:v>Стамбул</c:v>
                </c:pt>
                <c:pt idx="10">
                  <c:v>Берлин</c:v>
                </c:pt>
                <c:pt idx="11">
                  <c:v>Стокгольм</c:v>
                </c:pt>
                <c:pt idx="12">
                  <c:v>Сеул</c:v>
                </c:pt>
              </c:strCache>
            </c:strRef>
          </c:cat>
          <c:val>
            <c:numRef>
              <c:f>'Non-Food2'!$C$3:$C$15</c:f>
              <c:numCache>
                <c:formatCode>General</c:formatCode>
                <c:ptCount val="13"/>
                <c:pt idx="0">
                  <c:v>-0.26666666666666666</c:v>
                </c:pt>
                <c:pt idx="2">
                  <c:v>-0.65</c:v>
                </c:pt>
                <c:pt idx="3">
                  <c:v>-0.49033333333333329</c:v>
                </c:pt>
                <c:pt idx="4">
                  <c:v>-0.48066666666666669</c:v>
                </c:pt>
                <c:pt idx="5">
                  <c:v>-0.40333333333333338</c:v>
                </c:pt>
                <c:pt idx="6">
                  <c:v>-0.36333333333333334</c:v>
                </c:pt>
                <c:pt idx="7">
                  <c:v>-0.34</c:v>
                </c:pt>
                <c:pt idx="8">
                  <c:v>-0.32333333333333336</c:v>
                </c:pt>
                <c:pt idx="9">
                  <c:v>-0.276239092495637</c:v>
                </c:pt>
                <c:pt idx="10">
                  <c:v>-0.19</c:v>
                </c:pt>
                <c:pt idx="11">
                  <c:v>-8.6666666666666656E-2</c:v>
                </c:pt>
                <c:pt idx="12">
                  <c:v>-5.333333333333333E-2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C29-4703-A700-FFE662BB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4605696"/>
        <c:axId val="34620160"/>
      </c:barChart>
      <c:catAx>
        <c:axId val="346056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34620160"/>
        <c:crossesAt val="0"/>
        <c:auto val="1"/>
        <c:lblAlgn val="ctr"/>
        <c:lblOffset val="0"/>
        <c:noMultiLvlLbl val="0"/>
      </c:catAx>
      <c:valAx>
        <c:axId val="34620160"/>
        <c:scaling>
          <c:orientation val="minMax"/>
          <c:max val="1.0000000000000002E-2"/>
          <c:min val="-0.60000000000000009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% от нормального уровня</a:t>
                </a:r>
              </a:p>
            </c:rich>
          </c:tx>
          <c:layout>
            <c:manualLayout>
              <c:xMode val="edge"/>
              <c:yMode val="edge"/>
              <c:x val="0.37592343496401176"/>
              <c:y val="0.9028802629625215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4605696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34194315350556109"/>
          <c:y val="8.6778991632875512E-3"/>
          <c:w val="0.11825168191016155"/>
          <c:h val="0.1517306834854599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81432774425054666"/>
          <c:h val="0.82301312050369857"/>
        </c:manualLayout>
      </c:layout>
      <c:lineChart>
        <c:grouping val="standard"/>
        <c:varyColors val="0"/>
        <c:ser>
          <c:idx val="1"/>
          <c:order val="0"/>
          <c:tx>
            <c:strRef>
              <c:f>'Non-Food'!$A$4</c:f>
              <c:strCache>
                <c:ptCount val="1"/>
                <c:pt idx="0">
                  <c:v>Москва</c:v>
                </c:pt>
              </c:strCache>
            </c:strRef>
          </c:tx>
          <c:spPr>
            <a:ln w="28575">
              <a:solidFill>
                <a:srgbClr val="1F497D">
                  <a:alpha val="99000"/>
                </a:srgbClr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41"/>
              <c:layout>
                <c:manualLayout>
                  <c:x val="3.8928257061366157E-3"/>
                  <c:y val="-8.0933114197898667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1F497D"/>
                        </a:solidFill>
                      </a:rPr>
                      <a:t>+4,8%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A43-4A22-B8E2-72D0A5D84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'Non-Food'!$B$2:$AQ$3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'Non-Food'!$B$4:$AQ$4</c:f>
              <c:numCache>
                <c:formatCode>General</c:formatCode>
                <c:ptCount val="42"/>
                <c:pt idx="0">
                  <c:v>1.0094319841292667</c:v>
                </c:pt>
                <c:pt idx="1">
                  <c:v>0.99899318387973968</c:v>
                </c:pt>
                <c:pt idx="2">
                  <c:v>1.0351684245216242</c:v>
                </c:pt>
                <c:pt idx="3">
                  <c:v>1.0526961767296596</c:v>
                </c:pt>
                <c:pt idx="4">
                  <c:v>1.0336140708070678</c:v>
                </c:pt>
                <c:pt idx="5">
                  <c:v>1.0107602923570622</c:v>
                </c:pt>
                <c:pt idx="6">
                  <c:v>1.0584568121771247</c:v>
                </c:pt>
                <c:pt idx="7">
                  <c:v>1.0693995047842191</c:v>
                </c:pt>
                <c:pt idx="8">
                  <c:v>1.1019700480771395</c:v>
                </c:pt>
                <c:pt idx="9">
                  <c:v>1.0676717835285536</c:v>
                </c:pt>
                <c:pt idx="10">
                  <c:v>1.0405183810990382</c:v>
                </c:pt>
                <c:pt idx="11">
                  <c:v>1.0318866298229525</c:v>
                </c:pt>
                <c:pt idx="12">
                  <c:v>1.0204371249150694</c:v>
                </c:pt>
                <c:pt idx="13">
                  <c:v>1.0215034124019191</c:v>
                </c:pt>
                <c:pt idx="14">
                  <c:v>1.0215034124019189</c:v>
                </c:pt>
                <c:pt idx="15">
                  <c:v>0.9944900998310553</c:v>
                </c:pt>
                <c:pt idx="16">
                  <c:v>1.004689998290861</c:v>
                </c:pt>
                <c:pt idx="17">
                  <c:v>1.0274065244598218</c:v>
                </c:pt>
                <c:pt idx="18">
                  <c:v>1.010660684655587</c:v>
                </c:pt>
                <c:pt idx="19">
                  <c:v>1.0012591899146046</c:v>
                </c:pt>
                <c:pt idx="20">
                  <c:v>1.0042185766828249</c:v>
                </c:pt>
                <c:pt idx="21">
                  <c:v>1.0312752429975953</c:v>
                </c:pt>
                <c:pt idx="22">
                  <c:v>1.0581874361864678</c:v>
                </c:pt>
                <c:pt idx="23">
                  <c:v>1.0565780256371349</c:v>
                </c:pt>
                <c:pt idx="24">
                  <c:v>1.0106398506094336</c:v>
                </c:pt>
                <c:pt idx="25">
                  <c:v>1.0085299553054472</c:v>
                </c:pt>
                <c:pt idx="26">
                  <c:v>1.0139521593662293</c:v>
                </c:pt>
                <c:pt idx="27">
                  <c:v>1.0068116512016787</c:v>
                </c:pt>
                <c:pt idx="28">
                  <c:v>0.97103661791024831</c:v>
                </c:pt>
                <c:pt idx="29">
                  <c:v>1.0120250982642489</c:v>
                </c:pt>
                <c:pt idx="30">
                  <c:v>1.0001885474073571</c:v>
                </c:pt>
                <c:pt idx="31">
                  <c:v>1.0095799891670505</c:v>
                </c:pt>
                <c:pt idx="32">
                  <c:v>1.0145386335146294</c:v>
                </c:pt>
                <c:pt idx="33">
                  <c:v>1.0380849388333344</c:v>
                </c:pt>
                <c:pt idx="34">
                  <c:v>1.0761022916288583</c:v>
                </c:pt>
                <c:pt idx="35">
                  <c:v>1.0293865028833558</c:v>
                </c:pt>
                <c:pt idx="36">
                  <c:v>1.0218396810147095</c:v>
                </c:pt>
                <c:pt idx="37">
                  <c:v>1.0464236900767789</c:v>
                </c:pt>
                <c:pt idx="38">
                  <c:v>1.0613459530368756</c:v>
                </c:pt>
                <c:pt idx="39">
                  <c:v>0.5258340132067193</c:v>
                </c:pt>
                <c:pt idx="40">
                  <c:v>0.60886043634462239</c:v>
                </c:pt>
                <c:pt idx="41">
                  <c:v>1.0480384560030385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ser>
          <c:idx val="0"/>
          <c:order val="1"/>
          <c:tx>
            <c:strRef>
              <c:f>'Non-Food'!$A$5</c:f>
              <c:strCache>
                <c:ptCount val="1"/>
                <c:pt idx="0">
                  <c:v>Шанхай</c:v>
                </c:pt>
              </c:strCache>
            </c:strRef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2C29-4703-A700-FFE662BB3711}"/>
              </c:ext>
            </c:extLst>
          </c:dPt>
          <c:dLbls>
            <c:dLbl>
              <c:idx val="41"/>
              <c:layout>
                <c:manualLayout>
                  <c:x val="3.8928257061366157E-3"/>
                  <c:y val="1.8884393312843022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0000"/>
                        </a:solidFill>
                      </a:defRPr>
                    </a:pPr>
                    <a:r>
                      <a:rPr lang="en-US" b="1">
                        <a:solidFill>
                          <a:srgbClr val="FF0000"/>
                        </a:solidFill>
                      </a:rPr>
                      <a:t>+1,4%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A43-4A22-B8E2-72D0A5D8470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'Non-Food'!$B$2:$AQ$3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'Non-Food'!$B$5:$AQ$5</c:f>
              <c:numCache>
                <c:formatCode>General</c:formatCode>
                <c:ptCount val="42"/>
                <c:pt idx="1">
                  <c:v>1.089</c:v>
                </c:pt>
                <c:pt idx="2">
                  <c:v>1.0714999999999999</c:v>
                </c:pt>
                <c:pt idx="3">
                  <c:v>1.105</c:v>
                </c:pt>
                <c:pt idx="4">
                  <c:v>1.0925</c:v>
                </c:pt>
                <c:pt idx="5">
                  <c:v>1.0924999999999998</c:v>
                </c:pt>
                <c:pt idx="6">
                  <c:v>1.0765</c:v>
                </c:pt>
                <c:pt idx="7">
                  <c:v>1.1280000000000001</c:v>
                </c:pt>
                <c:pt idx="8">
                  <c:v>1.1164999999999998</c:v>
                </c:pt>
                <c:pt idx="9">
                  <c:v>1.1034999999999999</c:v>
                </c:pt>
                <c:pt idx="10">
                  <c:v>1.1360000000000001</c:v>
                </c:pt>
                <c:pt idx="11">
                  <c:v>1.1459999999999999</c:v>
                </c:pt>
                <c:pt idx="13">
                  <c:v>1.1165</c:v>
                </c:pt>
                <c:pt idx="14">
                  <c:v>1.1930000000000001</c:v>
                </c:pt>
                <c:pt idx="15">
                  <c:v>1.1385000000000001</c:v>
                </c:pt>
                <c:pt idx="16">
                  <c:v>1.1120000000000001</c:v>
                </c:pt>
                <c:pt idx="17">
                  <c:v>1.1214999999999999</c:v>
                </c:pt>
                <c:pt idx="18">
                  <c:v>1.137</c:v>
                </c:pt>
                <c:pt idx="19">
                  <c:v>1.1080000000000001</c:v>
                </c:pt>
                <c:pt idx="20">
                  <c:v>1.0740000000000001</c:v>
                </c:pt>
                <c:pt idx="21">
                  <c:v>1.097</c:v>
                </c:pt>
                <c:pt idx="22">
                  <c:v>1.0859999999999999</c:v>
                </c:pt>
                <c:pt idx="23">
                  <c:v>1.093</c:v>
                </c:pt>
                <c:pt idx="25">
                  <c:v>1.1164999999999998</c:v>
                </c:pt>
                <c:pt idx="26">
                  <c:v>1.0735000000000001</c:v>
                </c:pt>
                <c:pt idx="27">
                  <c:v>1.044</c:v>
                </c:pt>
                <c:pt idx="28">
                  <c:v>1.1114999999999999</c:v>
                </c:pt>
                <c:pt idx="29">
                  <c:v>1.1760000000000002</c:v>
                </c:pt>
                <c:pt idx="30">
                  <c:v>1.0455000000000001</c:v>
                </c:pt>
                <c:pt idx="31">
                  <c:v>1.0375000000000001</c:v>
                </c:pt>
                <c:pt idx="32">
                  <c:v>1.0760000000000001</c:v>
                </c:pt>
                <c:pt idx="33">
                  <c:v>1.014</c:v>
                </c:pt>
                <c:pt idx="34">
                  <c:v>1.0760000000000001</c:v>
                </c:pt>
                <c:pt idx="35">
                  <c:v>1.0505</c:v>
                </c:pt>
                <c:pt idx="37">
                  <c:v>0.54700000000000004</c:v>
                </c:pt>
                <c:pt idx="38">
                  <c:v>0.74299999999999999</c:v>
                </c:pt>
                <c:pt idx="39">
                  <c:v>0.90449999999999997</c:v>
                </c:pt>
                <c:pt idx="40">
                  <c:v>1.0335000000000001</c:v>
                </c:pt>
                <c:pt idx="41">
                  <c:v>1.0145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C29-4703-A700-FFE662BB3711}"/>
            </c:ext>
          </c:extLst>
        </c:ser>
        <c:ser>
          <c:idx val="2"/>
          <c:order val="2"/>
          <c:tx>
            <c:strRef>
              <c:f>'Non-Food'!$A$6</c:f>
              <c:strCache>
                <c:ptCount val="1"/>
                <c:pt idx="0">
                  <c:v>Берлин</c:v>
                </c:pt>
              </c:strCache>
            </c:strRef>
          </c:tx>
          <c:spPr>
            <a:ln w="28575">
              <a:solidFill>
                <a:srgbClr val="FFC000"/>
              </a:solidFill>
              <a:prstDash val="dash"/>
            </a:ln>
          </c:spPr>
          <c:marker>
            <c:symbol val="none"/>
          </c:marker>
          <c:cat>
            <c:multiLvlStrRef>
              <c:f>'Non-Food'!$B$2:$AQ$3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'Non-Food'!$B$6:$AP$6</c:f>
              <c:numCache>
                <c:formatCode>General</c:formatCode>
                <c:ptCount val="41"/>
                <c:pt idx="0">
                  <c:v>1.0433839479392624</c:v>
                </c:pt>
                <c:pt idx="1">
                  <c:v>0.9724113221067715</c:v>
                </c:pt>
                <c:pt idx="2">
                  <c:v>1.0668672684720828</c:v>
                </c:pt>
                <c:pt idx="3">
                  <c:v>0.97750977835723585</c:v>
                </c:pt>
                <c:pt idx="4">
                  <c:v>1.0309822017139092</c:v>
                </c:pt>
                <c:pt idx="5">
                  <c:v>1.0315860215053763</c:v>
                </c:pt>
                <c:pt idx="6">
                  <c:v>1.0661045531197304</c:v>
                </c:pt>
                <c:pt idx="7">
                  <c:v>1.0455991516436904</c:v>
                </c:pt>
                <c:pt idx="8">
                  <c:v>1.0625</c:v>
                </c:pt>
                <c:pt idx="9">
                  <c:v>0.96899715279974696</c:v>
                </c:pt>
                <c:pt idx="10">
                  <c:v>1.0239852398523985</c:v>
                </c:pt>
                <c:pt idx="11">
                  <c:v>0.99278074866310151</c:v>
                </c:pt>
                <c:pt idx="12">
                  <c:v>1.0173250173250175</c:v>
                </c:pt>
                <c:pt idx="13">
                  <c:v>1.0250552689756818</c:v>
                </c:pt>
                <c:pt idx="14">
                  <c:v>0.98401754935756824</c:v>
                </c:pt>
                <c:pt idx="15">
                  <c:v>1.0313437812604203</c:v>
                </c:pt>
                <c:pt idx="16">
                  <c:v>0.99360613810741694</c:v>
                </c:pt>
                <c:pt idx="17">
                  <c:v>1.0387622149837135</c:v>
                </c:pt>
                <c:pt idx="18">
                  <c:v>0.96488453021195819</c:v>
                </c:pt>
                <c:pt idx="19">
                  <c:v>1.0405679513184585</c:v>
                </c:pt>
                <c:pt idx="20">
                  <c:v>0.97139183542269369</c:v>
                </c:pt>
                <c:pt idx="21">
                  <c:v>1.0708455762324518</c:v>
                </c:pt>
                <c:pt idx="22">
                  <c:v>1.0366366366366366</c:v>
                </c:pt>
                <c:pt idx="23">
                  <c:v>0.98114732022623219</c:v>
                </c:pt>
                <c:pt idx="24">
                  <c:v>1.1168256130790191</c:v>
                </c:pt>
                <c:pt idx="25">
                  <c:v>1.0977713874910136</c:v>
                </c:pt>
                <c:pt idx="26">
                  <c:v>1.1130573248407643</c:v>
                </c:pt>
                <c:pt idx="27">
                  <c:v>1.1183317167798252</c:v>
                </c:pt>
                <c:pt idx="28">
                  <c:v>1.0839768339768339</c:v>
                </c:pt>
                <c:pt idx="29">
                  <c:v>1.0818438381937912</c:v>
                </c:pt>
                <c:pt idx="30">
                  <c:v>1.0799999999999998</c:v>
                </c:pt>
                <c:pt idx="31">
                  <c:v>1.1033138401559452</c:v>
                </c:pt>
                <c:pt idx="32">
                  <c:v>1.1446062210456651</c:v>
                </c:pt>
                <c:pt idx="33">
                  <c:v>1.1323170731707317</c:v>
                </c:pt>
                <c:pt idx="34">
                  <c:v>1.2019119351100813</c:v>
                </c:pt>
                <c:pt idx="35">
                  <c:v>1.1504254735108426</c:v>
                </c:pt>
                <c:pt idx="36">
                  <c:v>1.0567246111619397</c:v>
                </c:pt>
                <c:pt idx="37">
                  <c:v>1.0559921414538311</c:v>
                </c:pt>
                <c:pt idx="38">
                  <c:v>0.86523605150214589</c:v>
                </c:pt>
                <c:pt idx="39">
                  <c:v>0.83347788378143972</c:v>
                </c:pt>
                <c:pt idx="40">
                  <c:v>0.92965271593944798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A43-4A22-B8E2-72D0A5D84707}"/>
            </c:ext>
          </c:extLst>
        </c:ser>
        <c:ser>
          <c:idx val="3"/>
          <c:order val="3"/>
          <c:tx>
            <c:strRef>
              <c:f>'Non-Food'!$A$7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dLbls>
            <c:dLbl>
              <c:idx val="41"/>
              <c:layout>
                <c:manualLayout>
                  <c:x val="1.6868911393258669E-2"/>
                  <c:y val="-2.6977704732632892E-3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F0"/>
                        </a:solidFill>
                      </a:rPr>
                      <a:t>-10%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A43-4A22-B8E2-72D0A5D84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F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'Non-Food'!$B$2:$AQ$3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'Non-Food'!$B$7:$AQ$7</c:f>
              <c:numCache>
                <c:formatCode>General</c:formatCode>
                <c:ptCount val="42"/>
                <c:pt idx="0">
                  <c:v>0.932544273085674</c:v>
                </c:pt>
                <c:pt idx="1">
                  <c:v>0.87565907242744789</c:v>
                </c:pt>
                <c:pt idx="2">
                  <c:v>1.0271480919573963</c:v>
                </c:pt>
                <c:pt idx="3">
                  <c:v>1.0035236858423764</c:v>
                </c:pt>
                <c:pt idx="4">
                  <c:v>1.0366399674751747</c:v>
                </c:pt>
                <c:pt idx="5">
                  <c:v>1.0646292465970044</c:v>
                </c:pt>
                <c:pt idx="6">
                  <c:v>1.0369488861854823</c:v>
                </c:pt>
                <c:pt idx="7">
                  <c:v>1.0504292217058935</c:v>
                </c:pt>
                <c:pt idx="8">
                  <c:v>1.0525300801493052</c:v>
                </c:pt>
                <c:pt idx="9">
                  <c:v>1.1051565841567703</c:v>
                </c:pt>
                <c:pt idx="10">
                  <c:v>1.0885792353944188</c:v>
                </c:pt>
                <c:pt idx="11">
                  <c:v>1.2496889622327927</c:v>
                </c:pt>
                <c:pt idx="12">
                  <c:v>0.93101827686343064</c:v>
                </c:pt>
                <c:pt idx="13">
                  <c:v>0.92543216720225019</c:v>
                </c:pt>
                <c:pt idx="14">
                  <c:v>1.0790539069578235</c:v>
                </c:pt>
                <c:pt idx="15">
                  <c:v>1.1125045780735161</c:v>
                </c:pt>
                <c:pt idx="16">
                  <c:v>1.1336421650569131</c:v>
                </c:pt>
                <c:pt idx="17">
                  <c:v>1.1087020374256611</c:v>
                </c:pt>
                <c:pt idx="18">
                  <c:v>1.095397612976553</c:v>
                </c:pt>
                <c:pt idx="19">
                  <c:v>1.1359273246566857</c:v>
                </c:pt>
                <c:pt idx="20">
                  <c:v>1.1211602694361487</c:v>
                </c:pt>
                <c:pt idx="21">
                  <c:v>1.1671278404830308</c:v>
                </c:pt>
                <c:pt idx="22">
                  <c:v>1.171796351844963</c:v>
                </c:pt>
                <c:pt idx="23">
                  <c:v>1.3850632878807463</c:v>
                </c:pt>
                <c:pt idx="24">
                  <c:v>1.0235617697438717</c:v>
                </c:pt>
                <c:pt idx="25">
                  <c:v>0.97954861364488521</c:v>
                </c:pt>
                <c:pt idx="26">
                  <c:v>1.1029717389641407</c:v>
                </c:pt>
                <c:pt idx="27">
                  <c:v>1.1316490041772083</c:v>
                </c:pt>
                <c:pt idx="28">
                  <c:v>1.0954362360435375</c:v>
                </c:pt>
                <c:pt idx="29">
                  <c:v>1.1129632158202341</c:v>
                </c:pt>
                <c:pt idx="30">
                  <c:v>1.1318835904891782</c:v>
                </c:pt>
                <c:pt idx="31">
                  <c:v>1.1499937279370049</c:v>
                </c:pt>
                <c:pt idx="32">
                  <c:v>1.137343796929698</c:v>
                </c:pt>
                <c:pt idx="33">
                  <c:v>1.1726014546345185</c:v>
                </c:pt>
                <c:pt idx="34">
                  <c:v>1.1737740560891528</c:v>
                </c:pt>
                <c:pt idx="35">
                  <c:v>1.3803582899608435</c:v>
                </c:pt>
                <c:pt idx="36">
                  <c:v>1.0352687174706325</c:v>
                </c:pt>
                <c:pt idx="37">
                  <c:v>1.0528682856676335</c:v>
                </c:pt>
                <c:pt idx="38">
                  <c:v>1.2286972893741281</c:v>
                </c:pt>
                <c:pt idx="39">
                  <c:v>0.64383737963204313</c:v>
                </c:pt>
                <c:pt idx="40">
                  <c:v>0.72624856422494466</c:v>
                </c:pt>
                <c:pt idx="41">
                  <c:v>0.89836947394625644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7A43-4A22-B8E2-72D0A5D84707}"/>
            </c:ext>
          </c:extLst>
        </c:ser>
        <c:ser>
          <c:idx val="5"/>
          <c:order val="4"/>
          <c:tx>
            <c:strRef>
              <c:f>'Non-Food'!$A$9</c:f>
              <c:strCache>
                <c:ptCount val="1"/>
                <c:pt idx="0">
                  <c:v>Сингапур</c:v>
                </c:pt>
              </c:strCache>
            </c:strRef>
          </c:tx>
          <c:spPr>
            <a:ln w="28575">
              <a:solidFill>
                <a:srgbClr val="00B050"/>
              </a:solidFill>
              <a:prstDash val="dash"/>
            </a:ln>
          </c:spPr>
          <c:marker>
            <c:symbol val="none"/>
          </c:marker>
          <c:dLbls>
            <c:dLbl>
              <c:idx val="41"/>
              <c:layout>
                <c:manualLayout>
                  <c:x val="1.686891139325866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>
                        <a:solidFill>
                          <a:srgbClr val="00B050"/>
                        </a:solidFill>
                      </a:rPr>
                      <a:t>-44%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A43-4A22-B8E2-72D0A5D847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'Non-Food'!$B$2:$AQ$3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'Non-Food'!$B$9:$AQ$9</c:f>
              <c:numCache>
                <c:formatCode>General</c:formatCode>
                <c:ptCount val="42"/>
                <c:pt idx="0">
                  <c:v>1.0588240537697671</c:v>
                </c:pt>
                <c:pt idx="1">
                  <c:v>1.2232458421337522</c:v>
                </c:pt>
                <c:pt idx="2">
                  <c:v>0.94298282539148004</c:v>
                </c:pt>
                <c:pt idx="3">
                  <c:v>1.0557606072959245</c:v>
                </c:pt>
                <c:pt idx="4">
                  <c:v>0.95161887903176023</c:v>
                </c:pt>
                <c:pt idx="5">
                  <c:v>1.025769596953348</c:v>
                </c:pt>
                <c:pt idx="6">
                  <c:v>0.99860062716417608</c:v>
                </c:pt>
                <c:pt idx="7">
                  <c:v>1.0298379866135656</c:v>
                </c:pt>
                <c:pt idx="8">
                  <c:v>1.0625546570506246</c:v>
                </c:pt>
                <c:pt idx="9">
                  <c:v>0.96577938997598745</c:v>
                </c:pt>
                <c:pt idx="10">
                  <c:v>1.008045515808101</c:v>
                </c:pt>
                <c:pt idx="11">
                  <c:v>0.85058216381407792</c:v>
                </c:pt>
                <c:pt idx="12">
                  <c:v>1.0533001310161123</c:v>
                </c:pt>
                <c:pt idx="13">
                  <c:v>1.1820637010914448</c:v>
                </c:pt>
                <c:pt idx="14">
                  <c:v>1.0591605443312739</c:v>
                </c:pt>
                <c:pt idx="15">
                  <c:v>1.0573298004650409</c:v>
                </c:pt>
                <c:pt idx="16">
                  <c:v>0.96583338489779935</c:v>
                </c:pt>
                <c:pt idx="17">
                  <c:v>1.0061883719978724</c:v>
                </c:pt>
                <c:pt idx="18">
                  <c:v>0.97903421745292574</c:v>
                </c:pt>
                <c:pt idx="19">
                  <c:v>0.99675869006370843</c:v>
                </c:pt>
                <c:pt idx="20">
                  <c:v>1.0560116805620212</c:v>
                </c:pt>
                <c:pt idx="21">
                  <c:v>0.98014880739750365</c:v>
                </c:pt>
                <c:pt idx="22">
                  <c:v>0.97662149990597147</c:v>
                </c:pt>
                <c:pt idx="23">
                  <c:v>0.84648588091864652</c:v>
                </c:pt>
                <c:pt idx="24">
                  <c:v>1.1115181268882175</c:v>
                </c:pt>
                <c:pt idx="25">
                  <c:v>1.0950410373129182</c:v>
                </c:pt>
                <c:pt idx="26">
                  <c:v>0.92804246875191776</c:v>
                </c:pt>
                <c:pt idx="27">
                  <c:v>1.0367420157389511</c:v>
                </c:pt>
                <c:pt idx="28">
                  <c:v>0.93769378564385131</c:v>
                </c:pt>
                <c:pt idx="29">
                  <c:v>1.0135768129129659</c:v>
                </c:pt>
                <c:pt idx="30">
                  <c:v>0.96141613488552269</c:v>
                </c:pt>
                <c:pt idx="31">
                  <c:v>0.96669672377517291</c:v>
                </c:pt>
                <c:pt idx="32">
                  <c:v>1.0286773434408645</c:v>
                </c:pt>
                <c:pt idx="33">
                  <c:v>0.9649643765645427</c:v>
                </c:pt>
                <c:pt idx="34">
                  <c:v>0.94953289217594383</c:v>
                </c:pt>
                <c:pt idx="35">
                  <c:v>0.85232562090170905</c:v>
                </c:pt>
                <c:pt idx="36">
                  <c:v>1.04827288350624</c:v>
                </c:pt>
                <c:pt idx="37">
                  <c:v>1.2166734633146334</c:v>
                </c:pt>
                <c:pt idx="38">
                  <c:v>0.83170947741364054</c:v>
                </c:pt>
                <c:pt idx="39">
                  <c:v>0.93541847354726804</c:v>
                </c:pt>
                <c:pt idx="40">
                  <c:v>0.62071779804533667</c:v>
                </c:pt>
                <c:pt idx="41">
                  <c:v>0.55833236139238496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A43-4A22-B8E2-72D0A5D847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254272"/>
        <c:axId val="35256192"/>
      </c:lineChart>
      <c:catAx>
        <c:axId val="35254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% г/г</a:t>
                </a:r>
              </a:p>
            </c:rich>
          </c:tx>
          <c:layout>
            <c:manualLayout>
              <c:xMode val="edge"/>
              <c:yMode val="edge"/>
              <c:x val="0.1398546165235682"/>
              <c:y val="3.1500400098479292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5256192"/>
        <c:crossesAt val="-20"/>
        <c:auto val="1"/>
        <c:lblAlgn val="ctr"/>
        <c:lblOffset val="0"/>
        <c:noMultiLvlLbl val="0"/>
      </c:catAx>
      <c:valAx>
        <c:axId val="35256192"/>
        <c:scaling>
          <c:orientation val="minMax"/>
          <c:max val="1.2"/>
          <c:min val="0.4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5254272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10121346835955201"/>
          <c:y val="0.64924769962737106"/>
          <c:w val="0.70442632674090278"/>
          <c:h val="0.1885767051555667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  <c:userShapes r:id="rId3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A4A0-42B5-BD6F-3DE9C53FF0A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4A0-42B5-BD6F-3DE9C53FF0A6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4A0-42B5-BD6F-3DE9C53FF0A6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A0-42B5-BD6F-3DE9C53FF0A6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A0-42B5-BD6F-3DE9C53FF0A6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A0-42B5-BD6F-3DE9C53FF0A6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4A0-42B5-BD6F-3DE9C53FF0A6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A0-42B5-BD6F-3DE9C53FF0A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4A0-42B5-BD6F-3DE9C53FF0A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4A0-42B5-BD6F-3DE9C53FF0A6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4A0-42B5-BD6F-3DE9C53FF0A6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4A0-42B5-BD6F-3DE9C53FF0A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Consumer1!$A$3:$A$18</c:f>
              <c:strCache>
                <c:ptCount val="16"/>
                <c:pt idx="0">
                  <c:v>Москва</c:v>
                </c:pt>
                <c:pt idx="2">
                  <c:v>Шанхай</c:v>
                </c:pt>
                <c:pt idx="3">
                  <c:v>Сеул</c:v>
                </c:pt>
                <c:pt idx="4">
                  <c:v>Стокгольм</c:v>
                </c:pt>
                <c:pt idx="5">
                  <c:v>Берлин</c:v>
                </c:pt>
                <c:pt idx="6">
                  <c:v>Нью-Йорк</c:v>
                </c:pt>
                <c:pt idx="7">
                  <c:v>Санкт-Петербург</c:v>
                </c:pt>
                <c:pt idx="8">
                  <c:v>Стамбул</c:v>
                </c:pt>
                <c:pt idx="9">
                  <c:v>Токио</c:v>
                </c:pt>
                <c:pt idx="10">
                  <c:v>Пекин</c:v>
                </c:pt>
                <c:pt idx="11">
                  <c:v>Лондон</c:v>
                </c:pt>
                <c:pt idx="12">
                  <c:v>Мадрид</c:v>
                </c:pt>
                <c:pt idx="13">
                  <c:v>Париж</c:v>
                </c:pt>
                <c:pt idx="14">
                  <c:v>Монреаль</c:v>
                </c:pt>
                <c:pt idx="15">
                  <c:v>Сингапур</c:v>
                </c:pt>
              </c:strCache>
            </c:strRef>
          </c:cat>
          <c:val>
            <c:numRef>
              <c:f>Consumer1!$B$3:$B$18</c:f>
              <c:numCache>
                <c:formatCode>General</c:formatCode>
                <c:ptCount val="16"/>
                <c:pt idx="0" formatCode="#,##0.0">
                  <c:v>99.743294104871012</c:v>
                </c:pt>
                <c:pt idx="2" formatCode="#,##0.0">
                  <c:v>100</c:v>
                </c:pt>
                <c:pt idx="3" formatCode="#,##0.0">
                  <c:v>84.620771998505845</c:v>
                </c:pt>
                <c:pt idx="4" formatCode="#,##0.0">
                  <c:v>81.856298153423722</c:v>
                </c:pt>
                <c:pt idx="5" formatCode="#,##0.0">
                  <c:v>79.740336467743859</c:v>
                </c:pt>
                <c:pt idx="6" formatCode="#,##0.0">
                  <c:v>65.510620814165776</c:v>
                </c:pt>
                <c:pt idx="7" formatCode="#,##0.0">
                  <c:v>63.447072687957572</c:v>
                </c:pt>
                <c:pt idx="8" formatCode="#,##0.0">
                  <c:v>61.037387624304259</c:v>
                </c:pt>
                <c:pt idx="9" formatCode="#,##0.0">
                  <c:v>55.703214410611004</c:v>
                </c:pt>
                <c:pt idx="10" formatCode="#,##0.0">
                  <c:v>51.943708622581688</c:v>
                </c:pt>
                <c:pt idx="11" formatCode="#,##0.0">
                  <c:v>34.453833869575696</c:v>
                </c:pt>
                <c:pt idx="12" formatCode="#,##0.0">
                  <c:v>23.829143599058042</c:v>
                </c:pt>
                <c:pt idx="13" formatCode="#,##0.0">
                  <c:v>16.784935031425423</c:v>
                </c:pt>
                <c:pt idx="14" formatCode="#,##0.0">
                  <c:v>7.0911700036579051</c:v>
                </c:pt>
                <c:pt idx="15" formatCode="#,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4A0-42B5-BD6F-3DE9C53FF0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баллов</a:t>
                </a:r>
              </a:p>
            </c:rich>
          </c:tx>
          <c:layout>
            <c:manualLayout>
              <c:xMode val="edge"/>
              <c:yMode val="edge"/>
              <c:x val="0.8731065379879982"/>
              <c:y val="3.419817057174258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2542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ACD0-4F43-9C14-F209255690A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CD0-4F43-9C14-F209255690A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CD0-4F43-9C14-F209255690AB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D0-4F43-9C14-F209255690AB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D0-4F43-9C14-F209255690AB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D0-4F43-9C14-F209255690AB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D0-4F43-9C14-F209255690AB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D0-4F43-9C14-F209255690AB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D0-4F43-9C14-F209255690AB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D0-4F43-9C14-F209255690AB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D0-4F43-9C14-F209255690AB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D0-4F43-9C14-F209255690A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Offices!$A$3:$A$18</c:f>
              <c:strCache>
                <c:ptCount val="16"/>
                <c:pt idx="0">
                  <c:v>Москва</c:v>
                </c:pt>
                <c:pt idx="2">
                  <c:v>Сеул</c:v>
                </c:pt>
                <c:pt idx="3">
                  <c:v>Шанхай</c:v>
                </c:pt>
                <c:pt idx="4">
                  <c:v>Стамбул</c:v>
                </c:pt>
                <c:pt idx="5">
                  <c:v>Токио</c:v>
                </c:pt>
                <c:pt idx="6">
                  <c:v>Берлин</c:v>
                </c:pt>
                <c:pt idx="7">
                  <c:v>Нью-Йорк</c:v>
                </c:pt>
                <c:pt idx="8">
                  <c:v>Санкт-Петербург</c:v>
                </c:pt>
                <c:pt idx="9">
                  <c:v>Стокгольм</c:v>
                </c:pt>
                <c:pt idx="10">
                  <c:v>Сингапур</c:v>
                </c:pt>
                <c:pt idx="11">
                  <c:v>Париж</c:v>
                </c:pt>
                <c:pt idx="12">
                  <c:v>Монреаль</c:v>
                </c:pt>
                <c:pt idx="13">
                  <c:v>Лондон</c:v>
                </c:pt>
                <c:pt idx="14">
                  <c:v>Мадрид</c:v>
                </c:pt>
                <c:pt idx="15">
                  <c:v>Пекин</c:v>
                </c:pt>
              </c:strCache>
            </c:strRef>
          </c:cat>
          <c:val>
            <c:numRef>
              <c:f>Offices!$B$3:$B$18</c:f>
              <c:numCache>
                <c:formatCode>General</c:formatCode>
                <c:ptCount val="16"/>
                <c:pt idx="0" formatCode="#,##0.0">
                  <c:v>25.719424460431657</c:v>
                </c:pt>
                <c:pt idx="2" formatCode="#,##0.0">
                  <c:v>100</c:v>
                </c:pt>
                <c:pt idx="3" formatCode="#,##0.0">
                  <c:v>80.377077648226262</c:v>
                </c:pt>
                <c:pt idx="4" formatCode="#,##0.0">
                  <c:v>66.144180337355849</c:v>
                </c:pt>
                <c:pt idx="5" formatCode="#,##0.0">
                  <c:v>53.417266187050352</c:v>
                </c:pt>
                <c:pt idx="6" formatCode="#,##0.0">
                  <c:v>43.974820143884877</c:v>
                </c:pt>
                <c:pt idx="7" formatCode="#,##0.0">
                  <c:v>34.532374100719423</c:v>
                </c:pt>
                <c:pt idx="8" formatCode="#,##0.0">
                  <c:v>33.902877697841724</c:v>
                </c:pt>
                <c:pt idx="9" formatCode="#,##0.0">
                  <c:v>30.125899280575542</c:v>
                </c:pt>
                <c:pt idx="10" formatCode="#,##0.0">
                  <c:v>29.370503597122301</c:v>
                </c:pt>
                <c:pt idx="11" formatCode="#,##0.0">
                  <c:v>24.271582733812963</c:v>
                </c:pt>
                <c:pt idx="12" formatCode="#,##0.0">
                  <c:v>24.082733812949634</c:v>
                </c:pt>
                <c:pt idx="13" formatCode="#,##0.0">
                  <c:v>21.312949640287773</c:v>
                </c:pt>
                <c:pt idx="14" formatCode="#,##0.0">
                  <c:v>11.241007194244586</c:v>
                </c:pt>
                <c:pt idx="15" formatCode="#,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CD0-4F43-9C14-F209255690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баллов</a:t>
                </a:r>
              </a:p>
            </c:rich>
          </c:tx>
          <c:layout>
            <c:manualLayout>
              <c:xMode val="edge"/>
              <c:yMode val="edge"/>
              <c:x val="0.8731065379879982"/>
              <c:y val="3.419817057174258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2542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4189748004871268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264D-4A51-B419-E567D3FBA8B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64D-4A51-B419-E567D3FBA8B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64D-4A51-B419-E567D3FBA8B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sz="1600"/>
                      <a:t>38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64D-4A51-B419-E567D3FBA8B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64D-4A51-B419-E567D3FBA8B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64D-4A51-B419-E567D3FBA8B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64D-4A51-B419-E567D3FBA8B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264D-4A51-B419-E567D3FBA8B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264D-4A51-B419-E567D3FBA8B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264D-4A51-B419-E567D3FBA8B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64D-4A51-B419-E567D3FBA8B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64D-4A51-B419-E567D3FBA8B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264D-4A51-B419-E567D3FBA8B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Internet1.2!$A$3:$A$18</c:f>
              <c:strCache>
                <c:ptCount val="16"/>
                <c:pt idx="0">
                  <c:v>Москва</c:v>
                </c:pt>
                <c:pt idx="2">
                  <c:v>Стокгольм</c:v>
                </c:pt>
                <c:pt idx="3">
                  <c:v>Сеул</c:v>
                </c:pt>
                <c:pt idx="4">
                  <c:v>Токио</c:v>
                </c:pt>
                <c:pt idx="5">
                  <c:v>Париж</c:v>
                </c:pt>
                <c:pt idx="6">
                  <c:v>Нью-Йорк</c:v>
                </c:pt>
                <c:pt idx="7">
                  <c:v>Монреаль</c:v>
                </c:pt>
                <c:pt idx="8">
                  <c:v>Мадрид</c:v>
                </c:pt>
                <c:pt idx="9">
                  <c:v>Сингапур</c:v>
                </c:pt>
                <c:pt idx="10">
                  <c:v>Лондон</c:v>
                </c:pt>
                <c:pt idx="11">
                  <c:v>Берлин</c:v>
                </c:pt>
                <c:pt idx="12">
                  <c:v>Пекин</c:v>
                </c:pt>
                <c:pt idx="13">
                  <c:v>Санкт-Петербург</c:v>
                </c:pt>
                <c:pt idx="14">
                  <c:v>Шанхай</c:v>
                </c:pt>
                <c:pt idx="15">
                  <c:v>Стамбул</c:v>
                </c:pt>
              </c:strCache>
            </c:strRef>
          </c:cat>
          <c:val>
            <c:numRef>
              <c:f>Internet1.2!$B$3:$B$18</c:f>
              <c:numCache>
                <c:formatCode>General</c:formatCode>
                <c:ptCount val="16"/>
                <c:pt idx="0" formatCode="#,##0.0">
                  <c:v>37.575000000000003</c:v>
                </c:pt>
                <c:pt idx="2" formatCode="#,##0.0">
                  <c:v>85.034999999999997</c:v>
                </c:pt>
                <c:pt idx="3" formatCode="#,##0.0">
                  <c:v>53.075000000000003</c:v>
                </c:pt>
                <c:pt idx="4" formatCode="#,##0.0">
                  <c:v>51.84</c:v>
                </c:pt>
                <c:pt idx="5" formatCode="#,##0.0">
                  <c:v>51.45</c:v>
                </c:pt>
                <c:pt idx="6" formatCode="#,##0.0">
                  <c:v>45.6</c:v>
                </c:pt>
                <c:pt idx="7" formatCode="#,##0.0">
                  <c:v>43.395000000000003</c:v>
                </c:pt>
                <c:pt idx="8" formatCode="#,##0.0">
                  <c:v>36.86</c:v>
                </c:pt>
                <c:pt idx="9" formatCode="#,##0.0">
                  <c:v>35.835000000000001</c:v>
                </c:pt>
                <c:pt idx="10" formatCode="#,##0.0">
                  <c:v>32.215000000000003</c:v>
                </c:pt>
                <c:pt idx="11" formatCode="#,##0.0">
                  <c:v>26.414999999999999</c:v>
                </c:pt>
                <c:pt idx="12" formatCode="#,##0.0">
                  <c:v>22.704999999999998</c:v>
                </c:pt>
                <c:pt idx="13" formatCode="#,##0.0">
                  <c:v>21.41</c:v>
                </c:pt>
                <c:pt idx="14" formatCode="#,##0.0">
                  <c:v>11.815000000000001</c:v>
                </c:pt>
                <c:pt idx="15" formatCode="#,##0.0">
                  <c:v>9.9599999999999991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4D-4A51-B419-E567D3FBA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9170176"/>
        <c:axId val="99171712"/>
      </c:barChart>
      <c:catAx>
        <c:axId val="99170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9171712"/>
        <c:crossesAt val="0"/>
        <c:auto val="1"/>
        <c:lblAlgn val="ctr"/>
        <c:lblOffset val="0"/>
        <c:tickLblSkip val="1"/>
        <c:noMultiLvlLbl val="0"/>
      </c:catAx>
      <c:valAx>
        <c:axId val="99171712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Мб/с</a:t>
                </a:r>
              </a:p>
            </c:rich>
          </c:tx>
          <c:layout>
            <c:manualLayout>
              <c:xMode val="edge"/>
              <c:yMode val="edge"/>
              <c:x val="0.89326751558394979"/>
              <c:y val="3.95937115182691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917017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72739206357669828"/>
          <c:h val="0.8418974800487127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Рейтинг!$B$2</c:f>
              <c:strCache>
                <c:ptCount val="1"/>
              </c:strCache>
            </c:strRef>
          </c:tx>
          <c:spPr>
            <a:solidFill>
              <a:srgbClr val="1F497D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C2EA-41CE-9662-DC580931E83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EA-41CE-9662-DC580931E83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2EA-41CE-9662-DC580931E832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2EA-41CE-9662-DC580931E832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2EA-41CE-9662-DC580931E832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EA-41CE-9662-DC580931E832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2EA-41CE-9662-DC580931E832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2EA-41CE-9662-DC580931E832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EA-41CE-9662-DC580931E832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2EA-41CE-9662-DC580931E832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EA-41CE-9662-DC580931E832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EA-41CE-9662-DC580931E832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2EA-41CE-9662-DC580931E832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EA-41CE-9662-DC580931E832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2EA-41CE-9662-DC580931E832}"/>
                </c:ext>
              </c:extLst>
            </c:dLbl>
            <c:dLbl>
              <c:idx val="1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EA-41CE-9662-DC580931E832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2EA-41CE-9662-DC580931E8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Рейтинг!$A$3:$A$17</c:f>
              <c:strCache>
                <c:ptCount val="15"/>
                <c:pt idx="0">
                  <c:v>Москва</c:v>
                </c:pt>
                <c:pt idx="1">
                  <c:v>0,0%</c:v>
                </c:pt>
                <c:pt idx="2">
                  <c:v>Сеул</c:v>
                </c:pt>
                <c:pt idx="3">
                  <c:v>Шанхай</c:v>
                </c:pt>
                <c:pt idx="4">
                  <c:v>Сингапур</c:v>
                </c:pt>
                <c:pt idx="5">
                  <c:v>Стокгольм</c:v>
                </c:pt>
                <c:pt idx="6">
                  <c:v>Токио</c:v>
                </c:pt>
                <c:pt idx="7">
                  <c:v>Санкт-Петербург</c:v>
                </c:pt>
                <c:pt idx="8">
                  <c:v>Пекин</c:v>
                </c:pt>
                <c:pt idx="9">
                  <c:v>Нью-Йорк</c:v>
                </c:pt>
                <c:pt idx="10">
                  <c:v>Стамбул</c:v>
                </c:pt>
                <c:pt idx="11">
                  <c:v>Париж</c:v>
                </c:pt>
                <c:pt idx="12">
                  <c:v>Мадрид</c:v>
                </c:pt>
                <c:pt idx="13">
                  <c:v>Лондон</c:v>
                </c:pt>
                <c:pt idx="14">
                  <c:v>Берлин</c:v>
                </c:pt>
              </c:strCache>
            </c:strRef>
          </c:cat>
          <c:val>
            <c:numRef>
              <c:f>Рейтинг!$B$3:$B$17</c:f>
              <c:numCache>
                <c:formatCode>0.0</c:formatCode>
                <c:ptCount val="15"/>
                <c:pt idx="0">
                  <c:v>63.803950435677656</c:v>
                </c:pt>
                <c:pt idx="1">
                  <c:v>0</c:v>
                </c:pt>
                <c:pt idx="2">
                  <c:v>75.278227547691287</c:v>
                </c:pt>
                <c:pt idx="3">
                  <c:v>67.880297399508706</c:v>
                </c:pt>
                <c:pt idx="4">
                  <c:v>62.981935558180147</c:v>
                </c:pt>
                <c:pt idx="5">
                  <c:v>62.033527054324942</c:v>
                </c:pt>
                <c:pt idx="6">
                  <c:v>55.47463263739585</c:v>
                </c:pt>
                <c:pt idx="7">
                  <c:v>54.921412952849188</c:v>
                </c:pt>
                <c:pt idx="8">
                  <c:v>47.185499091428653</c:v>
                </c:pt>
                <c:pt idx="9">
                  <c:v>45.673587794706897</c:v>
                </c:pt>
                <c:pt idx="10">
                  <c:v>44.286426216801537</c:v>
                </c:pt>
                <c:pt idx="11">
                  <c:v>42.505521405762885</c:v>
                </c:pt>
                <c:pt idx="12">
                  <c:v>38.715152337406572</c:v>
                </c:pt>
                <c:pt idx="13">
                  <c:v>38.621624411416221</c:v>
                </c:pt>
                <c:pt idx="14">
                  <c:v>37.914426112087547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C2EA-41CE-9662-DC580931E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8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баллов</a:t>
                </a:r>
              </a:p>
            </c:rich>
          </c:tx>
          <c:layout>
            <c:manualLayout>
              <c:xMode val="edge"/>
              <c:yMode val="edge"/>
              <c:x val="0.84302139581778157"/>
              <c:y val="3.419817057174253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254208"/>
        <c:crosses val="autoZero"/>
        <c:crossBetween val="between"/>
        <c:majorUnit val="20"/>
      </c:valAx>
    </c:plotArea>
    <c:plotVisOnly val="1"/>
    <c:dispBlanksAs val="gap"/>
    <c:showDLblsOverMax val="0"/>
  </c:chart>
  <c:spPr>
    <a:solidFill>
      <a:srgbClr val="FFFFFF">
        <a:alpha val="30196"/>
      </a:srgbClr>
    </a:solidFill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0DE3-4FB6-BCAC-FE8BD9E725E5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DE3-4FB6-BCAC-FE8BD9E725E5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DE3-4FB6-BCAC-FE8BD9E725E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sz="1600"/>
                      <a:t>43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DE3-4FB6-BCAC-FE8BD9E725E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3-4FB6-BCAC-FE8BD9E725E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DE3-4FB6-BCAC-FE8BD9E725E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DE3-4FB6-BCAC-FE8BD9E725E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DE3-4FB6-BCAC-FE8BD9E725E5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DE3-4FB6-BCAC-FE8BD9E725E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52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DE3-4FB6-BCAC-FE8BD9E725E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DE3-4FB6-BCAC-FE8BD9E725E5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DE3-4FB6-BCAC-FE8BD9E725E5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DE3-4FB6-BCAC-FE8BD9E725E5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Internet1.1!$A$3:$A$18</c:f>
              <c:strCache>
                <c:ptCount val="16"/>
                <c:pt idx="0">
                  <c:v>Москва</c:v>
                </c:pt>
                <c:pt idx="2">
                  <c:v>Сингапур</c:v>
                </c:pt>
                <c:pt idx="3">
                  <c:v>Сеул</c:v>
                </c:pt>
                <c:pt idx="4">
                  <c:v>Стокгольм</c:v>
                </c:pt>
                <c:pt idx="5">
                  <c:v>Токио</c:v>
                </c:pt>
                <c:pt idx="6">
                  <c:v>Париж</c:v>
                </c:pt>
                <c:pt idx="7">
                  <c:v>Нью-Йорк</c:v>
                </c:pt>
                <c:pt idx="8">
                  <c:v>Мадрид</c:v>
                </c:pt>
                <c:pt idx="9">
                  <c:v>Лондон</c:v>
                </c:pt>
                <c:pt idx="10">
                  <c:v>Санкт-Петербург</c:v>
                </c:pt>
                <c:pt idx="11">
                  <c:v>Монреаль</c:v>
                </c:pt>
                <c:pt idx="12">
                  <c:v>Берлин</c:v>
                </c:pt>
                <c:pt idx="13">
                  <c:v>Пекин</c:v>
                </c:pt>
                <c:pt idx="14">
                  <c:v>Стамбул</c:v>
                </c:pt>
                <c:pt idx="15">
                  <c:v>Шанхай</c:v>
                </c:pt>
              </c:strCache>
            </c:strRef>
          </c:cat>
          <c:val>
            <c:numRef>
              <c:f>Internet1.1!$B$3:$B$18</c:f>
              <c:numCache>
                <c:formatCode>General</c:formatCode>
                <c:ptCount val="16"/>
                <c:pt idx="0" formatCode="#,##0.0">
                  <c:v>42.674999999999997</c:v>
                </c:pt>
                <c:pt idx="2" formatCode="#,##0.0">
                  <c:v>208.55500000000001</c:v>
                </c:pt>
                <c:pt idx="3" formatCode="#,##0.0">
                  <c:v>128.57499999999999</c:v>
                </c:pt>
                <c:pt idx="4" formatCode="#,##0.0">
                  <c:v>115.15</c:v>
                </c:pt>
                <c:pt idx="5" formatCode="#,##0.0">
                  <c:v>112.85</c:v>
                </c:pt>
                <c:pt idx="6" formatCode="#,##0.0">
                  <c:v>88.194999999999993</c:v>
                </c:pt>
                <c:pt idx="7" formatCode="#,##0.0">
                  <c:v>57</c:v>
                </c:pt>
                <c:pt idx="8" formatCode="#,##0.0">
                  <c:v>51.84</c:v>
                </c:pt>
                <c:pt idx="9" formatCode="#,##0.0">
                  <c:v>42.314999999999998</c:v>
                </c:pt>
                <c:pt idx="10" formatCode="#,##0.0">
                  <c:v>32.015000000000001</c:v>
                </c:pt>
                <c:pt idx="11" formatCode="#,##0.0">
                  <c:v>29.155000000000001</c:v>
                </c:pt>
                <c:pt idx="12" formatCode="#,##0.0">
                  <c:v>22.635000000000002</c:v>
                </c:pt>
                <c:pt idx="13" formatCode="#,##0.0">
                  <c:v>13.889999999999999</c:v>
                </c:pt>
                <c:pt idx="14" formatCode="#,##0.0">
                  <c:v>13.349999999999998</c:v>
                </c:pt>
                <c:pt idx="15" formatCode="#,##0.0">
                  <c:v>12.69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DE3-4FB6-BCAC-FE8BD9E725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204672"/>
        <c:axId val="96206208"/>
      </c:barChart>
      <c:catAx>
        <c:axId val="96204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6206208"/>
        <c:crossesAt val="0"/>
        <c:auto val="1"/>
        <c:lblAlgn val="ctr"/>
        <c:lblOffset val="0"/>
        <c:tickLblSkip val="1"/>
        <c:noMultiLvlLbl val="0"/>
      </c:catAx>
      <c:valAx>
        <c:axId val="96206208"/>
        <c:scaling>
          <c:orientation val="minMax"/>
          <c:max val="2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6204672"/>
        <c:crosses val="autoZero"/>
        <c:crossBetween val="between"/>
        <c:majorUnit val="5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0678-4B06-8856-4EEAC64A5351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78-4B06-8856-4EEAC64A535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78-4B06-8856-4EEAC64A535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78-4B06-8856-4EEAC64A5351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29-4703-A700-FFE662BB371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78-4B06-8856-4EEAC64A5351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678-4B06-8856-4EEAC64A5351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678-4B06-8856-4EEAC64A5351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678-4B06-8856-4EEAC64A5351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678-4B06-8856-4EEAC64A535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Smart_cities1.1!$A$4:$A$19</c:f>
              <c:strCache>
                <c:ptCount val="16"/>
                <c:pt idx="0">
                  <c:v>Москва</c:v>
                </c:pt>
                <c:pt idx="2">
                  <c:v>Шанхай</c:v>
                </c:pt>
                <c:pt idx="3">
                  <c:v>Пекин</c:v>
                </c:pt>
                <c:pt idx="4">
                  <c:v>Сингапур</c:v>
                </c:pt>
                <c:pt idx="5">
                  <c:v>Сеул</c:v>
                </c:pt>
                <c:pt idx="6">
                  <c:v>Стамбул</c:v>
                </c:pt>
                <c:pt idx="7">
                  <c:v>Санкт-Петербург</c:v>
                </c:pt>
                <c:pt idx="8">
                  <c:v>Токио</c:v>
                </c:pt>
                <c:pt idx="9">
                  <c:v>Нью-Йорк</c:v>
                </c:pt>
                <c:pt idx="10">
                  <c:v>Лондон</c:v>
                </c:pt>
                <c:pt idx="11">
                  <c:v>Мадрид</c:v>
                </c:pt>
                <c:pt idx="12">
                  <c:v>Париж</c:v>
                </c:pt>
                <c:pt idx="13">
                  <c:v>Берлин</c:v>
                </c:pt>
                <c:pt idx="14">
                  <c:v>Стокгольм</c:v>
                </c:pt>
                <c:pt idx="15">
                  <c:v>Монреаль</c:v>
                </c:pt>
              </c:strCache>
            </c:strRef>
          </c:cat>
          <c:val>
            <c:numRef>
              <c:f>Smart_cities1.1!$C$4:$C$19</c:f>
              <c:numCache>
                <c:formatCode>General</c:formatCode>
                <c:ptCount val="16"/>
                <c:pt idx="0">
                  <c:v>70.63</c:v>
                </c:pt>
                <c:pt idx="2">
                  <c:v>81.99</c:v>
                </c:pt>
                <c:pt idx="3">
                  <c:v>81.03</c:v>
                </c:pt>
                <c:pt idx="4">
                  <c:v>80.11</c:v>
                </c:pt>
                <c:pt idx="5">
                  <c:v>72.58</c:v>
                </c:pt>
                <c:pt idx="6">
                  <c:v>68.489999999999995</c:v>
                </c:pt>
                <c:pt idx="7">
                  <c:v>64.069999999999993</c:v>
                </c:pt>
                <c:pt idx="8">
                  <c:v>62.57</c:v>
                </c:pt>
                <c:pt idx="9">
                  <c:v>57.16</c:v>
                </c:pt>
                <c:pt idx="10">
                  <c:v>56.11</c:v>
                </c:pt>
                <c:pt idx="11">
                  <c:v>54.13</c:v>
                </c:pt>
                <c:pt idx="12">
                  <c:v>52.44</c:v>
                </c:pt>
                <c:pt idx="13">
                  <c:v>50.95</c:v>
                </c:pt>
                <c:pt idx="14">
                  <c:v>48.37</c:v>
                </c:pt>
                <c:pt idx="15">
                  <c:v>46.45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5627776"/>
        <c:axId val="35629696"/>
      </c:barChart>
      <c:catAx>
        <c:axId val="3562777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баллов</a:t>
                </a:r>
              </a:p>
            </c:rich>
          </c:tx>
          <c:layout>
            <c:manualLayout>
              <c:xMode val="edge"/>
              <c:yMode val="edge"/>
              <c:x val="0.85671329733432866"/>
              <c:y val="3.2988209893340337E-2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35629696"/>
        <c:crossesAt val="0"/>
        <c:auto val="1"/>
        <c:lblAlgn val="ctr"/>
        <c:lblOffset val="0"/>
        <c:tickLblSkip val="1"/>
        <c:noMultiLvlLbl val="0"/>
      </c:catAx>
      <c:valAx>
        <c:axId val="35629696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35627776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5AC8-4985-8F81-CDB5E6A3DC6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C8-4985-8F81-CDB5E6A3DC68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C8-4985-8F81-CDB5E6A3DC68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C8-4985-8F81-CDB5E6A3DC6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29-4703-A700-FFE662BB3711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C8-4985-8F81-CDB5E6A3DC68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C8-4985-8F81-CDB5E6A3DC68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C8-4985-8F81-CDB5E6A3DC68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C8-4985-8F81-CDB5E6A3DC68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C8-4985-8F81-CDB5E6A3DC6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Smart_cities1.2!$A$4:$A$19</c:f>
              <c:strCache>
                <c:ptCount val="16"/>
                <c:pt idx="0">
                  <c:v>Москва</c:v>
                </c:pt>
                <c:pt idx="2">
                  <c:v>Шанхай</c:v>
                </c:pt>
                <c:pt idx="3">
                  <c:v>Сингапур</c:v>
                </c:pt>
                <c:pt idx="4">
                  <c:v>Пекин</c:v>
                </c:pt>
                <c:pt idx="5">
                  <c:v>Сеул</c:v>
                </c:pt>
                <c:pt idx="6">
                  <c:v>Санкт-Петербург</c:v>
                </c:pt>
                <c:pt idx="7">
                  <c:v>Стамбул</c:v>
                </c:pt>
                <c:pt idx="8">
                  <c:v>Мадрид</c:v>
                </c:pt>
                <c:pt idx="9">
                  <c:v>Лондон</c:v>
                </c:pt>
                <c:pt idx="10">
                  <c:v>Париж</c:v>
                </c:pt>
                <c:pt idx="11">
                  <c:v>Нью-Йорк</c:v>
                </c:pt>
                <c:pt idx="12">
                  <c:v>Монреаль</c:v>
                </c:pt>
                <c:pt idx="13">
                  <c:v>Стокгольм</c:v>
                </c:pt>
                <c:pt idx="14">
                  <c:v>Токио</c:v>
                </c:pt>
                <c:pt idx="15">
                  <c:v>Берлин</c:v>
                </c:pt>
              </c:strCache>
            </c:strRef>
          </c:cat>
          <c:val>
            <c:numRef>
              <c:f>Smart_cities1.2!$C$4:$C$19</c:f>
              <c:numCache>
                <c:formatCode>General</c:formatCode>
                <c:ptCount val="16"/>
                <c:pt idx="0">
                  <c:v>74.59</c:v>
                </c:pt>
                <c:pt idx="2">
                  <c:v>82.8</c:v>
                </c:pt>
                <c:pt idx="3">
                  <c:v>81.59</c:v>
                </c:pt>
                <c:pt idx="4">
                  <c:v>79.27</c:v>
                </c:pt>
                <c:pt idx="5">
                  <c:v>74.73</c:v>
                </c:pt>
                <c:pt idx="6">
                  <c:v>72.540000000000006</c:v>
                </c:pt>
                <c:pt idx="7">
                  <c:v>67.650000000000006</c:v>
                </c:pt>
                <c:pt idx="8">
                  <c:v>66.94</c:v>
                </c:pt>
                <c:pt idx="9">
                  <c:v>64.44</c:v>
                </c:pt>
                <c:pt idx="10">
                  <c:v>56.91</c:v>
                </c:pt>
                <c:pt idx="11">
                  <c:v>53.44</c:v>
                </c:pt>
                <c:pt idx="12">
                  <c:v>51.91</c:v>
                </c:pt>
                <c:pt idx="13">
                  <c:v>51.76</c:v>
                </c:pt>
                <c:pt idx="14">
                  <c:v>45.77</c:v>
                </c:pt>
                <c:pt idx="15">
                  <c:v>44.58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05775872"/>
        <c:axId val="105778176"/>
      </c:barChart>
      <c:catAx>
        <c:axId val="105775872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 dirty="0"/>
                  <a:t>баллов</a:t>
                </a:r>
              </a:p>
            </c:rich>
          </c:tx>
          <c:layout>
            <c:manualLayout>
              <c:xMode val="edge"/>
              <c:yMode val="edge"/>
              <c:x val="0.85543079239819941"/>
              <c:y val="3.5685980366603622E-2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105778176"/>
        <c:crossesAt val="0"/>
        <c:auto val="1"/>
        <c:lblAlgn val="ctr"/>
        <c:lblOffset val="0"/>
        <c:tickLblSkip val="1"/>
        <c:noMultiLvlLbl val="0"/>
      </c:catAx>
      <c:valAx>
        <c:axId val="105778176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105775872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B002-476B-A249-D870C196B03B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002-476B-A249-D870C196B03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002-476B-A249-D870C196B03B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600" b="1">
                        <a:solidFill>
                          <a:srgbClr val="C00000"/>
                        </a:solidFill>
                      </a:defRPr>
                    </a:pPr>
                    <a:r>
                      <a:rPr lang="en-US" sz="1600"/>
                      <a:t>26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002-476B-A249-D870C196B03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B002-476B-A249-D870C196B03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002-476B-A249-D870C196B03B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002-476B-A249-D870C196B03B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B002-476B-A249-D870C196B03B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002-476B-A249-D870C196B03B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B002-476B-A249-D870C196B03B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002-476B-A249-D870C196B03B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B002-476B-A249-D870C196B03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Internet0!$A$3:$A$18</c:f>
              <c:strCache>
                <c:ptCount val="16"/>
                <c:pt idx="0">
                  <c:v>Москва</c:v>
                </c:pt>
                <c:pt idx="2">
                  <c:v>Сингапур</c:v>
                </c:pt>
                <c:pt idx="3">
                  <c:v>Стокгольм</c:v>
                </c:pt>
                <c:pt idx="4">
                  <c:v>Сеул</c:v>
                </c:pt>
                <c:pt idx="5">
                  <c:v>Токио</c:v>
                </c:pt>
                <c:pt idx="6">
                  <c:v>Париж</c:v>
                </c:pt>
                <c:pt idx="7">
                  <c:v>Нью-Йорк</c:v>
                </c:pt>
                <c:pt idx="8">
                  <c:v>Мадрид</c:v>
                </c:pt>
                <c:pt idx="9">
                  <c:v>Лондон</c:v>
                </c:pt>
                <c:pt idx="10">
                  <c:v>Монреаль</c:v>
                </c:pt>
                <c:pt idx="11">
                  <c:v>Санкт-Петербург</c:v>
                </c:pt>
                <c:pt idx="12">
                  <c:v>Берлин</c:v>
                </c:pt>
                <c:pt idx="13">
                  <c:v>Пекин</c:v>
                </c:pt>
                <c:pt idx="14">
                  <c:v>Шанхай</c:v>
                </c:pt>
                <c:pt idx="15">
                  <c:v>Стамбул</c:v>
                </c:pt>
              </c:strCache>
            </c:strRef>
          </c:cat>
          <c:val>
            <c:numRef>
              <c:f>Internet0!$B$3:$B$18</c:f>
              <c:numCache>
                <c:formatCode>General</c:formatCode>
                <c:ptCount val="16"/>
                <c:pt idx="0" formatCode="#,##0.0">
                  <c:v>25.755382666907906</c:v>
                </c:pt>
                <c:pt idx="2" formatCode="#,##0.0">
                  <c:v>100</c:v>
                </c:pt>
                <c:pt idx="3" formatCode="#,##0.0">
                  <c:v>80.004975574452686</c:v>
                </c:pt>
                <c:pt idx="4" formatCode="#,##0.0">
                  <c:v>71.6211326216754</c:v>
                </c:pt>
                <c:pt idx="5" formatCode="#,##0.0">
                  <c:v>63.94970146553284</c:v>
                </c:pt>
                <c:pt idx="6" formatCode="#,##0.0">
                  <c:v>52.621223086665445</c:v>
                </c:pt>
                <c:pt idx="7" formatCode="#,##0.0">
                  <c:v>35.864845304867011</c:v>
                </c:pt>
                <c:pt idx="8" formatCode="#,##0.0">
                  <c:v>29.577528496471871</c:v>
                </c:pt>
                <c:pt idx="9" formatCode="#,##0.0">
                  <c:v>23.168083951510766</c:v>
                </c:pt>
                <c:pt idx="10" formatCode="#,##0.0">
                  <c:v>22.272480550027147</c:v>
                </c:pt>
                <c:pt idx="11" formatCode="#,##0.0">
                  <c:v>13.621765876605755</c:v>
                </c:pt>
                <c:pt idx="12" formatCode="#,##0.0">
                  <c:v>11.642844219287136</c:v>
                </c:pt>
                <c:pt idx="13" formatCode="#,##0.0">
                  <c:v>6.0091369639949352</c:v>
                </c:pt>
                <c:pt idx="14" formatCode="#,##0.0">
                  <c:v>0.54052831554188863</c:v>
                </c:pt>
                <c:pt idx="15" formatCode="#,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002-476B-A249-D870C196B0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баллов</a:t>
                </a:r>
              </a:p>
            </c:rich>
          </c:tx>
          <c:layout>
            <c:manualLayout>
              <c:xMode val="edge"/>
              <c:yMode val="edge"/>
              <c:x val="0.8731065379879982"/>
              <c:y val="3.419817057174258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79C3-4DB4-9887-9CE47CCC1B2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9C3-4DB4-9887-9CE47CCC1B2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9C3-4DB4-9887-9CE47CCC1B2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</a:defRPr>
                    </a:pPr>
                    <a:r>
                      <a:rPr lang="en-US" sz="1800"/>
                      <a:t>65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C3-4DB4-9887-9CE47CCC1B2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C3-4DB4-9887-9CE47CCC1B2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C3-4DB4-9887-9CE47CCC1B2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C3-4DB4-9887-9CE47CCC1B2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C3-4DB4-9887-9CE47CCC1B2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C3-4DB4-9887-9CE47CCC1B2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C3-4DB4-9887-9CE47CCC1B2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C3-4DB4-9887-9CE47CCC1B2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C3-4DB4-9887-9CE47CCC1B2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Smart_cities1!$A$3:$A$18</c:f>
              <c:strCache>
                <c:ptCount val="16"/>
                <c:pt idx="0">
                  <c:v>Москва</c:v>
                </c:pt>
                <c:pt idx="2">
                  <c:v>Шанхай</c:v>
                </c:pt>
                <c:pt idx="3">
                  <c:v>Пекин</c:v>
                </c:pt>
                <c:pt idx="4">
                  <c:v>Сингапур</c:v>
                </c:pt>
                <c:pt idx="5">
                  <c:v>Стамбул</c:v>
                </c:pt>
                <c:pt idx="6">
                  <c:v>Сеул</c:v>
                </c:pt>
                <c:pt idx="7">
                  <c:v>Санкт-Петербург</c:v>
                </c:pt>
                <c:pt idx="8">
                  <c:v>Мадрид</c:v>
                </c:pt>
                <c:pt idx="9">
                  <c:v>Лондон</c:v>
                </c:pt>
                <c:pt idx="10">
                  <c:v>Токио</c:v>
                </c:pt>
                <c:pt idx="11">
                  <c:v>Париж</c:v>
                </c:pt>
                <c:pt idx="12">
                  <c:v>Нью-Йорк</c:v>
                </c:pt>
                <c:pt idx="13">
                  <c:v>Стокгольм</c:v>
                </c:pt>
                <c:pt idx="14">
                  <c:v>Монреаль</c:v>
                </c:pt>
                <c:pt idx="15">
                  <c:v>Берлин</c:v>
                </c:pt>
              </c:strCache>
            </c:strRef>
          </c:cat>
          <c:val>
            <c:numRef>
              <c:f>Smart_cities1!$B$3:$B$18</c:f>
              <c:numCache>
                <c:formatCode>General</c:formatCode>
                <c:ptCount val="16"/>
                <c:pt idx="0" formatCode="#,##0.0">
                  <c:v>65.250516528925658</c:v>
                </c:pt>
                <c:pt idx="2" formatCode="#,##0.0">
                  <c:v>100</c:v>
                </c:pt>
                <c:pt idx="3" formatCode="#,##0.0">
                  <c:v>99.477014462809919</c:v>
                </c:pt>
                <c:pt idx="4" formatCode="#,##0.0">
                  <c:v>84.723657024793411</c:v>
                </c:pt>
                <c:pt idx="5" formatCode="#,##0.0">
                  <c:v>65.114927685950434</c:v>
                </c:pt>
                <c:pt idx="6" formatCode="#,##0.0">
                  <c:v>60.504907024793411</c:v>
                </c:pt>
                <c:pt idx="7" formatCode="#,##0.0">
                  <c:v>56.075671487603316</c:v>
                </c:pt>
                <c:pt idx="8" formatCode="#,##0.0">
                  <c:v>48.779700413223146</c:v>
                </c:pt>
                <c:pt idx="9" formatCode="#,##0.0">
                  <c:v>37.687241735537192</c:v>
                </c:pt>
                <c:pt idx="10" formatCode="#,##0.0">
                  <c:v>31.469524793388455</c:v>
                </c:pt>
                <c:pt idx="11" formatCode="#,##0.0">
                  <c:v>30.442923553719016</c:v>
                </c:pt>
                <c:pt idx="12" formatCode="#,##0.0">
                  <c:v>26.81430785123969</c:v>
                </c:pt>
                <c:pt idx="13" formatCode="#,##0.0">
                  <c:v>20.822572314049587</c:v>
                </c:pt>
                <c:pt idx="14" formatCode="#,##0.0">
                  <c:v>13.565340909090922</c:v>
                </c:pt>
                <c:pt idx="15" formatCode="#,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9C3-4DB4-9887-9CE47CCC1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6579584"/>
        <c:axId val="96581120"/>
      </c:barChart>
      <c:catAx>
        <c:axId val="96579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6581120"/>
        <c:crossesAt val="0"/>
        <c:auto val="1"/>
        <c:lblAlgn val="ctr"/>
        <c:lblOffset val="0"/>
        <c:tickLblSkip val="1"/>
        <c:noMultiLvlLbl val="0"/>
      </c:catAx>
      <c:valAx>
        <c:axId val="96581120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баллов</a:t>
                </a:r>
              </a:p>
            </c:rich>
          </c:tx>
          <c:layout>
            <c:manualLayout>
              <c:xMode val="edge"/>
              <c:yMode val="edge"/>
              <c:x val="0.88653436466927127"/>
              <c:y val="4.2426370515195488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6579584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8181708934797852"/>
          <c:y val="2.884508547008547E-2"/>
          <c:w val="0.77099723140509235"/>
          <c:h val="0.847293020995239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Financ!$B$2</c:f>
              <c:strCache>
                <c:ptCount val="1"/>
                <c:pt idx="0">
                  <c:v>Национальные меры</c:v>
                </c:pt>
              </c:strCache>
            </c:strRef>
          </c:tx>
          <c:spPr>
            <a:solidFill>
              <a:srgbClr val="1F497D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1F497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5EE-44E3-89E8-8D37C9C4BD4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5EE-44E3-89E8-8D37C9C4BD4F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5EE-44E3-89E8-8D37C9C4BD4F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1F497D"/>
                        </a:solidFill>
                      </a:defRPr>
                    </a:pPr>
                    <a:r>
                      <a:rPr lang="en-US" dirty="0"/>
                      <a:t>0,9%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EE-44E3-89E8-8D37C9C4BD4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11,2%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D5EE-44E3-89E8-8D37C9C4BD4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5EE-44E3-89E8-8D37C9C4BD4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5EE-44E3-89E8-8D37C9C4BD4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6,1%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D5EE-44E3-89E8-8D37C9C4BD4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5EE-44E3-89E8-8D37C9C4BD4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5,6%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D5EE-44E3-89E8-8D37C9C4BD4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5EE-44E3-89E8-8D37C9C4BD4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2,6%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EE-44E3-89E8-8D37C9C4BD4F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3,0%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D5EE-44E3-89E8-8D37C9C4BD4F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5EE-44E3-89E8-8D37C9C4BD4F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2,1%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D5EE-44E3-89E8-8D37C9C4BD4F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1,4%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5EE-44E3-89E8-8D37C9C4BD4F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0,9%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D5EE-44E3-89E8-8D37C9C4BD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Financ!$A$3:$A$18</c:f>
              <c:strCache>
                <c:ptCount val="16"/>
                <c:pt idx="0">
                  <c:v>Москва</c:v>
                </c:pt>
                <c:pt idx="2">
                  <c:v>Сеул</c:v>
                </c:pt>
                <c:pt idx="3">
                  <c:v>Монреаль</c:v>
                </c:pt>
                <c:pt idx="4">
                  <c:v>Нью-Йорк</c:v>
                </c:pt>
                <c:pt idx="5">
                  <c:v>Берлин</c:v>
                </c:pt>
                <c:pt idx="6">
                  <c:v>Токио</c:v>
                </c:pt>
                <c:pt idx="7">
                  <c:v>Стокгольм</c:v>
                </c:pt>
                <c:pt idx="8">
                  <c:v>Пекин</c:v>
                </c:pt>
                <c:pt idx="9">
                  <c:v>Мадрид</c:v>
                </c:pt>
                <c:pt idx="10">
                  <c:v>Лондон</c:v>
                </c:pt>
                <c:pt idx="11">
                  <c:v>Шанхай</c:v>
                </c:pt>
                <c:pt idx="12">
                  <c:v>Сингапур</c:v>
                </c:pt>
                <c:pt idx="13">
                  <c:v>Стамбул</c:v>
                </c:pt>
                <c:pt idx="14">
                  <c:v>Санкт-Петербург</c:v>
                </c:pt>
                <c:pt idx="15">
                  <c:v>Париж</c:v>
                </c:pt>
              </c:strCache>
            </c:strRef>
          </c:cat>
          <c:val>
            <c:numRef>
              <c:f>Financ!$B$3:$B$18</c:f>
              <c:numCache>
                <c:formatCode>General</c:formatCode>
                <c:ptCount val="16"/>
                <c:pt idx="0" formatCode="0.0%">
                  <c:v>9.0740822869540133E-3</c:v>
                </c:pt>
                <c:pt idx="2" formatCode="0.0%">
                  <c:v>0.11192921649887008</c:v>
                </c:pt>
                <c:pt idx="3" formatCode="0.0%">
                  <c:v>7.2131771468387534E-2</c:v>
                </c:pt>
                <c:pt idx="4" formatCode="0.0%">
                  <c:v>7.3496628292122959E-2</c:v>
                </c:pt>
                <c:pt idx="5" formatCode="0.0%">
                  <c:v>6.1413404417954467E-2</c:v>
                </c:pt>
                <c:pt idx="6" formatCode="0.0%">
                  <c:v>6.2891448748289641E-2</c:v>
                </c:pt>
                <c:pt idx="7" formatCode="0.0%">
                  <c:v>5.5726187859154258E-2</c:v>
                </c:pt>
                <c:pt idx="8" formatCode="0.0%">
                  <c:v>1.3239210550016598E-2</c:v>
                </c:pt>
                <c:pt idx="9" formatCode="0.0%">
                  <c:v>2.585733859781322E-2</c:v>
                </c:pt>
                <c:pt idx="10" formatCode="0.0%">
                  <c:v>3.0398992448063659E-2</c:v>
                </c:pt>
                <c:pt idx="11" formatCode="0.0%">
                  <c:v>1.3239210550016599E-2</c:v>
                </c:pt>
                <c:pt idx="12" formatCode="0.0%">
                  <c:v>2.0712844361056963E-2</c:v>
                </c:pt>
                <c:pt idx="13" formatCode="0.0%">
                  <c:v>1.4279376359742536E-2</c:v>
                </c:pt>
                <c:pt idx="14" formatCode="0.0%">
                  <c:v>9.0740822869540116E-3</c:v>
                </c:pt>
                <c:pt idx="15" formatCode="0.0%">
                  <c:v>2.899506388516829E-3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5EE-44E3-89E8-8D37C9C4BD4F}"/>
            </c:ext>
          </c:extLst>
        </c:ser>
        <c:ser>
          <c:idx val="0"/>
          <c:order val="1"/>
          <c:tx>
            <c:strRef>
              <c:f>Financ!$C$2</c:f>
              <c:strCache>
                <c:ptCount val="1"/>
                <c:pt idx="0">
                  <c:v>Городские меры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D5EE-44E3-89E8-8D37C9C4BD4F}"/>
              </c:ext>
            </c:extLst>
          </c:dPt>
          <c:cat>
            <c:strRef>
              <c:f>Financ!$A$3:$A$18</c:f>
              <c:strCache>
                <c:ptCount val="16"/>
                <c:pt idx="0">
                  <c:v>Москва</c:v>
                </c:pt>
                <c:pt idx="2">
                  <c:v>Сеул</c:v>
                </c:pt>
                <c:pt idx="3">
                  <c:v>Монреаль</c:v>
                </c:pt>
                <c:pt idx="4">
                  <c:v>Нью-Йорк</c:v>
                </c:pt>
                <c:pt idx="5">
                  <c:v>Берлин</c:v>
                </c:pt>
                <c:pt idx="6">
                  <c:v>Токио</c:v>
                </c:pt>
                <c:pt idx="7">
                  <c:v>Стокгольм</c:v>
                </c:pt>
                <c:pt idx="8">
                  <c:v>Пекин</c:v>
                </c:pt>
                <c:pt idx="9">
                  <c:v>Мадрид</c:v>
                </c:pt>
                <c:pt idx="10">
                  <c:v>Лондон</c:v>
                </c:pt>
                <c:pt idx="11">
                  <c:v>Шанхай</c:v>
                </c:pt>
                <c:pt idx="12">
                  <c:v>Сингапур</c:v>
                </c:pt>
                <c:pt idx="13">
                  <c:v>Стамбул</c:v>
                </c:pt>
                <c:pt idx="14">
                  <c:v>Санкт-Петербург</c:v>
                </c:pt>
                <c:pt idx="15">
                  <c:v>Париж</c:v>
                </c:pt>
              </c:strCache>
            </c:strRef>
          </c:cat>
          <c:val>
            <c:numRef>
              <c:f>Financ!$C$3:$C$18</c:f>
              <c:numCache>
                <c:formatCode>General</c:formatCode>
                <c:ptCount val="16"/>
                <c:pt idx="0" formatCode="0.0%">
                  <c:v>4.8956896011406875E-3</c:v>
                </c:pt>
                <c:pt idx="2" formatCode="0.0%">
                  <c:v>0</c:v>
                </c:pt>
                <c:pt idx="3" formatCode="0.0%">
                  <c:v>1.5198434780528347E-2</c:v>
                </c:pt>
                <c:pt idx="4" formatCode="0.0%">
                  <c:v>5.6423224886300213E-5</c:v>
                </c:pt>
                <c:pt idx="5" formatCode="0.0%">
                  <c:v>8.2860083989138578E-3</c:v>
                </c:pt>
                <c:pt idx="6" formatCode="0.0%">
                  <c:v>1.9922715986919006E-3</c:v>
                </c:pt>
                <c:pt idx="7" formatCode="0.0%">
                  <c:v>0</c:v>
                </c:pt>
                <c:pt idx="8" formatCode="0.0%">
                  <c:v>2.9661259668244247E-2</c:v>
                </c:pt>
                <c:pt idx="9" formatCode="0.0%">
                  <c:v>5.7276920652194292E-3</c:v>
                </c:pt>
                <c:pt idx="10" formatCode="0.0%">
                  <c:v>1.0846559432780565E-4</c:v>
                </c:pt>
                <c:pt idx="11" formatCode="0.0%">
                  <c:v>1.1404218318030348E-2</c:v>
                </c:pt>
                <c:pt idx="12" formatCode="0.0%">
                  <c:v>0</c:v>
                </c:pt>
                <c:pt idx="13" formatCode="0.0%">
                  <c:v>0</c:v>
                </c:pt>
                <c:pt idx="14" formatCode="0.0%">
                  <c:v>3.5382673469416329E-3</c:v>
                </c:pt>
                <c:pt idx="15" formatCode="0.0%">
                  <c:v>2.4557100912884409E-4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EE-44E3-89E8-8D37C9C4B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0.15000000000000002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ВРП</a:t>
                </a:r>
              </a:p>
            </c:rich>
          </c:tx>
          <c:layout>
            <c:manualLayout>
              <c:xMode val="edge"/>
              <c:yMode val="edge"/>
              <c:x val="0.8731065379879982"/>
              <c:y val="3.4198170571742584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70765299980934104"/>
          <c:y val="0.37745802470945328"/>
          <c:w val="0.24104680274548962"/>
          <c:h val="0.15335954206726965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72739206357669828"/>
          <c:h val="0.84189748004871279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Financ2!$B$2</c:f>
              <c:strCache>
                <c:ptCount val="1"/>
                <c:pt idx="0">
                  <c:v>Городские меры</c:v>
                </c:pt>
              </c:strCache>
            </c:strRef>
          </c:tx>
          <c:spPr>
            <a:solidFill>
              <a:srgbClr val="1F497D"/>
            </a:solidFill>
            <a:ln w="3175"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 w="3175">
                <a:solidFill>
                  <a:srgbClr val="1F497D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762-43B0-9BAB-81E842E2DC1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762-43B0-9BAB-81E842E2DC1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762-43B0-9BAB-81E842E2DC1D}"/>
              </c:ext>
            </c:extLst>
          </c:dPt>
          <c:dLbls>
            <c:dLbl>
              <c:idx val="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1F497D"/>
                        </a:solidFill>
                      </a:defRPr>
                    </a:pPr>
                    <a:r>
                      <a:rPr lang="en-US" dirty="0"/>
                      <a:t>1,4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A762-43B0-9BAB-81E842E2DC1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15,2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762-43B0-9BAB-81E842E2DC1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A762-43B0-9BAB-81E842E2DC1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2,5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A762-43B0-9BAB-81E842E2DC1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A762-43B0-9BAB-81E842E2DC1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A762-43B0-9BAB-81E842E2DC1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A762-43B0-9BAB-81E842E2DC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Financ2!$A$3:$A$18</c:f>
              <c:strCache>
                <c:ptCount val="16"/>
                <c:pt idx="0">
                  <c:v>Москва</c:v>
                </c:pt>
                <c:pt idx="2">
                  <c:v>Пекин</c:v>
                </c:pt>
                <c:pt idx="3">
                  <c:v>Шанхай</c:v>
                </c:pt>
                <c:pt idx="4">
                  <c:v>Монреаль</c:v>
                </c:pt>
                <c:pt idx="5">
                  <c:v>Токио</c:v>
                </c:pt>
                <c:pt idx="6">
                  <c:v>Берлин</c:v>
                </c:pt>
                <c:pt idx="7">
                  <c:v>Мадрид</c:v>
                </c:pt>
                <c:pt idx="8">
                  <c:v>Санкт-Петербург</c:v>
                </c:pt>
                <c:pt idx="9">
                  <c:v>Париж</c:v>
                </c:pt>
                <c:pt idx="10">
                  <c:v>Нью-Йорк</c:v>
                </c:pt>
                <c:pt idx="11">
                  <c:v>Лондон</c:v>
                </c:pt>
                <c:pt idx="12">
                  <c:v>Стокгольм</c:v>
                </c:pt>
                <c:pt idx="13">
                  <c:v>Сеул</c:v>
                </c:pt>
                <c:pt idx="14">
                  <c:v>Сингапур</c:v>
                </c:pt>
                <c:pt idx="15">
                  <c:v>Стамбул</c:v>
                </c:pt>
              </c:strCache>
            </c:strRef>
          </c:cat>
          <c:val>
            <c:numRef>
              <c:f>Financ2!$B$3:$B$18</c:f>
              <c:numCache>
                <c:formatCode>General</c:formatCode>
                <c:ptCount val="16"/>
                <c:pt idx="0" formatCode="0.0">
                  <c:v>1.3930555555555555</c:v>
                </c:pt>
                <c:pt idx="2" formatCode="0.0">
                  <c:v>15.18333520488277</c:v>
                </c:pt>
                <c:pt idx="3" formatCode="0.0">
                  <c:v>6.297199263508058</c:v>
                </c:pt>
                <c:pt idx="4" formatCode="0.0">
                  <c:v>2.5</c:v>
                </c:pt>
                <c:pt idx="5" formatCode="0.0">
                  <c:v>1.8135449135732502</c:v>
                </c:pt>
                <c:pt idx="6" formatCode="0.0">
                  <c:v>1.4222118143519802</c:v>
                </c:pt>
                <c:pt idx="7" formatCode="0.0">
                  <c:v>1.3956007824826082</c:v>
                </c:pt>
                <c:pt idx="8" formatCode="0.0">
                  <c:v>0.2361111111111111</c:v>
                </c:pt>
                <c:pt idx="9" formatCode="0.0">
                  <c:v>0.19396485451453199</c:v>
                </c:pt>
                <c:pt idx="10" formatCode="0.0">
                  <c:v>0.1</c:v>
                </c:pt>
                <c:pt idx="11" formatCode="0.0">
                  <c:v>7.0538057742782156E-2</c:v>
                </c:pt>
                <c:pt idx="12" formatCode="0.0">
                  <c:v>0</c:v>
                </c:pt>
                <c:pt idx="13" formatCode="0.0">
                  <c:v>0</c:v>
                </c:pt>
                <c:pt idx="14" formatCode="0.0">
                  <c:v>0</c:v>
                </c:pt>
                <c:pt idx="15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762-43B0-9BAB-81E842E2DC1D}"/>
            </c:ext>
          </c:extLst>
        </c:ser>
        <c:ser>
          <c:idx val="0"/>
          <c:order val="1"/>
          <c:tx>
            <c:strRef>
              <c:f>Financ2!$C$2</c:f>
              <c:strCache>
                <c:ptCount val="1"/>
              </c:strCache>
            </c:strRef>
          </c:tx>
          <c:spPr>
            <a:solidFill>
              <a:srgbClr val="C00000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ysClr val="window" lastClr="FFFFFF"/>
              </a:solidFill>
              <a:ln>
                <a:solidFill>
                  <a:srgbClr val="C0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A762-43B0-9BAB-81E842E2DC1D}"/>
              </c:ext>
            </c:extLst>
          </c:dPt>
          <c:cat>
            <c:strRef>
              <c:f>Financ2!$A$3:$A$18</c:f>
              <c:strCache>
                <c:ptCount val="16"/>
                <c:pt idx="0">
                  <c:v>Москва</c:v>
                </c:pt>
                <c:pt idx="2">
                  <c:v>Пекин</c:v>
                </c:pt>
                <c:pt idx="3">
                  <c:v>Шанхай</c:v>
                </c:pt>
                <c:pt idx="4">
                  <c:v>Монреаль</c:v>
                </c:pt>
                <c:pt idx="5">
                  <c:v>Токио</c:v>
                </c:pt>
                <c:pt idx="6">
                  <c:v>Берлин</c:v>
                </c:pt>
                <c:pt idx="7">
                  <c:v>Мадрид</c:v>
                </c:pt>
                <c:pt idx="8">
                  <c:v>Санкт-Петербург</c:v>
                </c:pt>
                <c:pt idx="9">
                  <c:v>Париж</c:v>
                </c:pt>
                <c:pt idx="10">
                  <c:v>Нью-Йорк</c:v>
                </c:pt>
                <c:pt idx="11">
                  <c:v>Лондон</c:v>
                </c:pt>
                <c:pt idx="12">
                  <c:v>Стокгольм</c:v>
                </c:pt>
                <c:pt idx="13">
                  <c:v>Сеул</c:v>
                </c:pt>
                <c:pt idx="14">
                  <c:v>Сингапур</c:v>
                </c:pt>
                <c:pt idx="15">
                  <c:v>Стамбул</c:v>
                </c:pt>
              </c:strCache>
            </c:strRef>
          </c:cat>
          <c:val>
            <c:numRef>
              <c:f>Financ2!$C$3:$C$18</c:f>
              <c:numCache>
                <c:formatCode>General</c:formatCode>
                <c:ptCount val="16"/>
              </c:numCache>
            </c:numRef>
          </c:val>
          <c:extLst>
            <c:ext xmlns:c16="http://schemas.microsoft.com/office/drawing/2014/chart" uri="{C3380CC4-5D6E-409C-BE32-E72D297353CC}">
              <c16:uniqueId val="{00000012-A762-43B0-9BAB-81E842E2D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5.5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млрд долл.</a:t>
                </a:r>
              </a:p>
            </c:rich>
          </c:tx>
          <c:layout>
            <c:manualLayout>
              <c:xMode val="edge"/>
              <c:yMode val="edge"/>
              <c:x val="0.84302139581778157"/>
              <c:y val="3.4198170571742535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crossAx val="94254208"/>
        <c:crosses val="autoZero"/>
        <c:crossBetween val="between"/>
        <c:majorUnit val="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EDEB-4949-801B-9B23D8EA5A2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DEB-4949-801B-9B23D8EA5A2D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DEB-4949-801B-9B23D8EA5A2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pPr>
                      <a:defRPr sz="1800" b="1">
                        <a:solidFill>
                          <a:srgbClr val="C00000"/>
                        </a:solidFill>
                      </a:defRPr>
                    </a:pPr>
                    <a:r>
                      <a:rPr lang="en-US" sz="1800"/>
                      <a:t>4,9%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DEB-4949-801B-9B23D8EA5A2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29,1%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DEB-4949-801B-9B23D8EA5A2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26,0%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DEB-4949-801B-9B23D8EA5A2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25,4%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DEB-4949-801B-9B23D8EA5A2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15,9%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DEB-4949-801B-9B23D8EA5A2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9,9%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DEB-4949-801B-9B23D8EA5A2D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DEB-4949-801B-9B23D8EA5A2D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EB-4949-801B-9B23D8EA5A2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Labor_youth!$A$3:$A$13</c:f>
              <c:strCache>
                <c:ptCount val="11"/>
                <c:pt idx="0">
                  <c:v>Москва</c:v>
                </c:pt>
                <c:pt idx="2">
                  <c:v>Мадрид</c:v>
                </c:pt>
                <c:pt idx="3">
                  <c:v>Стокгольм</c:v>
                </c:pt>
                <c:pt idx="4">
                  <c:v>Стамбул</c:v>
                </c:pt>
                <c:pt idx="5">
                  <c:v>Лондон</c:v>
                </c:pt>
                <c:pt idx="6">
                  <c:v>Нью-Йорк</c:v>
                </c:pt>
                <c:pt idx="7">
                  <c:v>Монреаль</c:v>
                </c:pt>
                <c:pt idx="8">
                  <c:v>Сеул</c:v>
                </c:pt>
                <c:pt idx="9">
                  <c:v>Токио</c:v>
                </c:pt>
                <c:pt idx="10">
                  <c:v>Санкт-Петербург</c:v>
                </c:pt>
              </c:strCache>
            </c:strRef>
          </c:cat>
          <c:val>
            <c:numRef>
              <c:f>Labor_youth!$B$3:$B$13</c:f>
              <c:numCache>
                <c:formatCode>General</c:formatCode>
                <c:ptCount val="11"/>
                <c:pt idx="0" formatCode="0.0%">
                  <c:v>4.9224019551403264E-2</c:v>
                </c:pt>
                <c:pt idx="2" formatCode="0.0%">
                  <c:v>0.29100000000000004</c:v>
                </c:pt>
                <c:pt idx="3" formatCode="0.0%">
                  <c:v>0.25951610417629839</c:v>
                </c:pt>
                <c:pt idx="4" formatCode="0.0%">
                  <c:v>0.25395600154380549</c:v>
                </c:pt>
                <c:pt idx="5" formatCode="0.0%">
                  <c:v>0.152</c:v>
                </c:pt>
                <c:pt idx="6" formatCode="0.0%">
                  <c:v>0.13100000000000001</c:v>
                </c:pt>
                <c:pt idx="7" formatCode="0.0%">
                  <c:v>9.9000000000000005E-2</c:v>
                </c:pt>
                <c:pt idx="8" formatCode="0.0%">
                  <c:v>8.9076147600908082E-2</c:v>
                </c:pt>
                <c:pt idx="9" formatCode="0.0%">
                  <c:v>3.3996151379089158E-2</c:v>
                </c:pt>
                <c:pt idx="10" formatCode="0.0%">
                  <c:v>3.3279017735961959E-2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EB-4949-801B-9B23D8EA5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0.30000000000000004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</a:t>
                </a:r>
                <a:r>
                  <a:rPr lang="ru-RU" baseline="0"/>
                  <a:t>ЭАН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9270534979423866"/>
              <c:y val="2.8770726495726495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0.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22DC-4569-AEFE-610709EC0D18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2DC-4569-AEFE-610709EC0D18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2DC-4569-AEFE-610709EC0D18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2DC-4569-AEFE-610709EC0D1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2DC-4569-AEFE-610709EC0D18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DC-4569-AEFE-610709EC0D18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2DC-4569-AEFE-610709EC0D18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DC-4569-AEFE-610709EC0D18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2DC-4569-AEFE-610709EC0D18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DC-4569-AEFE-610709EC0D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Labor_tot!$A$3:$A$18</c:f>
              <c:strCache>
                <c:ptCount val="16"/>
                <c:pt idx="0">
                  <c:v>Москва</c:v>
                </c:pt>
                <c:pt idx="2">
                  <c:v>Санкт-Петербург</c:v>
                </c:pt>
                <c:pt idx="3">
                  <c:v>Сингапур</c:v>
                </c:pt>
                <c:pt idx="4">
                  <c:v>Токио</c:v>
                </c:pt>
                <c:pt idx="5">
                  <c:v>Нью-Йорк</c:v>
                </c:pt>
                <c:pt idx="6">
                  <c:v>Пекин</c:v>
                </c:pt>
                <c:pt idx="7">
                  <c:v>Лондон</c:v>
                </c:pt>
                <c:pt idx="8">
                  <c:v>Сеул</c:v>
                </c:pt>
                <c:pt idx="9">
                  <c:v>Шанхай</c:v>
                </c:pt>
                <c:pt idx="10">
                  <c:v>Монреаль</c:v>
                </c:pt>
                <c:pt idx="11">
                  <c:v>Стокгольм</c:v>
                </c:pt>
                <c:pt idx="12">
                  <c:v>Париж</c:v>
                </c:pt>
                <c:pt idx="13">
                  <c:v>Берлин</c:v>
                </c:pt>
                <c:pt idx="14">
                  <c:v>Мадрид</c:v>
                </c:pt>
                <c:pt idx="15">
                  <c:v>Стамбул</c:v>
                </c:pt>
              </c:strCache>
            </c:strRef>
          </c:cat>
          <c:val>
            <c:numRef>
              <c:f>Labor_tot!$B$3:$B$18</c:f>
              <c:numCache>
                <c:formatCode>General</c:formatCode>
                <c:ptCount val="16"/>
                <c:pt idx="0" formatCode="0.0%">
                  <c:v>1.3019667920986362E-2</c:v>
                </c:pt>
                <c:pt idx="2" formatCode="0.0%">
                  <c:v>1.3384259864114458E-2</c:v>
                </c:pt>
                <c:pt idx="3" formatCode="0.0%">
                  <c:v>2.1999999999999999E-2</c:v>
                </c:pt>
                <c:pt idx="4" formatCode="0.0%">
                  <c:v>2.4182076813655761E-2</c:v>
                </c:pt>
                <c:pt idx="5" formatCode="0.0%">
                  <c:v>3.3868957814958182E-2</c:v>
                </c:pt>
                <c:pt idx="6" formatCode="0.0%">
                  <c:v>4.2000000000000003E-2</c:v>
                </c:pt>
                <c:pt idx="7" formatCode="0.0%">
                  <c:v>4.3606770651436949E-2</c:v>
                </c:pt>
                <c:pt idx="8" formatCode="0.0%">
                  <c:v>4.8054777466542166E-2</c:v>
                </c:pt>
                <c:pt idx="9" formatCode="0.0%">
                  <c:v>0.05</c:v>
                </c:pt>
                <c:pt idx="10" formatCode="0.0%">
                  <c:v>5.5319576385500668E-2</c:v>
                </c:pt>
                <c:pt idx="11" formatCode="0.0%">
                  <c:v>6.3760683760683751E-2</c:v>
                </c:pt>
                <c:pt idx="12" formatCode="0.0%">
                  <c:v>7.3999999999999996E-2</c:v>
                </c:pt>
                <c:pt idx="13" formatCode="0.0%">
                  <c:v>7.9955394009620803E-2</c:v>
                </c:pt>
                <c:pt idx="14" formatCode="0.0%">
                  <c:v>0.10544886626561778</c:v>
                </c:pt>
                <c:pt idx="15" formatCode="0.0%">
                  <c:v>0.14894776409330113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DC-4569-AEFE-610709EC0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0.16000000000000003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</a:t>
                </a:r>
                <a:r>
                  <a:rPr lang="en-US" baseline="0"/>
                  <a:t> </a:t>
                </a:r>
                <a:r>
                  <a:rPr lang="ru-RU" baseline="0"/>
                  <a:t>ЭАН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89009218106995869"/>
              <c:y val="2.3343376068376071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5.000000000000001E-2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01923576985739"/>
          <c:y val="2.884508547008547E-2"/>
          <c:w val="0.83731472678442875"/>
          <c:h val="0.82301312050369857"/>
        </c:manualLayout>
      </c:layout>
      <c:lineChart>
        <c:grouping val="standard"/>
        <c:varyColors val="0"/>
        <c:ser>
          <c:idx val="1"/>
          <c:order val="0"/>
          <c:tx>
            <c:strRef>
              <c:f>'UR-Rate'!$A$4</c:f>
              <c:strCache>
                <c:ptCount val="1"/>
                <c:pt idx="0">
                  <c:v>Москва</c:v>
                </c:pt>
              </c:strCache>
            </c:strRef>
          </c:tx>
          <c:spPr>
            <a:ln w="28575">
              <a:solidFill>
                <a:srgbClr val="1F497D">
                  <a:alpha val="99000"/>
                </a:srgbClr>
              </a:solidFill>
            </a:ln>
          </c:spPr>
          <c:marker>
            <c:symbol val="none"/>
          </c:marker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dLbls>
            <c:dLbl>
              <c:idx val="41"/>
              <c:layout>
                <c:manualLayout>
                  <c:x val="1.8166519961970874E-2"/>
                  <c:y val="-8.0933114197897678E-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1F497D"/>
                        </a:solidFill>
                      </a:rPr>
                      <a:t>2,0%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B38-4F53-B430-F2234E097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'UR-Rate'!$B$4:$AQ$4</c:f>
              <c:numCache>
                <c:formatCode>General</c:formatCode>
                <c:ptCount val="42"/>
                <c:pt idx="0">
                  <c:v>1.5930695258096633E-2</c:v>
                </c:pt>
                <c:pt idx="1">
                  <c:v>1.5398966904752009E-2</c:v>
                </c:pt>
                <c:pt idx="2">
                  <c:v>1.5628498950253807E-2</c:v>
                </c:pt>
                <c:pt idx="3">
                  <c:v>1.5945436392002892E-2</c:v>
                </c:pt>
                <c:pt idx="4">
                  <c:v>1.5382368343739626E-2</c:v>
                </c:pt>
                <c:pt idx="5">
                  <c:v>1.3946867033184802E-2</c:v>
                </c:pt>
                <c:pt idx="6">
                  <c:v>1.3420776925421493E-2</c:v>
                </c:pt>
                <c:pt idx="7">
                  <c:v>1.3331768907771876E-2</c:v>
                </c:pt>
                <c:pt idx="8">
                  <c:v>1.3037624488682228E-2</c:v>
                </c:pt>
                <c:pt idx="9">
                  <c:v>1.2757551658938642E-2</c:v>
                </c:pt>
                <c:pt idx="10">
                  <c:v>1.2565770278306453E-2</c:v>
                </c:pt>
                <c:pt idx="11">
                  <c:v>1.2779742793042583E-2</c:v>
                </c:pt>
                <c:pt idx="12">
                  <c:v>1.3004663528358013E-2</c:v>
                </c:pt>
                <c:pt idx="13">
                  <c:v>1.3040004454758865E-2</c:v>
                </c:pt>
                <c:pt idx="14">
                  <c:v>1.2977466698020584E-2</c:v>
                </c:pt>
                <c:pt idx="15">
                  <c:v>1.2718507881970499E-2</c:v>
                </c:pt>
                <c:pt idx="16">
                  <c:v>1.2542683343585581E-2</c:v>
                </c:pt>
                <c:pt idx="17">
                  <c:v>1.2253814416538236E-2</c:v>
                </c:pt>
                <c:pt idx="18">
                  <c:v>1.2039685416581843E-2</c:v>
                </c:pt>
                <c:pt idx="19">
                  <c:v>1.1854862056646162E-2</c:v>
                </c:pt>
                <c:pt idx="20">
                  <c:v>1.2045893377461585E-2</c:v>
                </c:pt>
                <c:pt idx="21">
                  <c:v>1.2139457868101026E-2</c:v>
                </c:pt>
                <c:pt idx="22">
                  <c:v>1.2414633345834437E-2</c:v>
                </c:pt>
                <c:pt idx="23">
                  <c:v>1.23296997947274E-2</c:v>
                </c:pt>
                <c:pt idx="24">
                  <c:v>1.2439333037322533E-2</c:v>
                </c:pt>
                <c:pt idx="25">
                  <c:v>1.2329438362310907E-2</c:v>
                </c:pt>
                <c:pt idx="26">
                  <c:v>1.2380985624962674E-2</c:v>
                </c:pt>
                <c:pt idx="27">
                  <c:v>1.2448514828183634E-2</c:v>
                </c:pt>
                <c:pt idx="28">
                  <c:v>1.3079216644256438E-2</c:v>
                </c:pt>
                <c:pt idx="29">
                  <c:v>1.3019667920986362E-2</c:v>
                </c:pt>
                <c:pt idx="30">
                  <c:v>1.3074935755610154E-2</c:v>
                </c:pt>
                <c:pt idx="31">
                  <c:v>1.2887929736843041E-2</c:v>
                </c:pt>
                <c:pt idx="32">
                  <c:v>1.3879976784933115E-2</c:v>
                </c:pt>
                <c:pt idx="33">
                  <c:v>1.4882971998503176E-2</c:v>
                </c:pt>
                <c:pt idx="34">
                  <c:v>1.5391039661276288E-2</c:v>
                </c:pt>
                <c:pt idx="35">
                  <c:v>1.5161309263128794E-2</c:v>
                </c:pt>
                <c:pt idx="36">
                  <c:v>1.5337438333190572E-2</c:v>
                </c:pt>
                <c:pt idx="37">
                  <c:v>1.5837225775943039E-2</c:v>
                </c:pt>
                <c:pt idx="38">
                  <c:v>1.6321818168138668E-2</c:v>
                </c:pt>
                <c:pt idx="39">
                  <c:v>1.7544724832664636E-2</c:v>
                </c:pt>
                <c:pt idx="40">
                  <c:v>1.8687111599713018E-2</c:v>
                </c:pt>
                <c:pt idx="41">
                  <c:v>1.9930306844807677E-2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ser>
          <c:idx val="0"/>
          <c:order val="1"/>
          <c:tx>
            <c:strRef>
              <c:f>'UR-Rate'!$A$9</c:f>
              <c:strCache>
                <c:ptCount val="1"/>
                <c:pt idx="0">
                  <c:v>Берлин</c:v>
                </c:pt>
              </c:strCache>
            </c:strRef>
          </c:tx>
          <c:spPr>
            <a:ln w="28575">
              <a:solidFill>
                <a:srgbClr val="FF0000"/>
              </a:solidFill>
              <a:prstDash val="dash"/>
            </a:ln>
          </c:spPr>
          <c:marker>
            <c:symbol val="none"/>
          </c:marker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2C29-4703-A700-FFE662BB3711}"/>
              </c:ext>
            </c:extLst>
          </c:dPt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'UR-Rate'!$B$9:$AQ$9</c:f>
              <c:numCache>
                <c:formatCode>General</c:formatCode>
                <c:ptCount val="42"/>
                <c:pt idx="0">
                  <c:v>0.13607749509905923</c:v>
                </c:pt>
                <c:pt idx="1">
                  <c:v>0.13581706268727842</c:v>
                </c:pt>
                <c:pt idx="2">
                  <c:v>0.13480382253662937</c:v>
                </c:pt>
                <c:pt idx="3">
                  <c:v>0.13405933342538406</c:v>
                </c:pt>
                <c:pt idx="4">
                  <c:v>0.13306537030794693</c:v>
                </c:pt>
                <c:pt idx="5">
                  <c:v>0.13207295156289872</c:v>
                </c:pt>
                <c:pt idx="6">
                  <c:v>0.1311726528365034</c:v>
                </c:pt>
                <c:pt idx="7">
                  <c:v>0.13008913984598786</c:v>
                </c:pt>
                <c:pt idx="8">
                  <c:v>0.12881992807382661</c:v>
                </c:pt>
                <c:pt idx="9">
                  <c:v>0.12784173284573605</c:v>
                </c:pt>
                <c:pt idx="10">
                  <c:v>0.12720226157502854</c:v>
                </c:pt>
                <c:pt idx="11">
                  <c:v>0.1262176367109509</c:v>
                </c:pt>
                <c:pt idx="12">
                  <c:v>0.12487023652024526</c:v>
                </c:pt>
                <c:pt idx="13">
                  <c:v>0.12402812415427528</c:v>
                </c:pt>
                <c:pt idx="14">
                  <c:v>0.1232397156056316</c:v>
                </c:pt>
                <c:pt idx="15">
                  <c:v>0.12220840632453384</c:v>
                </c:pt>
                <c:pt idx="16">
                  <c:v>0.12156832177098761</c:v>
                </c:pt>
                <c:pt idx="17">
                  <c:v>0.12075581429723987</c:v>
                </c:pt>
                <c:pt idx="18">
                  <c:v>0.11973005608178817</c:v>
                </c:pt>
                <c:pt idx="19">
                  <c:v>0.11879195062156804</c:v>
                </c:pt>
                <c:pt idx="20">
                  <c:v>0.11845255963455426</c:v>
                </c:pt>
                <c:pt idx="21">
                  <c:v>0.1175710911738095</c:v>
                </c:pt>
                <c:pt idx="22">
                  <c:v>0.11648286674514581</c:v>
                </c:pt>
                <c:pt idx="23">
                  <c:v>0.11562504997095022</c:v>
                </c:pt>
                <c:pt idx="24">
                  <c:v>0.115030279671736</c:v>
                </c:pt>
                <c:pt idx="25">
                  <c:v>0.11450222617230191</c:v>
                </c:pt>
                <c:pt idx="26">
                  <c:v>0.11410805890454948</c:v>
                </c:pt>
                <c:pt idx="27">
                  <c:v>0.11386054957809315</c:v>
                </c:pt>
                <c:pt idx="28">
                  <c:v>0.11576100831119222</c:v>
                </c:pt>
                <c:pt idx="29">
                  <c:v>0.11568800125805945</c:v>
                </c:pt>
                <c:pt idx="30">
                  <c:v>0.11555297184234725</c:v>
                </c:pt>
                <c:pt idx="31">
                  <c:v>0.1156163599314462</c:v>
                </c:pt>
                <c:pt idx="32">
                  <c:v>0.11529236906950364</c:v>
                </c:pt>
                <c:pt idx="33">
                  <c:v>0.11486034693068978</c:v>
                </c:pt>
                <c:pt idx="34">
                  <c:v>0.11436305466136056</c:v>
                </c:pt>
                <c:pt idx="35">
                  <c:v>0.11395613771966497</c:v>
                </c:pt>
                <c:pt idx="36">
                  <c:v>0.11380361914705564</c:v>
                </c:pt>
                <c:pt idx="37">
                  <c:v>0.11316991578415576</c:v>
                </c:pt>
                <c:pt idx="38">
                  <c:v>0.11290428552878065</c:v>
                </c:pt>
                <c:pt idx="39">
                  <c:v>0.12000831840743276</c:v>
                </c:pt>
                <c:pt idx="40">
                  <c:v>0.12517192221428042</c:v>
                </c:pt>
                <c:pt idx="41">
                  <c:v>0.12971135063256764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C29-4703-A700-FFE662BB3711}"/>
            </c:ext>
          </c:extLst>
        </c:ser>
        <c:ser>
          <c:idx val="2"/>
          <c:order val="2"/>
          <c:tx>
            <c:strRef>
              <c:f>'UR-Rate'!$A$10</c:f>
              <c:strCache>
                <c:ptCount val="1"/>
                <c:pt idx="0">
                  <c:v>Нью-Йорк</c:v>
                </c:pt>
              </c:strCache>
            </c:strRef>
          </c:tx>
          <c:spPr>
            <a:ln w="28575">
              <a:solidFill>
                <a:srgbClr val="FFC000"/>
              </a:solidFill>
              <a:prstDash val="dash"/>
            </a:ln>
          </c:spPr>
          <c:marker>
            <c:symbol val="none"/>
          </c:marker>
          <c:dLbls>
            <c:dLbl>
              <c:idx val="4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FFC000"/>
                        </a:solidFill>
                      </a:rPr>
                      <a:t>17%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B38-4F53-B430-F2234E097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'UR-Rate'!$B$10:$AQ$10</c:f>
              <c:numCache>
                <c:formatCode>General</c:formatCode>
                <c:ptCount val="42"/>
                <c:pt idx="0">
                  <c:v>4.9000000000000002E-2</c:v>
                </c:pt>
                <c:pt idx="1">
                  <c:v>4.9000000000000002E-2</c:v>
                </c:pt>
                <c:pt idx="2">
                  <c:v>4.4000000000000004E-2</c:v>
                </c:pt>
                <c:pt idx="3">
                  <c:v>4.0999999999999995E-2</c:v>
                </c:pt>
                <c:pt idx="4">
                  <c:v>4.2999999999999997E-2</c:v>
                </c:pt>
                <c:pt idx="5">
                  <c:v>4.4999999999999998E-2</c:v>
                </c:pt>
                <c:pt idx="6">
                  <c:v>4.9000000000000002E-2</c:v>
                </c:pt>
                <c:pt idx="7">
                  <c:v>4.9000000000000002E-2</c:v>
                </c:pt>
                <c:pt idx="8">
                  <c:v>4.4999999999999998E-2</c:v>
                </c:pt>
                <c:pt idx="9">
                  <c:v>4.2999999999999997E-2</c:v>
                </c:pt>
                <c:pt idx="10">
                  <c:v>4.0999999999999995E-2</c:v>
                </c:pt>
                <c:pt idx="11">
                  <c:v>0.04</c:v>
                </c:pt>
                <c:pt idx="12">
                  <c:v>4.7E-2</c:v>
                </c:pt>
                <c:pt idx="13">
                  <c:v>4.7E-2</c:v>
                </c:pt>
                <c:pt idx="14">
                  <c:v>4.2999999999999997E-2</c:v>
                </c:pt>
                <c:pt idx="15">
                  <c:v>3.7999999999999999E-2</c:v>
                </c:pt>
                <c:pt idx="16">
                  <c:v>3.6000000000000004E-2</c:v>
                </c:pt>
                <c:pt idx="17">
                  <c:v>4.0999999999999995E-2</c:v>
                </c:pt>
                <c:pt idx="18">
                  <c:v>4.2999999999999997E-2</c:v>
                </c:pt>
                <c:pt idx="19">
                  <c:v>4.0999999999999995E-2</c:v>
                </c:pt>
                <c:pt idx="20">
                  <c:v>3.7000000000000005E-2</c:v>
                </c:pt>
                <c:pt idx="21">
                  <c:v>3.6000000000000004E-2</c:v>
                </c:pt>
                <c:pt idx="22">
                  <c:v>3.4000000000000002E-2</c:v>
                </c:pt>
                <c:pt idx="23">
                  <c:v>3.7000000000000005E-2</c:v>
                </c:pt>
                <c:pt idx="24">
                  <c:v>4.4000000000000004E-2</c:v>
                </c:pt>
                <c:pt idx="25">
                  <c:v>4.2000000000000003E-2</c:v>
                </c:pt>
                <c:pt idx="26">
                  <c:v>3.9E-2</c:v>
                </c:pt>
                <c:pt idx="27">
                  <c:v>3.2000000000000001E-2</c:v>
                </c:pt>
                <c:pt idx="28">
                  <c:v>3.4000000000000002E-2</c:v>
                </c:pt>
                <c:pt idx="29">
                  <c:v>3.5000000000000003E-2</c:v>
                </c:pt>
                <c:pt idx="30">
                  <c:v>0.04</c:v>
                </c:pt>
                <c:pt idx="31">
                  <c:v>3.9E-2</c:v>
                </c:pt>
                <c:pt idx="32">
                  <c:v>3.4000000000000002E-2</c:v>
                </c:pt>
                <c:pt idx="33">
                  <c:v>3.5000000000000003E-2</c:v>
                </c:pt>
                <c:pt idx="34">
                  <c:v>3.4000000000000002E-2</c:v>
                </c:pt>
                <c:pt idx="35">
                  <c:v>3.4000000000000002E-2</c:v>
                </c:pt>
                <c:pt idx="36">
                  <c:v>3.9E-2</c:v>
                </c:pt>
                <c:pt idx="37">
                  <c:v>3.7000000000000005E-2</c:v>
                </c:pt>
                <c:pt idx="38">
                  <c:v>3.7999999999999999E-2</c:v>
                </c:pt>
                <c:pt idx="39">
                  <c:v>0.152</c:v>
                </c:pt>
                <c:pt idx="40">
                  <c:v>0.153</c:v>
                </c:pt>
                <c:pt idx="41">
                  <c:v>0.17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38-4F53-B430-F2234E097D9C}"/>
            </c:ext>
          </c:extLst>
        </c:ser>
        <c:ser>
          <c:idx val="3"/>
          <c:order val="3"/>
          <c:tx>
            <c:strRef>
              <c:f>'UR-Rate'!$A$5</c:f>
              <c:strCache>
                <c:ptCount val="1"/>
                <c:pt idx="0">
                  <c:v>Санкт-Петербург</c:v>
                </c:pt>
              </c:strCache>
            </c:strRef>
          </c:tx>
          <c:spPr>
            <a:ln w="28575">
              <a:solidFill>
                <a:srgbClr val="00B0F0"/>
              </a:solidFill>
              <a:prstDash val="dash"/>
            </a:ln>
          </c:spPr>
          <c:marker>
            <c:symbol val="none"/>
          </c:marker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'UR-Rate'!$B$5:$AQ$5</c:f>
              <c:numCache>
                <c:formatCode>General</c:formatCode>
                <c:ptCount val="42"/>
                <c:pt idx="0">
                  <c:v>1.6518340941184109E-2</c:v>
                </c:pt>
                <c:pt idx="1">
                  <c:v>1.6881371488510835E-2</c:v>
                </c:pt>
                <c:pt idx="2">
                  <c:v>1.6712115982612921E-2</c:v>
                </c:pt>
                <c:pt idx="3">
                  <c:v>1.6362903528482645E-2</c:v>
                </c:pt>
                <c:pt idx="4">
                  <c:v>1.5877507666579173E-2</c:v>
                </c:pt>
                <c:pt idx="5">
                  <c:v>1.6236024673045395E-2</c:v>
                </c:pt>
                <c:pt idx="6">
                  <c:v>1.7416998706882996E-2</c:v>
                </c:pt>
                <c:pt idx="7">
                  <c:v>1.7388208337931668E-2</c:v>
                </c:pt>
                <c:pt idx="8">
                  <c:v>1.7600796572538456E-2</c:v>
                </c:pt>
                <c:pt idx="9">
                  <c:v>1.6310919307207735E-2</c:v>
                </c:pt>
                <c:pt idx="10">
                  <c:v>1.6214495751968521E-2</c:v>
                </c:pt>
                <c:pt idx="11">
                  <c:v>1.5436135134787534E-2</c:v>
                </c:pt>
                <c:pt idx="12">
                  <c:v>1.5304571745633936E-2</c:v>
                </c:pt>
                <c:pt idx="13">
                  <c:v>1.5259689108286859E-2</c:v>
                </c:pt>
                <c:pt idx="14">
                  <c:v>1.5195153831179056E-2</c:v>
                </c:pt>
                <c:pt idx="15">
                  <c:v>1.5106800103582752E-2</c:v>
                </c:pt>
                <c:pt idx="16">
                  <c:v>1.4624801191299224E-2</c:v>
                </c:pt>
                <c:pt idx="17">
                  <c:v>1.407093216616462E-2</c:v>
                </c:pt>
                <c:pt idx="18">
                  <c:v>1.3944709314271463E-2</c:v>
                </c:pt>
                <c:pt idx="19">
                  <c:v>1.3596335977047116E-2</c:v>
                </c:pt>
                <c:pt idx="20">
                  <c:v>1.4391106844365007E-2</c:v>
                </c:pt>
                <c:pt idx="21">
                  <c:v>1.4615217304688989E-2</c:v>
                </c:pt>
                <c:pt idx="22">
                  <c:v>1.5223407173607607E-2</c:v>
                </c:pt>
                <c:pt idx="23">
                  <c:v>1.4714527617570626E-2</c:v>
                </c:pt>
                <c:pt idx="24">
                  <c:v>1.4219641674786098E-2</c:v>
                </c:pt>
                <c:pt idx="25">
                  <c:v>1.3663253375299042E-2</c:v>
                </c:pt>
                <c:pt idx="26">
                  <c:v>1.3184727305200568E-2</c:v>
                </c:pt>
                <c:pt idx="27">
                  <c:v>1.3200394027976813E-2</c:v>
                </c:pt>
                <c:pt idx="28">
                  <c:v>1.3371794055565517E-2</c:v>
                </c:pt>
                <c:pt idx="29">
                  <c:v>1.3580570361769066E-2</c:v>
                </c:pt>
                <c:pt idx="30">
                  <c:v>1.3625480815925326E-2</c:v>
                </c:pt>
                <c:pt idx="31">
                  <c:v>1.3535252839187639E-2</c:v>
                </c:pt>
                <c:pt idx="32">
                  <c:v>1.3528981652517152E-2</c:v>
                </c:pt>
                <c:pt idx="33">
                  <c:v>1.3741278941163898E-2</c:v>
                </c:pt>
                <c:pt idx="34">
                  <c:v>1.4291387788952444E-2</c:v>
                </c:pt>
                <c:pt idx="35">
                  <c:v>1.4683571036184067E-2</c:v>
                </c:pt>
                <c:pt idx="36">
                  <c:v>1.5135892366987539E-2</c:v>
                </c:pt>
                <c:pt idx="37">
                  <c:v>1.5254140926528742E-2</c:v>
                </c:pt>
                <c:pt idx="38">
                  <c:v>1.5396553778627113E-2</c:v>
                </c:pt>
                <c:pt idx="39">
                  <c:v>1.7263182717511542E-2</c:v>
                </c:pt>
                <c:pt idx="40">
                  <c:v>2.1263135971108932E-2</c:v>
                </c:pt>
                <c:pt idx="41">
                  <c:v>2.706973077981922E-2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B38-4F53-B430-F2234E097D9C}"/>
            </c:ext>
          </c:extLst>
        </c:ser>
        <c:ser>
          <c:idx val="5"/>
          <c:order val="4"/>
          <c:tx>
            <c:strRef>
              <c:f>'UR-Rate'!$A$6</c:f>
              <c:strCache>
                <c:ptCount val="1"/>
                <c:pt idx="0">
                  <c:v>Сеул</c:v>
                </c:pt>
              </c:strCache>
            </c:strRef>
          </c:tx>
          <c:spPr>
            <a:ln w="28575">
              <a:solidFill>
                <a:srgbClr val="00B050"/>
              </a:solidFill>
              <a:prstDash val="dash"/>
            </a:ln>
          </c:spPr>
          <c:marker>
            <c:symbol val="none"/>
          </c:marker>
          <c:dLbls>
            <c:dLbl>
              <c:idx val="41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B050"/>
                        </a:solidFill>
                      </a:rPr>
                      <a:t>4,8%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B38-4F53-B430-F2234E097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'UR-Rate'!$B$6:$AQ$6</c:f>
              <c:numCache>
                <c:formatCode>General</c:formatCode>
                <c:ptCount val="42"/>
                <c:pt idx="0">
                  <c:v>4.4999999999999998E-2</c:v>
                </c:pt>
                <c:pt idx="1">
                  <c:v>5.4000000000000006E-2</c:v>
                </c:pt>
                <c:pt idx="2">
                  <c:v>4.9000000000000002E-2</c:v>
                </c:pt>
                <c:pt idx="3">
                  <c:v>0.05</c:v>
                </c:pt>
                <c:pt idx="4">
                  <c:v>4.2000000000000003E-2</c:v>
                </c:pt>
                <c:pt idx="5">
                  <c:v>4.2000000000000003E-2</c:v>
                </c:pt>
                <c:pt idx="6">
                  <c:v>4.2000000000000003E-2</c:v>
                </c:pt>
                <c:pt idx="7">
                  <c:v>4.5999999999999999E-2</c:v>
                </c:pt>
                <c:pt idx="8">
                  <c:v>4.5999999999999999E-2</c:v>
                </c:pt>
                <c:pt idx="9">
                  <c:v>4.2000000000000003E-2</c:v>
                </c:pt>
                <c:pt idx="10">
                  <c:v>4.0999999999999995E-2</c:v>
                </c:pt>
                <c:pt idx="11">
                  <c:v>4.4000000000000004E-2</c:v>
                </c:pt>
                <c:pt idx="12">
                  <c:v>4.4000000000000004E-2</c:v>
                </c:pt>
                <c:pt idx="13">
                  <c:v>5.2999999999999999E-2</c:v>
                </c:pt>
                <c:pt idx="14">
                  <c:v>5.5E-2</c:v>
                </c:pt>
                <c:pt idx="15">
                  <c:v>0.05</c:v>
                </c:pt>
                <c:pt idx="16">
                  <c:v>5.2999999999999999E-2</c:v>
                </c:pt>
                <c:pt idx="17">
                  <c:v>4.8000000000000001E-2</c:v>
                </c:pt>
                <c:pt idx="18">
                  <c:v>4.7E-2</c:v>
                </c:pt>
                <c:pt idx="19">
                  <c:v>0.05</c:v>
                </c:pt>
                <c:pt idx="20">
                  <c:v>4.9000000000000002E-2</c:v>
                </c:pt>
                <c:pt idx="21">
                  <c:v>4.2000000000000003E-2</c:v>
                </c:pt>
                <c:pt idx="22">
                  <c:v>3.7999999999999999E-2</c:v>
                </c:pt>
                <c:pt idx="23">
                  <c:v>4.2000000000000003E-2</c:v>
                </c:pt>
                <c:pt idx="24">
                  <c:v>5.0999999999999997E-2</c:v>
                </c:pt>
                <c:pt idx="25">
                  <c:v>5.2999999999999999E-2</c:v>
                </c:pt>
                <c:pt idx="26">
                  <c:v>5.5999999999999994E-2</c:v>
                </c:pt>
                <c:pt idx="27">
                  <c:v>5.2000000000000005E-2</c:v>
                </c:pt>
                <c:pt idx="28">
                  <c:v>4.9000000000000002E-2</c:v>
                </c:pt>
                <c:pt idx="29">
                  <c:v>4.4000000000000004E-2</c:v>
                </c:pt>
                <c:pt idx="30">
                  <c:v>4.4000000000000004E-2</c:v>
                </c:pt>
                <c:pt idx="31">
                  <c:v>3.7999999999999999E-2</c:v>
                </c:pt>
                <c:pt idx="32">
                  <c:v>3.6000000000000004E-2</c:v>
                </c:pt>
                <c:pt idx="33">
                  <c:v>3.6000000000000004E-2</c:v>
                </c:pt>
                <c:pt idx="34">
                  <c:v>3.4000000000000002E-2</c:v>
                </c:pt>
                <c:pt idx="35">
                  <c:v>3.3000000000000002E-2</c:v>
                </c:pt>
                <c:pt idx="36">
                  <c:v>4.2000000000000003E-2</c:v>
                </c:pt>
                <c:pt idx="37">
                  <c:v>4.2999999999999997E-2</c:v>
                </c:pt>
                <c:pt idx="38">
                  <c:v>0.05</c:v>
                </c:pt>
                <c:pt idx="39">
                  <c:v>5.2999999999999999E-2</c:v>
                </c:pt>
                <c:pt idx="40">
                  <c:v>5.7999999999999996E-2</c:v>
                </c:pt>
                <c:pt idx="41">
                  <c:v>4.8000000000000001E-2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B38-4F53-B430-F2234E097D9C}"/>
            </c:ext>
          </c:extLst>
        </c:ser>
        <c:ser>
          <c:idx val="4"/>
          <c:order val="5"/>
          <c:tx>
            <c:strRef>
              <c:f>'UR-Rate'!$A$8</c:f>
              <c:strCache>
                <c:ptCount val="1"/>
                <c:pt idx="0">
                  <c:v>Монреаль</c:v>
                </c:pt>
              </c:strCache>
            </c:strRef>
          </c:tx>
          <c:spPr>
            <a:ln w="28575">
              <a:solidFill>
                <a:srgbClr val="4BACC6">
                  <a:lumMod val="75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4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009999"/>
                        </a:solidFill>
                      </a:rPr>
                      <a:t>12%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B38-4F53-B430-F2234E097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9999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'UR-Rate'!$B$8:$AQ$8</c:f>
              <c:numCache>
                <c:formatCode>General</c:formatCode>
                <c:ptCount val="42"/>
                <c:pt idx="0">
                  <c:v>6.4444347484619746E-2</c:v>
                </c:pt>
                <c:pt idx="1">
                  <c:v>6.745682058512513E-2</c:v>
                </c:pt>
                <c:pt idx="2">
                  <c:v>6.6783831282952552E-2</c:v>
                </c:pt>
                <c:pt idx="3">
                  <c:v>6.6561500372463958E-2</c:v>
                </c:pt>
                <c:pt idx="4">
                  <c:v>6.3358711822875655E-2</c:v>
                </c:pt>
                <c:pt idx="5">
                  <c:v>6.5867230298063226E-2</c:v>
                </c:pt>
                <c:pt idx="6">
                  <c:v>6.1087938825165104E-2</c:v>
                </c:pt>
                <c:pt idx="7">
                  <c:v>6.6080445760055728E-2</c:v>
                </c:pt>
                <c:pt idx="8">
                  <c:v>6.7871538161487444E-2</c:v>
                </c:pt>
                <c:pt idx="9">
                  <c:v>6.8060114009328029E-2</c:v>
                </c:pt>
                <c:pt idx="10">
                  <c:v>6.1290882276394551E-2</c:v>
                </c:pt>
                <c:pt idx="11">
                  <c:v>5.4988760159086984E-2</c:v>
                </c:pt>
                <c:pt idx="12">
                  <c:v>6.0606060606060615E-2</c:v>
                </c:pt>
                <c:pt idx="13">
                  <c:v>6.4350504877631359E-2</c:v>
                </c:pt>
                <c:pt idx="14">
                  <c:v>5.9345273802382373E-2</c:v>
                </c:pt>
                <c:pt idx="15">
                  <c:v>5.8999999999999997E-2</c:v>
                </c:pt>
                <c:pt idx="16">
                  <c:v>6.2E-2</c:v>
                </c:pt>
                <c:pt idx="17">
                  <c:v>5.8000000000000003E-2</c:v>
                </c:pt>
                <c:pt idx="18">
                  <c:v>6.2E-2</c:v>
                </c:pt>
                <c:pt idx="19">
                  <c:v>6.0999999999999999E-2</c:v>
                </c:pt>
                <c:pt idx="20">
                  <c:v>0.06</c:v>
                </c:pt>
                <c:pt idx="21">
                  <c:v>5.6000000000000001E-2</c:v>
                </c:pt>
                <c:pt idx="22">
                  <c:v>0.06</c:v>
                </c:pt>
                <c:pt idx="23">
                  <c:v>6.2E-2</c:v>
                </c:pt>
                <c:pt idx="24">
                  <c:v>0.06</c:v>
                </c:pt>
                <c:pt idx="25">
                  <c:v>5.5E-2</c:v>
                </c:pt>
                <c:pt idx="26">
                  <c:v>5.6000000000000001E-2</c:v>
                </c:pt>
                <c:pt idx="27">
                  <c:v>5.0999999999999997E-2</c:v>
                </c:pt>
                <c:pt idx="28">
                  <c:v>5.6000000000000001E-2</c:v>
                </c:pt>
                <c:pt idx="29">
                  <c:v>5.8999999999999997E-2</c:v>
                </c:pt>
                <c:pt idx="30">
                  <c:v>0.06</c:v>
                </c:pt>
                <c:pt idx="31">
                  <c:v>5.0999999999999997E-2</c:v>
                </c:pt>
                <c:pt idx="32">
                  <c:v>5.3999999999999999E-2</c:v>
                </c:pt>
                <c:pt idx="33">
                  <c:v>5.8000000000000003E-2</c:v>
                </c:pt>
                <c:pt idx="34">
                  <c:v>6.0999999999999999E-2</c:v>
                </c:pt>
                <c:pt idx="35">
                  <c:v>0.06</c:v>
                </c:pt>
                <c:pt idx="36">
                  <c:v>5.7000000000000002E-2</c:v>
                </c:pt>
                <c:pt idx="37">
                  <c:v>4.8000000000000001E-2</c:v>
                </c:pt>
                <c:pt idx="38">
                  <c:v>8.9147482192550823E-2</c:v>
                </c:pt>
                <c:pt idx="39">
                  <c:v>0.182</c:v>
                </c:pt>
                <c:pt idx="40">
                  <c:v>0.152</c:v>
                </c:pt>
                <c:pt idx="41">
                  <c:v>0.123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B38-4F53-B430-F2234E097D9C}"/>
            </c:ext>
          </c:extLst>
        </c:ser>
        <c:ser>
          <c:idx val="6"/>
          <c:order val="6"/>
          <c:tx>
            <c:strRef>
              <c:f>'UR-Rate'!$A$7</c:f>
              <c:strCache>
                <c:ptCount val="1"/>
                <c:pt idx="0">
                  <c:v>Шанхай</c:v>
                </c:pt>
              </c:strCache>
            </c:strRef>
          </c:tx>
          <c:spPr>
            <a:ln w="28575">
              <a:solidFill>
                <a:srgbClr val="8064A2">
                  <a:lumMod val="75000"/>
                </a:srgbClr>
              </a:solidFill>
              <a:prstDash val="dash"/>
            </a:ln>
          </c:spPr>
          <c:marker>
            <c:symbol val="none"/>
          </c:marker>
          <c:dLbls>
            <c:dLbl>
              <c:idx val="41"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rgbClr val="660066"/>
                        </a:solidFill>
                      </a:rPr>
                      <a:t>6,0%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B38-4F53-B430-F2234E097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660066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multiLvlStrRef>
              <c:f>'UR-Rate'!$B$2:$AQ$3</c:f>
              <c:multiLvlStrCache>
                <c:ptCount val="42"/>
                <c:lvl>
                  <c:pt idx="0">
                    <c:v> </c:v>
                  </c:pt>
                  <c:pt idx="1">
                    <c:v> </c:v>
                  </c:pt>
                  <c:pt idx="2">
                    <c:v> </c:v>
                  </c:pt>
                  <c:pt idx="3">
                    <c:v> </c:v>
                  </c:pt>
                  <c:pt idx="4">
                    <c:v> </c:v>
                  </c:pt>
                  <c:pt idx="5">
                    <c:v> </c:v>
                  </c:pt>
                  <c:pt idx="6">
                    <c:v> </c:v>
                  </c:pt>
                  <c:pt idx="7">
                    <c:v> </c:v>
                  </c:pt>
                  <c:pt idx="8">
                    <c:v> </c:v>
                  </c:pt>
                  <c:pt idx="9">
                    <c:v> </c:v>
                  </c:pt>
                  <c:pt idx="10">
                    <c:v> </c:v>
                  </c:pt>
                  <c:pt idx="11">
                    <c:v> </c:v>
                  </c:pt>
                  <c:pt idx="12">
                    <c:v> </c:v>
                  </c:pt>
                  <c:pt idx="13">
                    <c:v> </c:v>
                  </c:pt>
                  <c:pt idx="14">
                    <c:v> </c:v>
                  </c:pt>
                  <c:pt idx="15">
                    <c:v> </c:v>
                  </c:pt>
                  <c:pt idx="16">
                    <c:v> </c:v>
                  </c:pt>
                  <c:pt idx="17">
                    <c:v> </c:v>
                  </c:pt>
                  <c:pt idx="18">
                    <c:v> </c:v>
                  </c:pt>
                  <c:pt idx="19">
                    <c:v> </c:v>
                  </c:pt>
                  <c:pt idx="20">
                    <c:v> </c:v>
                  </c:pt>
                  <c:pt idx="21">
                    <c:v> </c:v>
                  </c:pt>
                  <c:pt idx="22">
                    <c:v> </c:v>
                  </c:pt>
                  <c:pt idx="23">
                    <c:v> </c:v>
                  </c:pt>
                  <c:pt idx="24">
                    <c:v> </c:v>
                  </c:pt>
                  <c:pt idx="25">
                    <c:v> </c:v>
                  </c:pt>
                  <c:pt idx="26">
                    <c:v> </c:v>
                  </c:pt>
                  <c:pt idx="27">
                    <c:v> </c:v>
                  </c:pt>
                  <c:pt idx="28">
                    <c:v> </c:v>
                  </c:pt>
                  <c:pt idx="29">
                    <c:v> </c:v>
                  </c:pt>
                  <c:pt idx="30">
                    <c:v> </c:v>
                  </c:pt>
                  <c:pt idx="31">
                    <c:v> </c:v>
                  </c:pt>
                  <c:pt idx="32">
                    <c:v> </c:v>
                  </c:pt>
                  <c:pt idx="33">
                    <c:v> </c:v>
                  </c:pt>
                  <c:pt idx="34">
                    <c:v> </c:v>
                  </c:pt>
                  <c:pt idx="35">
                    <c:v> </c:v>
                  </c:pt>
                  <c:pt idx="36">
                    <c:v> </c:v>
                  </c:pt>
                  <c:pt idx="37">
                    <c:v> </c:v>
                  </c:pt>
                  <c:pt idx="38">
                    <c:v> </c:v>
                  </c:pt>
                  <c:pt idx="39">
                    <c:v> </c:v>
                  </c:pt>
                  <c:pt idx="40">
                    <c:v> </c:v>
                  </c:pt>
                  <c:pt idx="41">
                    <c:v> 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  <c:pt idx="36">
                    <c:v>2020</c:v>
                  </c:pt>
                </c:lvl>
              </c:multiLvlStrCache>
            </c:multiLvlStrRef>
          </c:cat>
          <c:val>
            <c:numRef>
              <c:f>'UR-Rate'!$B$7:$AQ$7</c:f>
              <c:numCache>
                <c:formatCode>General</c:formatCode>
                <c:ptCount val="42"/>
                <c:pt idx="12">
                  <c:v>4.9000000000000002E-2</c:v>
                </c:pt>
                <c:pt idx="13">
                  <c:v>4.8000000000000001E-2</c:v>
                </c:pt>
                <c:pt idx="14">
                  <c:v>4.9000000000000002E-2</c:v>
                </c:pt>
                <c:pt idx="15">
                  <c:v>4.7E-2</c:v>
                </c:pt>
                <c:pt idx="16">
                  <c:v>4.7E-2</c:v>
                </c:pt>
                <c:pt idx="17">
                  <c:v>4.7E-2</c:v>
                </c:pt>
                <c:pt idx="18">
                  <c:v>0.05</c:v>
                </c:pt>
                <c:pt idx="19">
                  <c:v>4.9000000000000002E-2</c:v>
                </c:pt>
                <c:pt idx="20">
                  <c:v>4.7E-2</c:v>
                </c:pt>
                <c:pt idx="21">
                  <c:v>4.7E-2</c:v>
                </c:pt>
                <c:pt idx="22">
                  <c:v>4.7E-2</c:v>
                </c:pt>
                <c:pt idx="23">
                  <c:v>4.7E-2</c:v>
                </c:pt>
                <c:pt idx="24">
                  <c:v>4.8000000000000001E-2</c:v>
                </c:pt>
                <c:pt idx="25">
                  <c:v>0.05</c:v>
                </c:pt>
                <c:pt idx="26">
                  <c:v>5.0999999999999997E-2</c:v>
                </c:pt>
                <c:pt idx="27">
                  <c:v>0.05</c:v>
                </c:pt>
                <c:pt idx="28">
                  <c:v>0.05</c:v>
                </c:pt>
                <c:pt idx="29">
                  <c:v>0.05</c:v>
                </c:pt>
                <c:pt idx="30">
                  <c:v>5.2000000000000005E-2</c:v>
                </c:pt>
                <c:pt idx="31">
                  <c:v>5.2000000000000005E-2</c:v>
                </c:pt>
                <c:pt idx="32">
                  <c:v>5.2000000000000005E-2</c:v>
                </c:pt>
                <c:pt idx="33">
                  <c:v>5.0999999999999997E-2</c:v>
                </c:pt>
                <c:pt idx="34">
                  <c:v>5.0999999999999997E-2</c:v>
                </c:pt>
                <c:pt idx="35">
                  <c:v>5.2000000000000005E-2</c:v>
                </c:pt>
                <c:pt idx="36">
                  <c:v>5.2000000000000005E-2</c:v>
                </c:pt>
                <c:pt idx="37">
                  <c:v>5.7000000000000002E-2</c:v>
                </c:pt>
                <c:pt idx="38">
                  <c:v>5.7000000000000002E-2</c:v>
                </c:pt>
                <c:pt idx="39">
                  <c:v>5.7999999999999996E-2</c:v>
                </c:pt>
                <c:pt idx="40">
                  <c:v>5.9000000000000004E-2</c:v>
                </c:pt>
                <c:pt idx="41">
                  <c:v>0.06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38-4F53-B430-F2234E097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3824768"/>
        <c:axId val="33826688"/>
      </c:lineChart>
      <c:catAx>
        <c:axId val="338247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% ЭАН</a:t>
                </a:r>
              </a:p>
            </c:rich>
          </c:tx>
          <c:layout>
            <c:manualLayout>
              <c:xMode val="edge"/>
              <c:yMode val="edge"/>
              <c:x val="0.10349460291900626"/>
              <c:y val="3.1500400098479292E-2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3826688"/>
        <c:crossesAt val="-20"/>
        <c:auto val="1"/>
        <c:lblAlgn val="ctr"/>
        <c:lblOffset val="0"/>
        <c:noMultiLvlLbl val="0"/>
      </c:catAx>
      <c:valAx>
        <c:axId val="33826688"/>
        <c:scaling>
          <c:orientation val="minMax"/>
          <c:max val="0.2"/>
          <c:min val="0"/>
        </c:scaling>
        <c:delete val="0"/>
        <c:axPos val="l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crossAx val="33824768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.31661649076577808"/>
          <c:y val="3.4156110843104263E-2"/>
          <c:w val="0.5623381884669163"/>
          <c:h val="0.27476919723909743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37092181069958846"/>
          <c:y val="2.884508547008547E-2"/>
          <c:w val="0.56948053181386515"/>
          <c:h val="0.7906481481481481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Labor1!$B$2</c:f>
              <c:strCache>
                <c:ptCount val="1"/>
                <c:pt idx="0">
                  <c:v>До-кризисный уровень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1F497D">
                  <a:alpha val="99000"/>
                </a:srgbClr>
              </a:solidFill>
            </a:ln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29-4703-A700-FFE662BB371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C29-4703-A700-FFE662BB3711}"/>
              </c:ext>
            </c:extLst>
          </c:dPt>
          <c:cat>
            <c:strRef>
              <c:f>Labor1!$A$3:$A$18</c:f>
              <c:strCache>
                <c:ptCount val="16"/>
                <c:pt idx="0">
                  <c:v>Москва</c:v>
                </c:pt>
                <c:pt idx="2">
                  <c:v>Санкт-Петербург</c:v>
                </c:pt>
                <c:pt idx="3">
                  <c:v>Сингапур</c:v>
                </c:pt>
                <c:pt idx="4">
                  <c:v>Токио</c:v>
                </c:pt>
                <c:pt idx="5">
                  <c:v>Пекин</c:v>
                </c:pt>
                <c:pt idx="6">
                  <c:v>Сеул</c:v>
                </c:pt>
                <c:pt idx="7">
                  <c:v>Шанхай</c:v>
                </c:pt>
                <c:pt idx="8">
                  <c:v>Лондон</c:v>
                </c:pt>
                <c:pt idx="9">
                  <c:v>Стокгольм</c:v>
                </c:pt>
                <c:pt idx="10">
                  <c:v>Париж</c:v>
                </c:pt>
                <c:pt idx="11">
                  <c:v>Мадрид</c:v>
                </c:pt>
                <c:pt idx="12">
                  <c:v>Берлин</c:v>
                </c:pt>
                <c:pt idx="13">
                  <c:v>Монреаль</c:v>
                </c:pt>
                <c:pt idx="14">
                  <c:v>Стамбул</c:v>
                </c:pt>
                <c:pt idx="15">
                  <c:v>Нью-Йорк</c:v>
                </c:pt>
              </c:strCache>
            </c:strRef>
          </c:cat>
          <c:val>
            <c:numRef>
              <c:f>Labor1!$B$3:$B$18</c:f>
              <c:numCache>
                <c:formatCode>General</c:formatCode>
                <c:ptCount val="16"/>
                <c:pt idx="0">
                  <c:v>1.2848941101094559E-2</c:v>
                </c:pt>
                <c:pt idx="2">
                  <c:v>1.3384259864114458E-2</c:v>
                </c:pt>
                <c:pt idx="3">
                  <c:v>2.1999999999999999E-2</c:v>
                </c:pt>
                <c:pt idx="4">
                  <c:v>2.4182076813655761E-2</c:v>
                </c:pt>
                <c:pt idx="5">
                  <c:v>4.2000000000000003E-2</c:v>
                </c:pt>
                <c:pt idx="6">
                  <c:v>4.8054777466542166E-2</c:v>
                </c:pt>
                <c:pt idx="7">
                  <c:v>0.05</c:v>
                </c:pt>
                <c:pt idx="8">
                  <c:v>4.3606770651436949E-2</c:v>
                </c:pt>
                <c:pt idx="9">
                  <c:v>6.3760683760683751E-2</c:v>
                </c:pt>
                <c:pt idx="10">
                  <c:v>7.3999999999999996E-2</c:v>
                </c:pt>
                <c:pt idx="11">
                  <c:v>0.10544886626561778</c:v>
                </c:pt>
                <c:pt idx="12">
                  <c:v>0.11556003052950981</c:v>
                </c:pt>
                <c:pt idx="13">
                  <c:v>6.6317677001388298E-2</c:v>
                </c:pt>
                <c:pt idx="14">
                  <c:v>0.14894776409330113</c:v>
                </c:pt>
                <c:pt idx="15">
                  <c:v>3.3868957814958182E-2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29-4703-A700-FFE662BB3711}"/>
            </c:ext>
          </c:extLst>
        </c:ser>
        <c:ser>
          <c:idx val="0"/>
          <c:order val="1"/>
          <c:tx>
            <c:strRef>
              <c:f>Labor1!$C$2</c:f>
              <c:strCache>
                <c:ptCount val="1"/>
                <c:pt idx="0">
                  <c:v>Эффект COVID-19</c:v>
                </c:pt>
              </c:strCache>
            </c:strRef>
          </c:tx>
          <c:spPr>
            <a:solidFill>
              <a:srgbClr val="1F497D"/>
            </a:solidFill>
            <a:ln>
              <a:solidFill>
                <a:srgbClr val="1F497D"/>
              </a:solidFill>
            </a:ln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2C29-4703-A700-FFE662BB3711}"/>
              </c:ext>
            </c:extLst>
          </c:dPt>
          <c:dLbls>
            <c:dLbl>
              <c:idx val="8"/>
              <c:tx>
                <c:rich>
                  <a:bodyPr/>
                  <a:lstStyle/>
                  <a:p>
                    <a:r>
                      <a:rPr lang="en-US" sz="1400"/>
                      <a:t>3,6%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58A-4F00-892D-ED8AE326EEE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sz="1400"/>
                      <a:t>2,1%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2C29-4703-A700-FFE662BB3711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400"/>
                      <a:t>1,6%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58A-4F00-892D-ED8AE326EEED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sz="1400"/>
                      <a:t>2,1%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58A-4F00-892D-ED8AE326EEED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400"/>
                      <a:t>6,6%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58A-4F00-892D-ED8AE326EEED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sz="1400"/>
                      <a:t>12,5%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58A-4F00-892D-ED8AE326EEE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Labor1!$A$3:$A$18</c:f>
              <c:strCache>
                <c:ptCount val="16"/>
                <c:pt idx="0">
                  <c:v>Москва</c:v>
                </c:pt>
                <c:pt idx="2">
                  <c:v>Санкт-Петербург</c:v>
                </c:pt>
                <c:pt idx="3">
                  <c:v>Сингапур</c:v>
                </c:pt>
                <c:pt idx="4">
                  <c:v>Токио</c:v>
                </c:pt>
                <c:pt idx="5">
                  <c:v>Пекин</c:v>
                </c:pt>
                <c:pt idx="6">
                  <c:v>Сеул</c:v>
                </c:pt>
                <c:pt idx="7">
                  <c:v>Шанхай</c:v>
                </c:pt>
                <c:pt idx="8">
                  <c:v>Лондон</c:v>
                </c:pt>
                <c:pt idx="9">
                  <c:v>Стокгольм</c:v>
                </c:pt>
                <c:pt idx="10">
                  <c:v>Париж</c:v>
                </c:pt>
                <c:pt idx="11">
                  <c:v>Мадрид</c:v>
                </c:pt>
                <c:pt idx="12">
                  <c:v>Берлин</c:v>
                </c:pt>
                <c:pt idx="13">
                  <c:v>Монреаль</c:v>
                </c:pt>
                <c:pt idx="14">
                  <c:v>Стамбул</c:v>
                </c:pt>
                <c:pt idx="15">
                  <c:v>Нью-Йорк</c:v>
                </c:pt>
              </c:strCache>
            </c:strRef>
          </c:cat>
          <c:val>
            <c:numRef>
              <c:f>Labor1!$C$3:$C$18</c:f>
              <c:numCache>
                <c:formatCode>General</c:formatCode>
                <c:ptCount val="16"/>
                <c:pt idx="0">
                  <c:v>5.8692832503343777E-3</c:v>
                </c:pt>
                <c:pt idx="2">
                  <c:v>8.4775437422507736E-3</c:v>
                </c:pt>
                <c:pt idx="3">
                  <c:v>7.0000000000000027E-3</c:v>
                </c:pt>
                <c:pt idx="4">
                  <c:v>7.291456805800605E-3</c:v>
                </c:pt>
                <c:pt idx="5">
                  <c:v>5.9999999999999984E-3</c:v>
                </c:pt>
                <c:pt idx="6">
                  <c:v>4.9274360964017064E-3</c:v>
                </c:pt>
                <c:pt idx="7">
                  <c:v>8.9999999999999941E-3</c:v>
                </c:pt>
                <c:pt idx="8">
                  <c:v>3.6429304987712172E-2</c:v>
                </c:pt>
                <c:pt idx="9">
                  <c:v>2.1469420907865841E-2</c:v>
                </c:pt>
                <c:pt idx="10">
                  <c:v>1.6E-2</c:v>
                </c:pt>
                <c:pt idx="11">
                  <c:v>2.0653608587631378E-2</c:v>
                </c:pt>
                <c:pt idx="12">
                  <c:v>1.0502397077122805E-2</c:v>
                </c:pt>
                <c:pt idx="13">
                  <c:v>6.5857505480363482E-2</c:v>
                </c:pt>
                <c:pt idx="14">
                  <c:v>3.4889771553154869E-3</c:v>
                </c:pt>
                <c:pt idx="15">
                  <c:v>0.12467997077160381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C29-4703-A700-FFE662BB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4061312"/>
        <c:axId val="34071296"/>
      </c:barChart>
      <c:catAx>
        <c:axId val="340613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34071296"/>
        <c:crossesAt val="-20"/>
        <c:auto val="1"/>
        <c:lblAlgn val="r"/>
        <c:lblOffset val="0"/>
        <c:tickLblSkip val="1"/>
        <c:noMultiLvlLbl val="0"/>
      </c:catAx>
      <c:valAx>
        <c:axId val="34071296"/>
        <c:scaling>
          <c:orientation val="minMax"/>
          <c:max val="0.17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% ЭАН</a:t>
                </a:r>
              </a:p>
            </c:rich>
          </c:tx>
          <c:layout>
            <c:manualLayout>
              <c:xMode val="edge"/>
              <c:yMode val="edge"/>
              <c:x val="0.86814607085938456"/>
              <c:y val="0.77341360856269115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34061312"/>
        <c:crosses val="autoZero"/>
        <c:crossBetween val="between"/>
        <c:majorUnit val="5.000000000000001E-2"/>
      </c:valAx>
    </c:plotArea>
    <c:legend>
      <c:legendPos val="r"/>
      <c:layout>
        <c:manualLayout>
          <c:xMode val="edge"/>
          <c:yMode val="edge"/>
          <c:x val="0"/>
          <c:y val="0.92081485728848111"/>
          <c:w val="1"/>
          <c:h val="7.9185162948671478E-2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3579-4384-95F4-C974A1D76DE2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579-4384-95F4-C974A1D76DE2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579-4384-95F4-C974A1D76DE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579-4384-95F4-C974A1D76DE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1 260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3579-4384-95F4-C974A1D76DE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488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579-4384-95F4-C974A1D76DE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3579-4384-95F4-C974A1D76DE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79-4384-95F4-C974A1D76DE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301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3579-4384-95F4-C974A1D76DE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79-4384-95F4-C974A1D76DE2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255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579-4384-95F4-C974A1D76DE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79-4384-95F4-C974A1D76DE2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175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3579-4384-95F4-C974A1D76DE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579-4384-95F4-C974A1D76DE2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121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3579-4384-95F4-C974A1D76DE2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579-4384-95F4-C974A1D76DE2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3579-4384-95F4-C974A1D76DE2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579-4384-95F4-C974A1D76D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Labor_save!$A$3:$A$18</c:f>
              <c:strCache>
                <c:ptCount val="16"/>
                <c:pt idx="0">
                  <c:v>Москва</c:v>
                </c:pt>
                <c:pt idx="2">
                  <c:v>Нью-Йорк</c:v>
                </c:pt>
                <c:pt idx="3">
                  <c:v>Шанхай</c:v>
                </c:pt>
                <c:pt idx="4">
                  <c:v>Пекин</c:v>
                </c:pt>
                <c:pt idx="5">
                  <c:v>Лондон</c:v>
                </c:pt>
                <c:pt idx="6">
                  <c:v>Париж</c:v>
                </c:pt>
                <c:pt idx="7">
                  <c:v>Мадрид</c:v>
                </c:pt>
                <c:pt idx="8">
                  <c:v>Сингапур</c:v>
                </c:pt>
                <c:pt idx="9">
                  <c:v>Токио</c:v>
                </c:pt>
                <c:pt idx="10">
                  <c:v>Сеул</c:v>
                </c:pt>
                <c:pt idx="11">
                  <c:v>Санкт-Петербург</c:v>
                </c:pt>
                <c:pt idx="12">
                  <c:v>Монреаль</c:v>
                </c:pt>
                <c:pt idx="13">
                  <c:v>Стамбул</c:v>
                </c:pt>
                <c:pt idx="14">
                  <c:v>Стокгольм</c:v>
                </c:pt>
                <c:pt idx="15">
                  <c:v>Берлин</c:v>
                </c:pt>
              </c:strCache>
            </c:strRef>
          </c:cat>
          <c:val>
            <c:numRef>
              <c:f>Labor_save!$B$3:$B$18</c:f>
              <c:numCache>
                <c:formatCode>General</c:formatCode>
                <c:ptCount val="16"/>
                <c:pt idx="0" formatCode="#,##0">
                  <c:v>370.77519690081579</c:v>
                </c:pt>
                <c:pt idx="2" formatCode="#,##0">
                  <c:v>1259.5798339217613</c:v>
                </c:pt>
                <c:pt idx="3" formatCode="#,##0">
                  <c:v>488.40790068611705</c:v>
                </c:pt>
                <c:pt idx="4" formatCode="#,##0">
                  <c:v>368.62162006063869</c:v>
                </c:pt>
                <c:pt idx="5" formatCode="#,##0">
                  <c:v>342.56213593584789</c:v>
                </c:pt>
                <c:pt idx="6" formatCode="#,##0">
                  <c:v>300.90129725757572</c:v>
                </c:pt>
                <c:pt idx="7" formatCode="#,##0">
                  <c:v>284.18304658266442</c:v>
                </c:pt>
                <c:pt idx="8" formatCode="#,##0">
                  <c:v>254.69516523376967</c:v>
                </c:pt>
                <c:pt idx="9" formatCode="#,##0">
                  <c:v>242.69770346128269</c:v>
                </c:pt>
                <c:pt idx="10" formatCode="#,##0">
                  <c:v>175.4780023517815</c:v>
                </c:pt>
                <c:pt idx="11" formatCode="#,##0">
                  <c:v>140.56131001000389</c:v>
                </c:pt>
                <c:pt idx="12" formatCode="#,##0">
                  <c:v>121.04911578045233</c:v>
                </c:pt>
                <c:pt idx="13" formatCode="#,##0">
                  <c:v>119.08884240174177</c:v>
                </c:pt>
                <c:pt idx="14" formatCode="#,##0">
                  <c:v>71.165818344509518</c:v>
                </c:pt>
                <c:pt idx="15" formatCode="#,##0">
                  <c:v>38.936068816116034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579-4384-95F4-C974A1D76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5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тыс. рабочих мест</a:t>
                </a:r>
              </a:p>
            </c:rich>
          </c:tx>
          <c:layout>
            <c:manualLayout>
              <c:xMode val="edge"/>
              <c:yMode val="edge"/>
              <c:x val="0.75971255144032923"/>
              <c:y val="2.0629700854700853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5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78502158119658128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Labor_save2!$B$2</c:f>
              <c:strCache>
                <c:ptCount val="1"/>
                <c:pt idx="0">
                  <c:v>Уровень безработицы до кризиса</c:v>
                </c:pt>
              </c:strCache>
            </c:strRef>
          </c:tx>
          <c:spPr>
            <a:solidFill>
              <a:srgbClr val="1F497D"/>
            </a:solidFill>
            <a:ln w="3175">
              <a:solidFill>
                <a:srgbClr val="1F497D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0AD-4C8B-9A3C-EE9FD397A72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0AD-4C8B-9A3C-EE9FD397A72E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0AD-4C8B-9A3C-EE9FD397A72E}"/>
              </c:ext>
            </c:extLst>
          </c:dPt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0AD-4C8B-9A3C-EE9FD397A7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0AD-4C8B-9A3C-EE9FD397A7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0AD-4C8B-9A3C-EE9FD397A7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F0AD-4C8B-9A3C-EE9FD397A7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0AD-4C8B-9A3C-EE9FD397A7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7,4%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5-F0AD-4C8B-9A3C-EE9FD397A72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5,0%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F0AD-4C8B-9A3C-EE9FD397A72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F0AD-4C8B-9A3C-EE9FD397A72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F0AD-4C8B-9A3C-EE9FD397A72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11,6%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F0AD-4C8B-9A3C-EE9FD397A72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14,9%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0AD-4C8B-9A3C-EE9FD397A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Labor_save2!$A$3:$A$18</c:f>
              <c:strCache>
                <c:ptCount val="16"/>
                <c:pt idx="0">
                  <c:v>Москва</c:v>
                </c:pt>
                <c:pt idx="2">
                  <c:v>Нью-Йорк</c:v>
                </c:pt>
                <c:pt idx="3">
                  <c:v>Стокгольм</c:v>
                </c:pt>
                <c:pt idx="4">
                  <c:v>Мадрид</c:v>
                </c:pt>
                <c:pt idx="5">
                  <c:v>Сингапур</c:v>
                </c:pt>
                <c:pt idx="6">
                  <c:v>Лондон</c:v>
                </c:pt>
                <c:pt idx="7">
                  <c:v>Монреаль</c:v>
                </c:pt>
                <c:pt idx="8">
                  <c:v>Париж</c:v>
                </c:pt>
                <c:pt idx="9">
                  <c:v>Санкт-Петербург</c:v>
                </c:pt>
                <c:pt idx="10">
                  <c:v>Шанхай</c:v>
                </c:pt>
                <c:pt idx="11">
                  <c:v>Сеул</c:v>
                </c:pt>
                <c:pt idx="12">
                  <c:v>Пекин</c:v>
                </c:pt>
                <c:pt idx="13">
                  <c:v>Берлин</c:v>
                </c:pt>
                <c:pt idx="14">
                  <c:v>Стамбул</c:v>
                </c:pt>
                <c:pt idx="15">
                  <c:v>Токио</c:v>
                </c:pt>
              </c:strCache>
            </c:strRef>
          </c:cat>
          <c:val>
            <c:numRef>
              <c:f>Labor_save2!$B$3:$B$18</c:f>
              <c:numCache>
                <c:formatCode>General</c:formatCode>
                <c:ptCount val="16"/>
                <c:pt idx="0" formatCode="0.0%">
                  <c:v>-1.3019667920986362E-2</c:v>
                </c:pt>
                <c:pt idx="2" formatCode="0.0%">
                  <c:v>-3.3868957814958182E-2</c:v>
                </c:pt>
                <c:pt idx="3" formatCode="0.0%">
                  <c:v>-6.3760683760683751E-2</c:v>
                </c:pt>
                <c:pt idx="4" formatCode="0.0%">
                  <c:v>-0.10544886626561778</c:v>
                </c:pt>
                <c:pt idx="5" formatCode="0.0%">
                  <c:v>-2.1999999999999999E-2</c:v>
                </c:pt>
                <c:pt idx="6" formatCode="0.0%">
                  <c:v>-4.3606770651436949E-2</c:v>
                </c:pt>
                <c:pt idx="7" formatCode="0.0%">
                  <c:v>-5.5319576385500668E-2</c:v>
                </c:pt>
                <c:pt idx="8" formatCode="0.0%">
                  <c:v>-7.3999999999999996E-2</c:v>
                </c:pt>
                <c:pt idx="9" formatCode="0.0%">
                  <c:v>-1.3384252815103798E-2</c:v>
                </c:pt>
                <c:pt idx="10" formatCode="0.0%">
                  <c:v>-0.05</c:v>
                </c:pt>
                <c:pt idx="11" formatCode="0.0%">
                  <c:v>-4.8054777466542166E-2</c:v>
                </c:pt>
                <c:pt idx="12" formatCode="0.0%">
                  <c:v>-4.2000000000000003E-2</c:v>
                </c:pt>
                <c:pt idx="13" formatCode="0.0%">
                  <c:v>-0.11556003052950981</c:v>
                </c:pt>
                <c:pt idx="14" formatCode="0.0%">
                  <c:v>-0.14894776409330113</c:v>
                </c:pt>
                <c:pt idx="15" formatCode="0.0%">
                  <c:v>-2.4182076813655761E-2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AD-4C8B-9A3C-EE9FD397A72E}"/>
            </c:ext>
          </c:extLst>
        </c:ser>
        <c:ser>
          <c:idx val="0"/>
          <c:order val="1"/>
          <c:tx>
            <c:strRef>
              <c:f>Labor_save2!$C$2</c:f>
              <c:strCache>
                <c:ptCount val="1"/>
                <c:pt idx="0">
                  <c:v>Потеря рабочих мест в период пандемии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rgbClr val="1F497D"/>
              </a:solidFill>
            </a:ln>
          </c:spPr>
          <c:invertIfNegative val="0"/>
          <c:dLbls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F0AD-4C8B-9A3C-EE9FD397A7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F0AD-4C8B-9A3C-EE9FD397A7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0AD-4C8B-9A3C-EE9FD397A7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F0AD-4C8B-9A3C-EE9FD397A7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10,7%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F0AD-4C8B-9A3C-EE9FD397A7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F0AD-4C8B-9A3C-EE9FD397A72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3,8%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F0AD-4C8B-9A3C-EE9FD397A72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8,8%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F0AD-4C8B-9A3C-EE9FD397A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Labor_save2!$A$3:$A$18</c:f>
              <c:strCache>
                <c:ptCount val="16"/>
                <c:pt idx="0">
                  <c:v>Москва</c:v>
                </c:pt>
                <c:pt idx="2">
                  <c:v>Нью-Йорк</c:v>
                </c:pt>
                <c:pt idx="3">
                  <c:v>Стокгольм</c:v>
                </c:pt>
                <c:pt idx="4">
                  <c:v>Мадрид</c:v>
                </c:pt>
                <c:pt idx="5">
                  <c:v>Сингапур</c:v>
                </c:pt>
                <c:pt idx="6">
                  <c:v>Лондон</c:v>
                </c:pt>
                <c:pt idx="7">
                  <c:v>Монреаль</c:v>
                </c:pt>
                <c:pt idx="8">
                  <c:v>Париж</c:v>
                </c:pt>
                <c:pt idx="9">
                  <c:v>Санкт-Петербург</c:v>
                </c:pt>
                <c:pt idx="10">
                  <c:v>Шанхай</c:v>
                </c:pt>
                <c:pt idx="11">
                  <c:v>Сеул</c:v>
                </c:pt>
                <c:pt idx="12">
                  <c:v>Пекин</c:v>
                </c:pt>
                <c:pt idx="13">
                  <c:v>Берлин</c:v>
                </c:pt>
                <c:pt idx="14">
                  <c:v>Стамбул</c:v>
                </c:pt>
                <c:pt idx="15">
                  <c:v>Токио</c:v>
                </c:pt>
              </c:strCache>
            </c:strRef>
          </c:cat>
          <c:val>
            <c:numRef>
              <c:f>Labor_save2!$C$3:$C$18</c:f>
              <c:numCache>
                <c:formatCode>General</c:formatCode>
                <c:ptCount val="16"/>
                <c:pt idx="0" formatCode="0.0%">
                  <c:v>-1.2571415881930234E-3</c:v>
                </c:pt>
                <c:pt idx="2" formatCode="0.0%">
                  <c:v>-0.15708171006508495</c:v>
                </c:pt>
                <c:pt idx="3" formatCode="0.0%">
                  <c:v>-4.651935537464809E-3</c:v>
                </c:pt>
                <c:pt idx="4" formatCode="0.0%">
                  <c:v>-3.8494439692044483E-2</c:v>
                </c:pt>
                <c:pt idx="5" formatCode="0.0%">
                  <c:v>-2.8800856531049225E-2</c:v>
                </c:pt>
                <c:pt idx="6" formatCode="0.0%">
                  <c:v>-4.7913381473848923E-2</c:v>
                </c:pt>
                <c:pt idx="7" formatCode="0.0%">
                  <c:v>-0.10667246881346083</c:v>
                </c:pt>
                <c:pt idx="8" formatCode="0.0%">
                  <c:v>-4.1575978320584975E-2</c:v>
                </c:pt>
                <c:pt idx="9" formatCode="0.0%">
                  <c:v>-8.57772479599417E-3</c:v>
                </c:pt>
                <c:pt idx="10" formatCode="0.0%">
                  <c:v>-9.0000000000000288E-3</c:v>
                </c:pt>
                <c:pt idx="11" formatCode="0.0%">
                  <c:v>-1.4141160203632706E-2</c:v>
                </c:pt>
                <c:pt idx="12" formatCode="0.0%">
                  <c:v>-6.0000000000000539E-3</c:v>
                </c:pt>
                <c:pt idx="13" formatCode="0.0%">
                  <c:v>-3.7792756272308284E-2</c:v>
                </c:pt>
                <c:pt idx="14" formatCode="0.0%">
                  <c:v>-8.8114316461559275E-2</c:v>
                </c:pt>
                <c:pt idx="15" formatCode="0.0%">
                  <c:v>-1.2875536480686695E-2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F0AD-4C8B-9A3C-EE9FD397A72E}"/>
            </c:ext>
          </c:extLst>
        </c:ser>
        <c:ser>
          <c:idx val="2"/>
          <c:order val="2"/>
          <c:tx>
            <c:strRef>
              <c:f>Labor_save2!$D$2</c:f>
              <c:strCache>
                <c:ptCount val="1"/>
                <c:pt idx="0">
                  <c:v>Сохраненные рабочие места</c:v>
                </c:pt>
              </c:strCache>
            </c:strRef>
          </c:tx>
          <c:spPr>
            <a:solidFill>
              <a:srgbClr val="4F81BD"/>
            </a:solidFill>
            <a:ln>
              <a:solidFill>
                <a:sysClr val="window" lastClr="FFFFFF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4F81BD"/>
              </a:solidFill>
              <a:ln>
                <a:solidFill>
                  <a:srgbClr val="4F81BD"/>
                </a:solidFill>
              </a:ln>
            </c:spPr>
            <c:extLst>
              <c:ext xmlns:c16="http://schemas.microsoft.com/office/drawing/2014/chart" uri="{C3380CC4-5D6E-409C-BE32-E72D297353CC}">
                <c16:uniqueId val="{00000017-F0AD-4C8B-9A3C-EE9FD397A72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F0AD-4C8B-9A3C-EE9FD397A72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13,1%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F0AD-4C8B-9A3C-EE9FD397A7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F0AD-4C8B-9A3C-EE9FD397A72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F0AD-4C8B-9A3C-EE9FD397A7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F0AD-4C8B-9A3C-EE9FD397A7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6,8%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F0AD-4C8B-9A3C-EE9FD397A7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5,3%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F0AD-4C8B-9A3C-EE9FD397A72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F0AD-4C8B-9A3C-EE9FD397A72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4,6%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F0AD-4C8B-9A3C-EE9FD397A72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3,4%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0-F0AD-4C8B-9A3C-EE9FD397A72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3,3%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1-F0AD-4C8B-9A3C-EE9FD397A72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2,9%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22-F0AD-4C8B-9A3C-EE9FD397A7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Labor_save2!$A$3:$A$18</c:f>
              <c:strCache>
                <c:ptCount val="16"/>
                <c:pt idx="0">
                  <c:v>Москва</c:v>
                </c:pt>
                <c:pt idx="2">
                  <c:v>Нью-Йорк</c:v>
                </c:pt>
                <c:pt idx="3">
                  <c:v>Стокгольм</c:v>
                </c:pt>
                <c:pt idx="4">
                  <c:v>Мадрид</c:v>
                </c:pt>
                <c:pt idx="5">
                  <c:v>Сингапур</c:v>
                </c:pt>
                <c:pt idx="6">
                  <c:v>Лондон</c:v>
                </c:pt>
                <c:pt idx="7">
                  <c:v>Монреаль</c:v>
                </c:pt>
                <c:pt idx="8">
                  <c:v>Париж</c:v>
                </c:pt>
                <c:pt idx="9">
                  <c:v>Санкт-Петербург</c:v>
                </c:pt>
                <c:pt idx="10">
                  <c:v>Шанхай</c:v>
                </c:pt>
                <c:pt idx="11">
                  <c:v>Сеул</c:v>
                </c:pt>
                <c:pt idx="12">
                  <c:v>Пекин</c:v>
                </c:pt>
                <c:pt idx="13">
                  <c:v>Берлин</c:v>
                </c:pt>
                <c:pt idx="14">
                  <c:v>Стамбул</c:v>
                </c:pt>
                <c:pt idx="15">
                  <c:v>Токио</c:v>
                </c:pt>
              </c:strCache>
            </c:strRef>
          </c:cat>
          <c:val>
            <c:numRef>
              <c:f>Labor_save2!$D$3:$D$18</c:f>
              <c:numCache>
                <c:formatCode>General</c:formatCode>
                <c:ptCount val="16"/>
                <c:pt idx="0" formatCode="0.0%">
                  <c:v>5.0825092126753728E-2</c:v>
                </c:pt>
                <c:pt idx="2" formatCode="0.0%">
                  <c:v>0.13113762677578655</c:v>
                </c:pt>
                <c:pt idx="3" formatCode="0.0%">
                  <c:v>0.1182352855034217</c:v>
                </c:pt>
                <c:pt idx="4" formatCode="0.0%">
                  <c:v>8.3827334468795742E-2</c:v>
                </c:pt>
                <c:pt idx="5" formatCode="0.0%">
                  <c:v>6.817322409897475E-2</c:v>
                </c:pt>
                <c:pt idx="6" formatCode="0.0%">
                  <c:v>6.7842285605913891E-2</c:v>
                </c:pt>
                <c:pt idx="7" formatCode="0.0%">
                  <c:v>5.2675855431006231E-2</c:v>
                </c:pt>
                <c:pt idx="8" formatCode="0.0%">
                  <c:v>4.8215248225850826E-2</c:v>
                </c:pt>
                <c:pt idx="9" formatCode="0.0%">
                  <c:v>4.5632284998494921E-2</c:v>
                </c:pt>
                <c:pt idx="10" formatCode="0.0%">
                  <c:v>3.3763859787483627E-2</c:v>
                </c:pt>
                <c:pt idx="11" formatCode="0.0%">
                  <c:v>3.3086167246266389E-2</c:v>
                </c:pt>
                <c:pt idx="12" formatCode="0.0%">
                  <c:v>2.8648731499299918E-2</c:v>
                </c:pt>
                <c:pt idx="13" formatCode="0.0%">
                  <c:v>1.9841359507878506E-2</c:v>
                </c:pt>
                <c:pt idx="14" formatCode="0.0%">
                  <c:v>1.9818247876410046E-2</c:v>
                </c:pt>
                <c:pt idx="15" formatCode="0.0%">
                  <c:v>1.1573567165535655E-2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3-F0AD-4C8B-9A3C-EE9FD397A7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0.2"/>
          <c:min val="-0.30000000000000004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b="1" i="0" baseline="0">
                    <a:effectLst/>
                  </a:rPr>
                  <a:t>% ЭАН</a:t>
                </a:r>
                <a:endParaRPr lang="ru-RU">
                  <a:effectLst/>
                </a:endParaRPr>
              </a:p>
            </c:rich>
          </c:tx>
          <c:layout>
            <c:manualLayout>
              <c:xMode val="edge"/>
              <c:yMode val="edge"/>
              <c:x val="0.89973271604938276"/>
              <c:y val="2.8770726495726501E-2"/>
            </c:manualLayout>
          </c:layout>
          <c:overlay val="0"/>
        </c:title>
        <c:numFmt formatCode="#,##0%;#,##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0.1"/>
      </c:valAx>
    </c:plotArea>
    <c:legend>
      <c:legendPos val="r"/>
      <c:layout>
        <c:manualLayout>
          <c:xMode val="edge"/>
          <c:yMode val="edge"/>
          <c:x val="0"/>
          <c:y val="0.9171728632478634"/>
          <c:w val="1"/>
          <c:h val="8.0162820512820518E-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2542225717637251"/>
          <c:y val="2.884508547008547E-2"/>
          <c:w val="0.69661194510959656"/>
          <c:h val="0.82301312050369857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1F497D"/>
            </a:solidFill>
            <a:ln w="317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3175">
                <a:noFill/>
              </a:ln>
            </c:spPr>
            <c:extLst>
              <c:ext xmlns:c16="http://schemas.microsoft.com/office/drawing/2014/chart" uri="{C3380CC4-5D6E-409C-BE32-E72D297353CC}">
                <c16:uniqueId val="{00000001-A160-4819-BBDA-F5F59FFF76C3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160-4819-BBDA-F5F59FFF76C3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60-4819-BBDA-F5F59FFF76C3}"/>
              </c:ext>
            </c:extLst>
          </c:dPt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C00000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60-4819-BBDA-F5F59FFF76C3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60-4819-BBDA-F5F59FFF76C3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60-4819-BBDA-F5F59FFF76C3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60-4819-BBDA-F5F59FFF76C3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60-4819-BBDA-F5F59FFF76C3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60-4819-BBDA-F5F59FFF76C3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60-4819-BBDA-F5F59FFF76C3}"/>
                </c:ext>
              </c:extLst>
            </c:dLbl>
            <c:dLbl>
              <c:idx val="1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60-4819-BBDA-F5F59FFF76C3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60-4819-BBDA-F5F59FFF76C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rgbClr val="1F497D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'Labor-un1'!$A$3:$A$18</c:f>
              <c:strCache>
                <c:ptCount val="16"/>
                <c:pt idx="0">
                  <c:v>Москва</c:v>
                </c:pt>
                <c:pt idx="2">
                  <c:v>Санкт-Петербург</c:v>
                </c:pt>
                <c:pt idx="3">
                  <c:v>Сингапур</c:v>
                </c:pt>
                <c:pt idx="4">
                  <c:v>Токио</c:v>
                </c:pt>
                <c:pt idx="5">
                  <c:v>Нью-Йорк</c:v>
                </c:pt>
                <c:pt idx="6">
                  <c:v>Пекин</c:v>
                </c:pt>
                <c:pt idx="7">
                  <c:v>Сеул</c:v>
                </c:pt>
                <c:pt idx="8">
                  <c:v>Лондон</c:v>
                </c:pt>
                <c:pt idx="9">
                  <c:v>Шанхай</c:v>
                </c:pt>
                <c:pt idx="10">
                  <c:v>Стокгольм</c:v>
                </c:pt>
                <c:pt idx="11">
                  <c:v>Монреаль</c:v>
                </c:pt>
                <c:pt idx="12">
                  <c:v>Париж</c:v>
                </c:pt>
                <c:pt idx="13">
                  <c:v>Берлин</c:v>
                </c:pt>
                <c:pt idx="14">
                  <c:v>Мадрид</c:v>
                </c:pt>
                <c:pt idx="15">
                  <c:v>Стамбул</c:v>
                </c:pt>
              </c:strCache>
            </c:strRef>
          </c:cat>
          <c:val>
            <c:numRef>
              <c:f>'Labor-un1'!$B$3:$B$18</c:f>
              <c:numCache>
                <c:formatCode>General</c:formatCode>
                <c:ptCount val="16"/>
                <c:pt idx="0" formatCode="#,##0.0">
                  <c:v>100</c:v>
                </c:pt>
                <c:pt idx="2" formatCode="#,##0.0">
                  <c:v>99.563212807747334</c:v>
                </c:pt>
                <c:pt idx="3" formatCode="#,##0.0">
                  <c:v>93.006815893303724</c:v>
                </c:pt>
                <c:pt idx="4" formatCode="#,##0.0">
                  <c:v>91.307584199131881</c:v>
                </c:pt>
                <c:pt idx="5" formatCode="#,##0.0">
                  <c:v>82.883427071246146</c:v>
                </c:pt>
                <c:pt idx="6" formatCode="#,##0.0">
                  <c:v>77.432371551676695</c:v>
                </c:pt>
                <c:pt idx="7" formatCode="#,##0.0">
                  <c:v>75.874927117513991</c:v>
                </c:pt>
                <c:pt idx="8" formatCode="#,##0.0">
                  <c:v>74.780831196622728</c:v>
                </c:pt>
                <c:pt idx="9" formatCode="#,##0.0">
                  <c:v>71.202593815025892</c:v>
                </c:pt>
                <c:pt idx="10" formatCode="#,##0.0">
                  <c:v>60.486843648350906</c:v>
                </c:pt>
                <c:pt idx="11" formatCode="#,##0.0">
                  <c:v>58.495656202887439</c:v>
                </c:pt>
                <c:pt idx="12" formatCode="#,##0.0">
                  <c:v>52.513260605073476</c:v>
                </c:pt>
                <c:pt idx="13" formatCode="#,##0.0">
                  <c:v>47.587978337787483</c:v>
                </c:pt>
                <c:pt idx="14" formatCode="#,##0.0">
                  <c:v>28.023329742016696</c:v>
                </c:pt>
                <c:pt idx="15" formatCode="#,##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160-4819-BBDA-F5F59FFF76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4254208"/>
        <c:axId val="94255744"/>
      </c:barChart>
      <c:catAx>
        <c:axId val="9425420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800"/>
            </a:pPr>
            <a:endParaRPr lang="ru-RU"/>
          </a:p>
        </c:txPr>
        <c:crossAx val="94255744"/>
        <c:crossesAt val="0"/>
        <c:auto val="1"/>
        <c:lblAlgn val="ctr"/>
        <c:lblOffset val="0"/>
        <c:tickLblSkip val="1"/>
        <c:noMultiLvlLbl val="0"/>
      </c:catAx>
      <c:valAx>
        <c:axId val="94255744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ysClr val="window" lastClr="FFFFFF">
                  <a:lumMod val="95000"/>
                </a:sys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баллов</a:t>
                </a:r>
              </a:p>
            </c:rich>
          </c:tx>
          <c:layout>
            <c:manualLayout>
              <c:xMode val="edge"/>
              <c:yMode val="edge"/>
              <c:x val="0.8731065379879982"/>
              <c:y val="3.4198170571742584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800"/>
            </a:pPr>
            <a:endParaRPr lang="ru-RU"/>
          </a:p>
        </c:txPr>
        <c:crossAx val="94254208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ysClr val="windowText" lastClr="000000"/>
          </a:solidFill>
          <a:latin typeface="Arial Narrow (Основной текст)"/>
          <a:ea typeface="Segoe UI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0.10853</cdr:x>
      <cdr:y>0.22981</cdr:y>
    </cdr:from>
    <cdr:to>
      <cdr:x>0.91782</cdr:x>
      <cdr:y>0.22981</cdr:y>
    </cdr:to>
    <cdr:cxnSp macro="">
      <cdr:nvCxnSpPr>
        <cdr:cNvPr id="2" name="Прямая соединительная линия 1">
          <a:extLst xmlns:a="http://schemas.openxmlformats.org/drawingml/2006/main">
            <a:ext uri="{FF2B5EF4-FFF2-40B4-BE49-F238E27FC236}">
              <a16:creationId xmlns:a16="http://schemas.microsoft.com/office/drawing/2014/main" id="{680A97A5-8898-4B7D-90D3-728969ED5B8F}"/>
            </a:ext>
          </a:extLst>
        </cdr:cNvPr>
        <cdr:cNvCxnSpPr/>
      </cdr:nvCxnSpPr>
      <cdr:spPr>
        <a:xfrm xmlns:a="http://schemas.openxmlformats.org/drawingml/2006/main">
          <a:off x="1076561" y="1081861"/>
          <a:ext cx="8028000" cy="0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0.10246</cdr:x>
      <cdr:y>0.22944</cdr:y>
    </cdr:from>
    <cdr:to>
      <cdr:x>0.91392</cdr:x>
      <cdr:y>0.22944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5271F09A-E870-4915-A1E6-349663A31843}"/>
            </a:ext>
          </a:extLst>
        </cdr:cNvPr>
        <cdr:cNvCxnSpPr/>
      </cdr:nvCxnSpPr>
      <cdr:spPr>
        <a:xfrm xmlns:a="http://schemas.openxmlformats.org/drawingml/2006/main">
          <a:off x="1004585" y="1080120"/>
          <a:ext cx="7956000" cy="0"/>
        </a:xfrm>
        <a:prstGeom xmlns:a="http://schemas.openxmlformats.org/drawingml/2006/main" prst="line">
          <a:avLst/>
        </a:prstGeom>
        <a:effectLst xmlns:a="http://schemas.openxmlformats.org/drawingml/2006/main"/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7" name="Google Shape;387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2" name="Google Shape;40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7" name="Google Shape;417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2" name="Google Shape;432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7" name="Google Shape;447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8" name="Google Shape;46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1" name="Google Shape;481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Google Shape;496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11" name="Google Shape;511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6" name="Google Shape;526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" name="Google Shape;6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41" name="Google Shape;54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62" name="Google Shape;56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75" name="Google Shape;575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90" name="Google Shape;590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05" name="Google Shape;605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20" name="Google Shape;620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5" name="Google Shape;635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93c55b4fd1_0_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0" name="Google Shape;650;g93c55b4fd1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3c55b4fd1_0_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6" name="Google Shape;666;g93c55b4fd1_0_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93c55b4fd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1" name="Google Shape;681;g93c55b4fd1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93c55b4fd1_1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5" name="Google Shape;695;g93c55b4fd1_1_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93c55b4fd1_1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9" name="Google Shape;709;g93c55b4fd1_1_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93c55b4fd1_1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2" name="Google Shape;722;g93c55b4fd1_1_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93c55b4fd1_1_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4" name="Google Shape;734;g93c55b4fd1_1_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93c55b4fd1_1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9" name="Google Shape;749;g93c55b4fd1_1_5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g93c55b4fd1_1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63" name="Google Shape;763;g93c55b4fd1_1_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93c55b4fd1_1_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77" name="Google Shape;777;g93c55b4fd1_1_4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9440050bfc_0_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0" name="Google Shape;790;g9440050bfc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2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g93c55b4fd1_0_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04" name="Google Shape;804;g93c55b4fd1_0_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g93c55b4fd1_1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20" name="Google Shape;820;g93c55b4fd1_1_6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9" name="Google Shape;99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3" name="Google Shape;35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74" name="Google Shape;37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заголовок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/>
          <p:nvPr/>
        </p:nvSpPr>
        <p:spPr>
          <a:xfrm>
            <a:off x="5230254" y="-37339"/>
            <a:ext cx="19217709" cy="137160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Helvetica Neue Light"/>
              <a:buNone/>
            </a:pPr>
            <a:r>
              <a:t/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" name="Google Shape;11;p2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">
  <p:cSld name="Фото">
    <p:bg>
      <p:bgPr>
        <a:solidFill>
          <a:srgbClr val="FFFFFF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/>
          <p:nvPr>
            <p:ph idx="2" type="pic"/>
          </p:nvPr>
        </p:nvSpPr>
        <p:spPr>
          <a:xfrm>
            <a:off x="3048000" y="0"/>
            <a:ext cx="18288001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3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">
  <p:cSld name="Пустой">
    <p:bg>
      <p:bgPr>
        <a:solidFill>
          <a:srgbClr val="FFFFFF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 — по центру" type="tx">
  <p:cSld name="TITLE_AND_BODY">
    <p:bg>
      <p:bgPr>
        <a:solidFill>
          <a:srgbClr val="FFFFFF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горизонтально">
  <p:cSld name="Фото — горизонтально">
    <p:bg>
      <p:bgPr>
        <a:solidFill>
          <a:srgbClr val="FFFFFF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/>
          <p:nvPr>
            <p:ph idx="2" type="pic"/>
          </p:nvPr>
        </p:nvSpPr>
        <p:spPr>
          <a:xfrm>
            <a:off x="5307210" y="892968"/>
            <a:ext cx="13751720" cy="83224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7" name="Google Shape;17;p30"/>
          <p:cNvSpPr txBox="1"/>
          <p:nvPr>
            <p:ph idx="1" type="body"/>
          </p:nvPr>
        </p:nvSpPr>
        <p:spPr>
          <a:xfrm>
            <a:off x="4833937" y="11519296"/>
            <a:ext cx="14716126" cy="158948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11935814" y="13001625"/>
            <a:ext cx="494513" cy="511175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вертикально">
  <p:cSld name="Фото — вертикально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/>
          <p:nvPr>
            <p:ph idx="2" type="pic"/>
          </p:nvPr>
        </p:nvSpPr>
        <p:spPr>
          <a:xfrm>
            <a:off x="12495609" y="892968"/>
            <a:ext cx="7500938" cy="115728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1" name="Google Shape;21;p31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400"/>
              <a:buFont typeface="Helvetica Neue Light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body"/>
          </p:nvPr>
        </p:nvSpPr>
        <p:spPr>
          <a:xfrm>
            <a:off x="4387453" y="6697265"/>
            <a:ext cx="7500938" cy="5768579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Helvetica Neue Light"/>
              <a:buNone/>
              <a:defRPr sz="44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3" name="Google Shape;23;p3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ункты">
  <p:cSld name="Заголовок и пункты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2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32"/>
          <p:cNvSpPr txBox="1"/>
          <p:nvPr>
            <p:ph idx="1" type="body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, пункты и фото">
  <p:cSld name="Заголовок, пункты и фото">
    <p:bg>
      <p:bgPr>
        <a:solidFill>
          <a:srgbClr val="FFFFFF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/>
          <p:nvPr>
            <p:ph idx="2" type="pic"/>
          </p:nvPr>
        </p:nvSpPr>
        <p:spPr>
          <a:xfrm>
            <a:off x="12495609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0" name="Google Shape;30;p33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" type="body"/>
          </p:nvPr>
        </p:nvSpPr>
        <p:spPr>
          <a:xfrm>
            <a:off x="4387453" y="3661171"/>
            <a:ext cx="7500938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09575" lvl="0" marL="4572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1pPr>
            <a:lvl2pPr indent="-409575" lvl="1" marL="9144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2pPr>
            <a:lvl3pPr indent="-409575" lvl="2" marL="13716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3pPr>
            <a:lvl4pPr indent="-409575" lvl="3" marL="18288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4pPr>
            <a:lvl5pPr indent="-409575" lvl="4" marL="2286000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000000"/>
              </a:buClr>
              <a:buSzPts val="2850"/>
              <a:buFont typeface="Helvetica Neue Light"/>
              <a:buChar char="•"/>
              <a:defRPr sz="3800"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2" name="Google Shape;32;p3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нкты">
  <p:cSld name="Пункты">
    <p:bg>
      <p:bgPr>
        <a:solidFill>
          <a:srgbClr val="FFFFFF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4387453" y="1785937"/>
            <a:ext cx="15609095" cy="10144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35" name="Google Shape;35;p3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 — 3 шт.">
  <p:cSld name="Фото — 3 шт.">
    <p:bg>
      <p:bgPr>
        <a:solidFill>
          <a:srgbClr val="FFFFFF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5"/>
          <p:cNvSpPr/>
          <p:nvPr>
            <p:ph idx="2" type="pic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8" name="Google Shape;38;p35"/>
          <p:cNvSpPr/>
          <p:nvPr>
            <p:ph idx="3" type="pic"/>
          </p:nvPr>
        </p:nvSpPr>
        <p:spPr>
          <a:xfrm>
            <a:off x="12504353" y="1250156"/>
            <a:ext cx="7500939" cy="53042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39" name="Google Shape;39;p35"/>
          <p:cNvSpPr/>
          <p:nvPr>
            <p:ph idx="4" type="pic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0" name="Google Shape;40;p3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bg>
      <p:bgPr>
        <a:solidFill>
          <a:srgbClr val="FFFFFF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4833937" y="8947546"/>
            <a:ext cx="14716126" cy="66079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Helvetica Neue"/>
              <a:buNone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2" type="body"/>
          </p:nvPr>
        </p:nvSpPr>
        <p:spPr>
          <a:xfrm>
            <a:off x="4833937" y="6000353"/>
            <a:ext cx="14716126" cy="9652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Helvetica Neue Light"/>
              <a:buNone/>
              <a:defRPr sz="5200"/>
            </a:lvl1pPr>
            <a:lvl2pPr indent="-314325" lvl="1" marL="914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2pPr>
            <a:lvl3pPr indent="-314325" lvl="2" marL="1371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3pPr>
            <a:lvl4pPr indent="-314325" lvl="3" marL="1828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4pPr>
            <a:lvl5pPr indent="-314325" lvl="4" marL="22860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5pPr>
            <a:lvl6pPr indent="-314325" lvl="5" marL="27432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6pPr>
            <a:lvl7pPr indent="-314325" lvl="6" marL="32004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7pPr>
            <a:lvl8pPr indent="-314325" lvl="7" marL="36576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8pPr>
            <a:lvl9pPr indent="-314325" lvl="8" marL="411480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1350"/>
              <a:buChar char="•"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53957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4387453" y="625078"/>
            <a:ext cx="15609095" cy="3036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200"/>
              <a:buFont typeface="Helvetica Neue Light"/>
              <a:buNone/>
              <a:defRPr b="0" i="0" sz="1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4387453" y="3661171"/>
            <a:ext cx="15609095" cy="88403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normAutofit/>
          </a:bodyPr>
          <a:lstStyle>
            <a:lvl1pPr indent="-466725" lvl="0" marL="457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466725" lvl="1" marL="914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466725" lvl="2" marL="1371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466725" lvl="3" marL="1828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466725" lvl="4" marL="22860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466725" lvl="5" marL="27432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466725" lvl="6" marL="32004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466725" lvl="7" marL="36576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466725" lvl="8" marL="4114800" marR="0" rtl="0" algn="l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00000"/>
              </a:buClr>
              <a:buSzPts val="3750"/>
              <a:buFont typeface="Helvetica Neue Light"/>
              <a:buChar char="•"/>
              <a:defRPr b="0" i="0" sz="5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b="0" i="0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Relationship Id="rId4" Type="http://schemas.openxmlformats.org/officeDocument/2006/relationships/chart" Target="../charts/chart3.xml"/><Relationship Id="rId5" Type="http://schemas.openxmlformats.org/officeDocument/2006/relationships/chart" Target="../charts/chart4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chart" Target="../charts/chart5.xml"/><Relationship Id="rId5" Type="http://schemas.openxmlformats.org/officeDocument/2006/relationships/chart" Target="../charts/chart6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chart" Target="../charts/chart7.xml"/><Relationship Id="rId5" Type="http://schemas.openxmlformats.org/officeDocument/2006/relationships/chart" Target="../charts/chart8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chart" Target="../charts/chart9.xml"/><Relationship Id="rId5" Type="http://schemas.openxmlformats.org/officeDocument/2006/relationships/chart" Target="../charts/chart10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Relationship Id="rId4" Type="http://schemas.openxmlformats.org/officeDocument/2006/relationships/chart" Target="../charts/chart11.xml"/><Relationship Id="rId5" Type="http://schemas.openxmlformats.org/officeDocument/2006/relationships/chart" Target="../charts/chart12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chart" Target="../charts/chart13.xml"/><Relationship Id="rId5" Type="http://schemas.openxmlformats.org/officeDocument/2006/relationships/chart" Target="../charts/chart14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chart" Target="../charts/chart15.xml"/><Relationship Id="rId5" Type="http://schemas.openxmlformats.org/officeDocument/2006/relationships/chart" Target="../charts/chart16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chart" Target="../charts/chart17.xml"/><Relationship Id="rId5" Type="http://schemas.openxmlformats.org/officeDocument/2006/relationships/chart" Target="../charts/chart18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Relationship Id="rId4" Type="http://schemas.openxmlformats.org/officeDocument/2006/relationships/chart" Target="../charts/chart19.xml"/><Relationship Id="rId5" Type="http://schemas.openxmlformats.org/officeDocument/2006/relationships/chart" Target="../charts/chart20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chart" Target="../charts/chart21.xml"/><Relationship Id="rId5" Type="http://schemas.openxmlformats.org/officeDocument/2006/relationships/chart" Target="../charts/chart22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Relationship Id="rId4" Type="http://schemas.openxmlformats.org/officeDocument/2006/relationships/chart" Target="../charts/chart23.xml"/><Relationship Id="rId5" Type="http://schemas.openxmlformats.org/officeDocument/2006/relationships/chart" Target="../charts/chart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.png"/><Relationship Id="rId4" Type="http://schemas.openxmlformats.org/officeDocument/2006/relationships/chart" Target="../charts/chart25.xml"/><Relationship Id="rId5" Type="http://schemas.openxmlformats.org/officeDocument/2006/relationships/chart" Target="../charts/chart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chart" Target="../charts/chart1.xml"/><Relationship Id="rId5" Type="http://schemas.openxmlformats.org/officeDocument/2006/relationships/chart" Target="../charts/chart2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"/>
          <p:cNvCxnSpPr/>
          <p:nvPr/>
        </p:nvCxnSpPr>
        <p:spPr>
          <a:xfrm flipH="1" rot="10800000">
            <a:off x="10370343" y="1604166"/>
            <a:ext cx="1" cy="2777349"/>
          </a:xfrm>
          <a:prstGeom prst="straightConnector1">
            <a:avLst/>
          </a:prstGeom>
          <a:noFill/>
          <a:ln cap="flat" cmpd="sng" w="127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5" name="Google Shape;55;p1"/>
          <p:cNvSpPr txBox="1"/>
          <p:nvPr/>
        </p:nvSpPr>
        <p:spPr>
          <a:xfrm>
            <a:off x="5999312" y="3998052"/>
            <a:ext cx="14905656" cy="4156092"/>
          </a:xfrm>
          <a:prstGeom prst="rect">
            <a:avLst/>
          </a:prstGeom>
          <a:noFill/>
          <a:ln>
            <a:noFill/>
          </a:ln>
        </p:spPr>
        <p:txBody>
          <a:bodyPr anchorCtr="0" anchor="b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7000"/>
              <a:buFont typeface="Arial Narrow"/>
              <a:buNone/>
            </a:pPr>
            <a: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МИРОВЫЕ ГОРОДА: </a:t>
            </a:r>
            <a:br>
              <a:rPr b="1" i="0" lang="ru-RU" sz="7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1" i="0" lang="ru-RU" sz="60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ЭКОНОМИЧЕСКОЙ ПОЛИТИКИ В ПЕРИОД ПАНДЕМИИ НОВОЙ КОРОНАВИРУСНОЙ ИНФЕКЦИИ</a:t>
            </a:r>
            <a:endParaRPr b="0" i="0" sz="50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7116915" y="11892516"/>
            <a:ext cx="9443424" cy="575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2800"/>
              <a:buFont typeface="Arial Narrow"/>
              <a:buNone/>
            </a:pPr>
            <a:r>
              <a:rPr b="0" i="0" lang="ru-RU" sz="28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Москва, август 2020</a:t>
            </a:r>
            <a:endParaRPr b="0" i="0" sz="28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21970" y="1330739"/>
            <a:ext cx="2736119" cy="2645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9" name="Google Shape;389;p10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90" name="Google Shape;390;p10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РЫНОК ТРУДА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ВАЖНОСТЬ СТРУКТУРНЫХ ФАКТОРОВ</a:t>
            </a:r>
            <a:endParaRPr/>
          </a:p>
        </p:txBody>
      </p:sp>
      <p:pic>
        <p:nvPicPr>
          <p:cNvPr descr="Изображение" id="391" name="Google Shape;3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92" name="Google Shape;392;p10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93" name="Google Shape;393;p10"/>
          <p:cNvSpPr/>
          <p:nvPr/>
        </p:nvSpPr>
        <p:spPr>
          <a:xfrm>
            <a:off x="1693525" y="6858000"/>
            <a:ext cx="819807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безработицы среди молодежи, 2019</a:t>
            </a:r>
            <a:endParaRPr/>
          </a:p>
        </p:txBody>
      </p:sp>
      <p:sp>
        <p:nvSpPr>
          <p:cNvPr id="394" name="Google Shape;394;p10"/>
          <p:cNvSpPr txBox="1"/>
          <p:nvPr/>
        </p:nvSpPr>
        <p:spPr>
          <a:xfrm>
            <a:off x="10695550" y="1661756"/>
            <a:ext cx="11449272" cy="999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«до пандемии» ситуация на рынке труда в мировых городах заметно отличалась.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Экономики Москвы, Нью-Йорка и крупных азиатских мегаполисов активно развивались, поддерживая низкий уровень безработицы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(1-4% ЭАН), тогда как в Стамбуле и европейских столицах без работы оставались 6-8% трудоспособного населения.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Стабильная ситуация на рынке труда в Москве и городах Восточной Азии позволяла рынку труда в этих городах создавать достаточно новых рабочих мест для молодежи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поддерживая уровень безработицы в возрастной группе 15-25 лет на уровне 3-5%. При этом в странах ЕС ригидность рынка труда приводила к тому, что работу не могли найти 25-30% всей молодежи, что приводило к отвлечению значительных бюджетных ресурсов на выплату пособий и социализацию, а не на развитие и создание новой занятости.</a:t>
            </a:r>
            <a:endParaRPr/>
          </a:p>
          <a:p>
            <a:pPr indent="-2540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Низкий уровень безработицы в период «до пандемии» стал для Москвы и азиатских городов своеобразным демпфером в турбулентное время пандемии, позволив сохранить ситуацию на рынке труда под контролем.</a:t>
            </a:r>
            <a:endParaRPr/>
          </a:p>
        </p:txBody>
      </p:sp>
      <p:sp>
        <p:nvSpPr>
          <p:cNvPr id="395" name="Google Shape;395;p10"/>
          <p:cNvSpPr/>
          <p:nvPr/>
        </p:nvSpPr>
        <p:spPr>
          <a:xfrm>
            <a:off x="1908383" y="1648447"/>
            <a:ext cx="773961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общей безработицы до пандемии</a:t>
            </a:r>
            <a:endParaRPr/>
          </a:p>
        </p:txBody>
      </p:sp>
      <p:sp>
        <p:nvSpPr>
          <p:cNvPr id="396" name="Google Shape;396;p10"/>
          <p:cNvSpPr/>
          <p:nvPr/>
        </p:nvSpPr>
        <p:spPr>
          <a:xfrm>
            <a:off x="765233" y="12897961"/>
            <a:ext cx="2253850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национальные статистические комитеты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Прим.: ЭАН – экономически активное население, население старше 15 лет, имеющее или ищущее работу.</a:t>
            </a:r>
            <a:endParaRPr/>
          </a:p>
        </p:txBody>
      </p:sp>
      <p:graphicFrame>
        <p:nvGraphicFramePr>
          <p:cNvPr id="397" name="Google Shape;397;p10"/>
          <p:cNvGraphicFramePr/>
          <p:nvPr/>
        </p:nvGraphicFramePr>
        <p:xfrm>
          <a:off x="743808" y="7504331"/>
          <a:ext cx="9720000" cy="468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398" name="Google Shape;398;p10"/>
          <p:cNvGraphicFramePr/>
          <p:nvPr/>
        </p:nvGraphicFramePr>
        <p:xfrm>
          <a:off x="743808" y="2366725"/>
          <a:ext cx="9720000" cy="468000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399" name="Google Shape;399;p1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11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05" name="Google Shape;405;p11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РЫНОК ТРУДА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ДЕКАПЛИНГ В КРИЗИС</a:t>
            </a:r>
            <a:endParaRPr/>
          </a:p>
        </p:txBody>
      </p:sp>
      <p:pic>
        <p:nvPicPr>
          <p:cNvPr descr="Изображение" id="406" name="Google Shape;40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11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08" name="Google Shape;408;p11"/>
          <p:cNvSpPr/>
          <p:nvPr/>
        </p:nvSpPr>
        <p:spPr>
          <a:xfrm>
            <a:off x="2010112" y="6858000"/>
            <a:ext cx="756489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безработицы в мировых городах</a:t>
            </a:r>
            <a:endParaRPr/>
          </a:p>
        </p:txBody>
      </p:sp>
      <p:sp>
        <p:nvSpPr>
          <p:cNvPr id="409" name="Google Shape;409;p11"/>
          <p:cNvSpPr txBox="1"/>
          <p:nvPr/>
        </p:nvSpPr>
        <p:spPr>
          <a:xfrm>
            <a:off x="11111880" y="1773038"/>
            <a:ext cx="10993205" cy="1048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Пандемия коронавируса и противоэпидемические ограничения наиболее сильно ударили по рынку труда крупнейших мировых агломераций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в структуре занятости в которых преобладает сфера услуг, высок уровень неполной и частичной занятости.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Из-за закрытия компаний и экономического спада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коронавируса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потерял работу каждый восьмой житель Нью-Йорка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уровень безработицы в Монреале вырос вдвое (до 15%), в крупных городах Западной Европы – на 20-50% по сравнению с уровнем «до пандемии».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Рынок труда крупных городов Азии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в КНР, Японии и Южной Корее – во время пандемии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оказался более устойчив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благодаря высокой доле доминированию модели долгосрочных трудовых договоров и меньшего (в сравнении с США и ЕС) уровня заболеваемости коронавирусом.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Москве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несмотря на относительно высокий уровень заболеваемости COVID-19 и длительные противоэпидемические ограничения,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удалось сохранить стабильную ситуацию на рынке труда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уровень безработицы в 2К2020 составил лишь 2%, оказавшись минимальным среди мировых городов с населением свыше 10 млн чел.</a:t>
            </a:r>
            <a:endParaRPr/>
          </a:p>
        </p:txBody>
      </p:sp>
      <p:sp>
        <p:nvSpPr>
          <p:cNvPr id="410" name="Google Shape;410;p11"/>
          <p:cNvSpPr/>
          <p:nvPr/>
        </p:nvSpPr>
        <p:spPr>
          <a:xfrm>
            <a:off x="1368963" y="1648447"/>
            <a:ext cx="881844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Рост безработицы из-за пандемии коронавируса</a:t>
            </a:r>
            <a:endParaRPr b="0" i="0" sz="3600" u="none" cap="none" strike="noStrike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411" name="Google Shape;411;p11"/>
          <p:cNvGraphicFramePr/>
          <p:nvPr/>
        </p:nvGraphicFramePr>
        <p:xfrm>
          <a:off x="1017973" y="7650088"/>
          <a:ext cx="9720000" cy="468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12" name="Google Shape;412;p11"/>
          <p:cNvGraphicFramePr/>
          <p:nvPr/>
        </p:nvGraphicFramePr>
        <p:xfrm>
          <a:off x="948578" y="2281226"/>
          <a:ext cx="9720000" cy="4680000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413" name="Google Shape;413;p11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национальные статистические комитеты</a:t>
            </a:r>
            <a:endParaRPr/>
          </a:p>
        </p:txBody>
      </p:sp>
      <p:sp>
        <p:nvSpPr>
          <p:cNvPr id="414" name="Google Shape;414;p1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9" name="Google Shape;419;p12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20" name="Google Shape;420;p12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РЫНОК ТРУДА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СОХРАНЕННЫЕ РАБОЧИЕ МЕСТА</a:t>
            </a:r>
            <a:endParaRPr/>
          </a:p>
        </p:txBody>
      </p:sp>
      <p:pic>
        <p:nvPicPr>
          <p:cNvPr descr="Изображение" id="421" name="Google Shape;4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2" name="Google Shape;422;p12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23" name="Google Shape;423;p12"/>
          <p:cNvSpPr/>
          <p:nvPr/>
        </p:nvSpPr>
        <p:spPr>
          <a:xfrm>
            <a:off x="1249551" y="7149815"/>
            <a:ext cx="889378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Влияние пандемии коронавируса на рынок труда</a:t>
            </a:r>
            <a:endParaRPr b="0" i="0" sz="3600" u="none" cap="none" strike="noStrike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4" name="Google Shape;424;p12"/>
          <p:cNvSpPr txBox="1"/>
          <p:nvPr/>
        </p:nvSpPr>
        <p:spPr>
          <a:xfrm>
            <a:off x="10695550" y="1673424"/>
            <a:ext cx="11449272" cy="10978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После начала пандемии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большинстве стран мира национальные правительства приняли планы по борьбе с экономическими последствиями пандемии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включавшие в т.ч. предоставление прямой поддержки компаниям (субсидии/субсидируемые кредиты), не увольняющим сотрудников.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большинстве крупных городов были приняты дополнительные меры поддержки бизнеса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включавшие в т.ч. предоставление отсрочки по уплате местных налогов, платежей по аренде городского имущества, а также прямые субсидии наиболее пострадавшим секторам (туризм, отели и рестораны и др.), что также способствовало сохранению компаний и рабочих мест;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Наиболее эффективными оказались программу поддержки рынка труда, принятые в Москве, Сингапуре и Сеуле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где благодаря принятым мерам удалось не допустить заметного роста безработицы. Среди городов-аутсайдеров – Берлин, Стамбул и Токио. В Берлине и Стамбуле небольшое число сохраненных рабочих мест объяснялось эффектом высокой безработицы «до пандемии» и временным уходом с рынка труда части безработных (из-за невозможности найти работу). Невысокие результаты Токио обусловлены особенностями рынка труда (высокой долей пожизненных трудовых контрактов и активной ролью крупных компаний).</a:t>
            </a:r>
            <a:endParaRPr/>
          </a:p>
        </p:txBody>
      </p:sp>
      <p:sp>
        <p:nvSpPr>
          <p:cNvPr id="425" name="Google Shape;425;p12"/>
          <p:cNvSpPr/>
          <p:nvPr/>
        </p:nvSpPr>
        <p:spPr>
          <a:xfrm>
            <a:off x="1249551" y="1648447"/>
            <a:ext cx="905728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Сохраненные рабочие места в период пандемии,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2К2020</a:t>
            </a:r>
            <a:endParaRPr b="0" i="0" sz="3600" u="none" cap="none" strike="noStrike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26" name="Google Shape;426;p12"/>
          <p:cNvSpPr/>
          <p:nvPr/>
        </p:nvSpPr>
        <p:spPr>
          <a:xfrm>
            <a:off x="765233" y="12762656"/>
            <a:ext cx="225385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национальные статистические комитеты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Прим.: ЭАН – экономически активное население, население старше 15 лет, имеющее или ищущее работу.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- см. Приложение 1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428" name="Google Shape;428;p12"/>
          <p:cNvGraphicFramePr/>
          <p:nvPr/>
        </p:nvGraphicFramePr>
        <p:xfrm>
          <a:off x="918194" y="2597879"/>
          <a:ext cx="9720000" cy="468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29" name="Google Shape;429;p12"/>
          <p:cNvGraphicFramePr/>
          <p:nvPr/>
        </p:nvGraphicFramePr>
        <p:xfrm>
          <a:off x="975550" y="7719252"/>
          <a:ext cx="9720000" cy="4680000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13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Изображение" id="435" name="Google Shape;43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36" name="Google Shape;436;p13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37" name="Google Shape;437;p13"/>
          <p:cNvSpPr txBox="1"/>
          <p:nvPr/>
        </p:nvSpPr>
        <p:spPr>
          <a:xfrm>
            <a:off x="11331632" y="1666190"/>
            <a:ext cx="10417141" cy="9008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до пандемии наиболее низкий уровень безработицы сохранялся на рынках труда Москвы, Санкт-Петербурга и крупных азиатских городов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а также Нью-Йорка. Наиболее высоким был уровень безработицы в столицах Западной Европы (Мадриде, Берлине и Париже), отличающимся высокой зарегулированностью рынка труда;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пандемии коронавируса Москве и большинству азиатских мегаполисов удалось сохранить стабильность на рынке труда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 не допустить резкого роста безработицы несмотря на то, что до пандемии занятость была близка к потенциальному (максимальному) уровню. Аутсайдером по увеличению безработицы стали Нью-Йорк, Монреаль и Лондон – города с либеральным трудовым законодательством, наиболее пострадавшие в период пандемии;</a:t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пандемии лидерами по числу сохраненных рабочих мест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(% от всей занятости)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стали Нью-Йорк, Стокгольм, Лондон и Мадрид. </a:t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8" name="Google Shape;438;p13"/>
          <p:cNvSpPr/>
          <p:nvPr/>
        </p:nvSpPr>
        <p:spPr>
          <a:xfrm>
            <a:off x="2435018" y="1648447"/>
            <a:ext cx="66864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безработицы до пандемии</a:t>
            </a:r>
            <a:endParaRPr/>
          </a:p>
        </p:txBody>
      </p:sp>
      <p:sp>
        <p:nvSpPr>
          <p:cNvPr id="439" name="Google Shape;439;p13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ЭКОНОМИЧЕСКОЙ АКТИВНОСТИ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 ЛИДЕРАХ – МОСКВА И ГОРОДА АТР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40" name="Google Shape;440;p13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национальные статистические комитеты, анализ НИУ ВШЭ</a:t>
            </a:r>
            <a:endParaRPr/>
          </a:p>
        </p:txBody>
      </p:sp>
      <p:sp>
        <p:nvSpPr>
          <p:cNvPr id="441" name="Google Shape;441;p13"/>
          <p:cNvSpPr/>
          <p:nvPr/>
        </p:nvSpPr>
        <p:spPr>
          <a:xfrm>
            <a:off x="1538385" y="6858000"/>
            <a:ext cx="84497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Рост безработицы в период пандемии, 2К2020</a:t>
            </a:r>
            <a:endParaRPr/>
          </a:p>
        </p:txBody>
      </p:sp>
      <p:sp>
        <p:nvSpPr>
          <p:cNvPr id="442" name="Google Shape;442;p1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443" name="Google Shape;443;p13"/>
          <p:cNvGraphicFramePr/>
          <p:nvPr/>
        </p:nvGraphicFramePr>
        <p:xfrm>
          <a:off x="982477" y="2222417"/>
          <a:ext cx="9902496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44" name="Google Shape;444;p13"/>
          <p:cNvGraphicFramePr/>
          <p:nvPr/>
        </p:nvGraphicFramePr>
        <p:xfrm>
          <a:off x="967297" y="7481729"/>
          <a:ext cx="9902496" cy="4707591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9" name="Google Shape;449;p14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50" name="Google Shape;450;p14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451" name="Google Shape;45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2" name="Google Shape;452;p14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53" name="Google Shape;453;p14"/>
          <p:cNvSpPr/>
          <p:nvPr/>
        </p:nvSpPr>
        <p:spPr>
          <a:xfrm>
            <a:off x="1148144" y="5914058"/>
            <a:ext cx="2408384" cy="7579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2.1 </a:t>
            </a:r>
            <a:endParaRPr/>
          </a:p>
        </p:txBody>
      </p:sp>
      <p:sp>
        <p:nvSpPr>
          <p:cNvPr id="454" name="Google Shape;454;p14"/>
          <p:cNvSpPr/>
          <p:nvPr/>
        </p:nvSpPr>
        <p:spPr>
          <a:xfrm>
            <a:off x="4278232" y="5915501"/>
            <a:ext cx="17611452" cy="75681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Ситуация на рынке труда</a:t>
            </a:r>
            <a:endParaRPr/>
          </a:p>
        </p:txBody>
      </p:sp>
      <p:sp>
        <p:nvSpPr>
          <p:cNvPr id="455" name="Google Shape;455;p14"/>
          <p:cNvSpPr/>
          <p:nvPr/>
        </p:nvSpPr>
        <p:spPr>
          <a:xfrm>
            <a:off x="1136339" y="4119102"/>
            <a:ext cx="2408384" cy="151652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456" name="Google Shape;456;p14"/>
          <p:cNvSpPr/>
          <p:nvPr/>
        </p:nvSpPr>
        <p:spPr>
          <a:xfrm>
            <a:off x="4266427" y="4120545"/>
            <a:ext cx="17611452" cy="1514314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коронакризиса</a:t>
            </a:r>
            <a:endParaRPr b="1" i="0" sz="3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1136339" y="8797864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458" name="Google Shape;458;p14"/>
          <p:cNvSpPr/>
          <p:nvPr/>
        </p:nvSpPr>
        <p:spPr>
          <a:xfrm>
            <a:off x="4266427" y="8799307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коронакризиса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14"/>
          <p:cNvSpPr/>
          <p:nvPr/>
        </p:nvSpPr>
        <p:spPr>
          <a:xfrm>
            <a:off x="1148144" y="6823275"/>
            <a:ext cx="2408384" cy="75792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1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2.2 </a:t>
            </a:r>
            <a:endParaRPr/>
          </a:p>
        </p:txBody>
      </p:sp>
      <p:sp>
        <p:nvSpPr>
          <p:cNvPr id="460" name="Google Shape;460;p14"/>
          <p:cNvSpPr/>
          <p:nvPr/>
        </p:nvSpPr>
        <p:spPr>
          <a:xfrm>
            <a:off x="4278232" y="6824718"/>
            <a:ext cx="17611452" cy="756817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1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Восстановление экономической активности</a:t>
            </a:r>
            <a:endParaRPr/>
          </a:p>
        </p:txBody>
      </p:sp>
      <p:sp>
        <p:nvSpPr>
          <p:cNvPr id="461" name="Google Shape;461;p14"/>
          <p:cNvSpPr/>
          <p:nvPr/>
        </p:nvSpPr>
        <p:spPr>
          <a:xfrm>
            <a:off x="1148144" y="7733595"/>
            <a:ext cx="2408384" cy="7579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2.3 </a:t>
            </a:r>
            <a:endParaRPr/>
          </a:p>
        </p:txBody>
      </p:sp>
      <p:sp>
        <p:nvSpPr>
          <p:cNvPr id="462" name="Google Shape;462;p14"/>
          <p:cNvSpPr/>
          <p:nvPr/>
        </p:nvSpPr>
        <p:spPr>
          <a:xfrm>
            <a:off x="4278232" y="7735038"/>
            <a:ext cx="17611452" cy="75681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Готовность цифровой инфраструктуры</a:t>
            </a:r>
            <a:endParaRPr/>
          </a:p>
        </p:txBody>
      </p:sp>
      <p:sp>
        <p:nvSpPr>
          <p:cNvPr id="463" name="Google Shape;463;p1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4" name="Google Shape;464;p14"/>
          <p:cNvSpPr/>
          <p:nvPr/>
        </p:nvSpPr>
        <p:spPr>
          <a:xfrm>
            <a:off x="1126787" y="2321496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465" name="Google Shape;465;p14"/>
          <p:cNvSpPr/>
          <p:nvPr/>
        </p:nvSpPr>
        <p:spPr>
          <a:xfrm>
            <a:off x="4256875" y="2322939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0" name="Google Shape;470;p15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71" name="Google Shape;471;p15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ЭКОНОМИЧЕСКАЯ АКТИВНОСТЬ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ПОСЛЕ ПАНДЕМИИ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472" name="Google Shape;47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3" name="Google Shape;473;p15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74" name="Google Shape;474;p15"/>
          <p:cNvSpPr/>
          <p:nvPr/>
        </p:nvSpPr>
        <p:spPr>
          <a:xfrm>
            <a:off x="322248" y="1648447"/>
            <a:ext cx="1091196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Рейтинг городов по скорости восстановления экономики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после снятия противоэпидемических ограничений, июн.2020</a:t>
            </a:r>
            <a:endParaRPr/>
          </a:p>
        </p:txBody>
      </p:sp>
      <p:sp>
        <p:nvSpPr>
          <p:cNvPr id="475" name="Google Shape;475;p15"/>
          <p:cNvSpPr/>
          <p:nvPr/>
        </p:nvSpPr>
        <p:spPr>
          <a:xfrm>
            <a:off x="382688" y="12762656"/>
            <a:ext cx="2253850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Google, национальные статистические комитеты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Прим.: * - в случае, если оперативные данные по розничному товарообороту не доступны, используются данные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Google Mobility Report о посещаемости торговых точек.</a:t>
            </a:r>
            <a:endParaRPr/>
          </a:p>
        </p:txBody>
      </p:sp>
      <p:sp>
        <p:nvSpPr>
          <p:cNvPr id="476" name="Google Shape;476;p1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77" name="Google Shape;477;p15"/>
          <p:cNvSpPr txBox="1"/>
          <p:nvPr/>
        </p:nvSpPr>
        <p:spPr>
          <a:xfrm>
            <a:off x="11178781" y="1671994"/>
            <a:ext cx="11526387" cy="1116267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Во время эпидемии в большинстве мировых городов (за исключением Стокгольма) вводились жесткие противоэпидемические меры, включавшие в т.ч. ограничение на посещение рабочих и общественных мест, использование городского транспорта и др. По мере прохождения пика эпидемии власти городов начали ослаблять введенные ограничения, но скорость восстановления экономики оказалась разной и может быть измерена с учетом: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посещаемости рабочих мест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(30% в расчете индекса восстановления экономической активности): рассчитывается на основе данных Google Mobility Reports и показывает, сколько предприятий вернулись к «обычному» графику работы (отказавшись или заметно сократив дистанционную занятость);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транспортный трафик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(30% в расчете индекса): рассчитывается на основе данных Google Mobility Reports и показывает, насколько в городе восстановился трафик общественного и частного транспорта (относительно уровня «до эпидемии»);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потребительский спрос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(40% в расчете индекса): рассчитывается на основе данных местных статистических управлений по розничному товарообороту* и показывает скорость восстановления потребительского спроса;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Наиболее быстро экономическая активность восстанавливается в Москве, Стамбуле и азиатских мегаполисах (Шанхай, Сеул), в аутсайдерах – Монреаль, Сингапур и столицы Западной Европы, сильно пострадавшие от пандемии и закрытия границ.</a:t>
            </a:r>
            <a:endParaRPr/>
          </a:p>
        </p:txBody>
      </p:sp>
      <p:graphicFrame>
        <p:nvGraphicFramePr>
          <p:cNvPr id="478" name="Google Shape;478;p15"/>
          <p:cNvGraphicFramePr/>
          <p:nvPr/>
        </p:nvGraphicFramePr>
        <p:xfrm>
          <a:off x="382687" y="30688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{6E3DBB74-B455-4E3B-949F-1F46D23C113B}</a:tableStyleId>
              </a:tblPr>
              <a:tblGrid>
                <a:gridCol w="2159225"/>
                <a:gridCol w="2159225"/>
                <a:gridCol w="2159225"/>
                <a:gridCol w="2159225"/>
                <a:gridCol w="2159225"/>
              </a:tblGrid>
              <a:tr h="593375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Восстановление экономической активности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Посещаемость рабочих мест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транспортного трафика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Потребительский спрос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15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Москва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Сеул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Шанхай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Стамбул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61,0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Берлин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Стокгольм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Санкт-Петербург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59,6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Токио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Нью-Йорк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Париж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16,8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Пекин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51,9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Мадрид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Лондон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21,3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39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Сингапур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1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Монреаль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24,1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3" name="Google Shape;483;p16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84" name="Google Shape;484;p16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ЭКОНОМИЧЕСКАЯ АКТИВНОСТЬ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… ДОРОГИ И РАБОТА</a:t>
            </a:r>
            <a:endParaRPr/>
          </a:p>
        </p:txBody>
      </p:sp>
      <p:pic>
        <p:nvPicPr>
          <p:cNvPr descr="Изображение" id="485" name="Google Shape;4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6" name="Google Shape;486;p16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87" name="Google Shape;487;p16"/>
          <p:cNvSpPr/>
          <p:nvPr/>
        </p:nvSpPr>
        <p:spPr>
          <a:xfrm>
            <a:off x="1391369" y="7290048"/>
            <a:ext cx="880241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Изменение посещаемости офисов/производств, </a:t>
            </a:r>
            <a:b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сравнению с обычным уровнем</a:t>
            </a:r>
            <a:endParaRPr/>
          </a:p>
        </p:txBody>
      </p:sp>
      <p:sp>
        <p:nvSpPr>
          <p:cNvPr id="488" name="Google Shape;488;p16"/>
          <p:cNvSpPr txBox="1"/>
          <p:nvPr/>
        </p:nvSpPr>
        <p:spPr>
          <a:xfrm>
            <a:off x="10957672" y="1673424"/>
            <a:ext cx="11219421" cy="851579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пик пандемии пассажиропоток на автодорог снижался на 40-60%, на общественном транспорте – на 50-80%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по сравнению с нормальным уровнем. Постепенная отмена ограничений привела к восстановлению дорожного трафика, в Топ-3 по темпам возвращения к обычному темпу жизни – Стамбул, Сеул и Шанхай. В этих городах пик эпидемии был пройден раньше, чем в большинстве других мировых мегаполисов, что позволило быстрее перейти к снятию ограничений. Москва, где ограничения на передвижение были ослаблены начале июня, занимает 4-е место. 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Рост транспортного трафика в этих городах сопровождался возвращением к обычной модели занятости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(от установившейся в период пандемии дистанционной модели): в Сеуле и Стамбуле посещаемость офисов и рабочих пространств к июню превысила 80% от обычного уровня. Лидерами по темпам восстановления офлайн-форматов занятости являются Берлин, Стамбул и города Восточной Азии, наиболее тяжелой остается ситуация на рынках Мадрида, Лондона и Монреаля.</a:t>
            </a:r>
            <a:endParaRPr/>
          </a:p>
        </p:txBody>
      </p:sp>
      <p:sp>
        <p:nvSpPr>
          <p:cNvPr id="489" name="Google Shape;489;p16"/>
          <p:cNvSpPr/>
          <p:nvPr/>
        </p:nvSpPr>
        <p:spPr>
          <a:xfrm>
            <a:off x="1931626" y="1648447"/>
            <a:ext cx="769313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Транспортный трафик в мировых городах,</a:t>
            </a:r>
            <a:b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сравнению с обычным уровнем</a:t>
            </a:r>
            <a:endParaRPr/>
          </a:p>
        </p:txBody>
      </p:sp>
      <p:sp>
        <p:nvSpPr>
          <p:cNvPr id="490" name="Google Shape;490;p16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Google, анализ НИУ ВШЭ</a:t>
            </a:r>
            <a:endParaRPr/>
          </a:p>
        </p:txBody>
      </p:sp>
      <p:sp>
        <p:nvSpPr>
          <p:cNvPr id="491" name="Google Shape;491;p1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492" name="Google Shape;492;p16"/>
          <p:cNvGraphicFramePr/>
          <p:nvPr/>
        </p:nvGraphicFramePr>
        <p:xfrm>
          <a:off x="598712" y="8442696"/>
          <a:ext cx="9720000" cy="4680000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493" name="Google Shape;493;p16"/>
          <p:cNvGraphicFramePr/>
          <p:nvPr/>
        </p:nvGraphicFramePr>
        <p:xfrm>
          <a:off x="598712" y="2798270"/>
          <a:ext cx="9719999" cy="4680000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8" name="Google Shape;498;p17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499" name="Google Shape;499;p17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ПОТРЕБИТЕЛЬСКИЙ СПРОС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ВОЗВРАТ РОЗНИЧНЫХ ПРОДАЖ К ДОКРИЗИСНЫМ УРОВНЯМ…</a:t>
            </a:r>
            <a:endParaRPr/>
          </a:p>
        </p:txBody>
      </p:sp>
      <p:pic>
        <p:nvPicPr>
          <p:cNvPr descr="Изображение" id="500" name="Google Shape;50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1" name="Google Shape;501;p17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2" name="Google Shape;502;p17"/>
          <p:cNvSpPr/>
          <p:nvPr/>
        </p:nvSpPr>
        <p:spPr>
          <a:xfrm>
            <a:off x="1218219" y="6858000"/>
            <a:ext cx="914865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Розничные продажи продовольственных товаров</a:t>
            </a:r>
            <a:endParaRPr/>
          </a:p>
        </p:txBody>
      </p:sp>
      <p:sp>
        <p:nvSpPr>
          <p:cNvPr id="503" name="Google Shape;503;p17"/>
          <p:cNvSpPr txBox="1"/>
          <p:nvPr/>
        </p:nvSpPr>
        <p:spPr>
          <a:xfrm>
            <a:off x="11399912" y="1775365"/>
            <a:ext cx="10417141" cy="753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большинстве мировых городов посещаемость продуктовых магазинов в пик пандемии упала на 20-60%. В мае-июле 2020 г.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после прохождения пика заболеваемости и снятия противоэпидемических ограничений посещаемость продовольственных магазинов начала расти, но пока что не достигла докризисных уровней.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пандемии произошел декаплинг в динамике посещаемости магазинов и потребительской активности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многие покупатели сократили количество визитов в магазины, выбирая онлайн-площадки, в том числе и при покупке продуктов питания и иных товаров повседневного спроса.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результат,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Москве и Шанхае продажи продуктов питания в июне 2020 г. уже превысили прошлогодний уровень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хотя посещаемость офлайн-форматов пока что остается ниже уровней «до-пандемии».</a:t>
            </a:r>
            <a:endParaRPr/>
          </a:p>
        </p:txBody>
      </p:sp>
      <p:sp>
        <p:nvSpPr>
          <p:cNvPr id="504" name="Google Shape;504;p17"/>
          <p:cNvSpPr/>
          <p:nvPr/>
        </p:nvSpPr>
        <p:spPr>
          <a:xfrm>
            <a:off x="1469944" y="1648447"/>
            <a:ext cx="86164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Посещаемость продовольственных магазинов</a:t>
            </a:r>
            <a:endParaRPr/>
          </a:p>
        </p:txBody>
      </p:sp>
      <p:graphicFrame>
        <p:nvGraphicFramePr>
          <p:cNvPr id="505" name="Google Shape;505;p17"/>
          <p:cNvGraphicFramePr/>
          <p:nvPr/>
        </p:nvGraphicFramePr>
        <p:xfrm>
          <a:off x="898930" y="2294778"/>
          <a:ext cx="9787235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506" name="Google Shape;506;p17"/>
          <p:cNvGraphicFramePr/>
          <p:nvPr/>
        </p:nvGraphicFramePr>
        <p:xfrm>
          <a:off x="818295" y="7504331"/>
          <a:ext cx="9919757" cy="4707591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507" name="Google Shape;507;p17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Google, национальные статистические комитеты</a:t>
            </a:r>
            <a:endParaRPr/>
          </a:p>
        </p:txBody>
      </p:sp>
      <p:sp>
        <p:nvSpPr>
          <p:cNvPr id="508" name="Google Shape;508;p1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3" name="Google Shape;513;p18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14" name="Google Shape;514;p18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ПОТРЕБИТЕЛЬСКИЙ СПРОС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… ПРИ НИЗКОЙ ПОСЕЩАЕМОСТИ</a:t>
            </a:r>
            <a:endParaRPr/>
          </a:p>
        </p:txBody>
      </p:sp>
      <p:pic>
        <p:nvPicPr>
          <p:cNvPr descr="Изображение" id="515" name="Google Shape;51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6" name="Google Shape;516;p18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17" name="Google Shape;517;p18"/>
          <p:cNvSpPr/>
          <p:nvPr/>
        </p:nvSpPr>
        <p:spPr>
          <a:xfrm>
            <a:off x="1114825" y="6858000"/>
            <a:ext cx="935544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Розничные продажи непродовольственных товаров</a:t>
            </a:r>
            <a:endParaRPr/>
          </a:p>
        </p:txBody>
      </p:sp>
      <p:sp>
        <p:nvSpPr>
          <p:cNvPr id="518" name="Google Shape;518;p18"/>
          <p:cNvSpPr txBox="1"/>
          <p:nvPr/>
        </p:nvSpPr>
        <p:spPr>
          <a:xfrm>
            <a:off x="11399912" y="1745432"/>
            <a:ext cx="10417141" cy="753090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Торговля непродовольственными товарами стала одним из наиболее пострадавших секторов экономики в период пандемии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: в большинстве крупных мировых городов в пик эпидемии были закрыты торговые центры и непродовольственные магазины, что привело к кратному падению как посещаемости, так и объема продаж;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Сохраняющиеся ограничения и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медленное возвращение к обычному режиму работы многих магазинов обуславливают сохранение посещаемости торговых центров на низком уровне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(в июле-августе 2020 г. – на 5-40% меньше докризисных уровней), что негативно сказывается на динамике офлайн-продаж.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результат, только в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двух мировых городах –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Москве и Шанхае – продажи непродовольственных товаров в июне 2020 г. превысили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прошлого года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sp>
        <p:nvSpPr>
          <p:cNvPr id="519" name="Google Shape;519;p18"/>
          <p:cNvSpPr/>
          <p:nvPr/>
        </p:nvSpPr>
        <p:spPr>
          <a:xfrm>
            <a:off x="1366550" y="1648447"/>
            <a:ext cx="882324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Посещаемость непродовольственных магазинов</a:t>
            </a:r>
            <a:endParaRPr/>
          </a:p>
        </p:txBody>
      </p:sp>
      <p:graphicFrame>
        <p:nvGraphicFramePr>
          <p:cNvPr id="520" name="Google Shape;520;p18"/>
          <p:cNvGraphicFramePr/>
          <p:nvPr/>
        </p:nvGraphicFramePr>
        <p:xfrm>
          <a:off x="742728" y="2280297"/>
          <a:ext cx="9787235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521" name="Google Shape;521;p18"/>
          <p:cNvGraphicFramePr/>
          <p:nvPr/>
        </p:nvGraphicFramePr>
        <p:xfrm>
          <a:off x="890271" y="7722096"/>
          <a:ext cx="9804553" cy="4707591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522" name="Google Shape;522;p18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Google, национальные статистические комитеты</a:t>
            </a:r>
            <a:endParaRPr/>
          </a:p>
        </p:txBody>
      </p:sp>
      <p:sp>
        <p:nvSpPr>
          <p:cNvPr id="523" name="Google Shape;523;p1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8" name="Google Shape;528;p19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Изображение" id="529" name="Google Shape;5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0" name="Google Shape;530;p19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31" name="Google Shape;531;p19"/>
          <p:cNvSpPr txBox="1"/>
          <p:nvPr/>
        </p:nvSpPr>
        <p:spPr>
          <a:xfrm>
            <a:off x="11399912" y="1673424"/>
            <a:ext cx="10417141" cy="999311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темпам восстановления потребительского спроса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рассчитываемого как динамика розничного товарооборота Москва уступает лишь Шанхаю заметно опережая все остальные города, в т.ч. и мегаполисы, прошедшие пик эпидемии намного раньше (на 1-2 месяца) Москвы;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лидерах по возвращению к «обычной» посещаемости офисов и рабочих пространств в июне 2020 г. оказались крупные города Азии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(Сеул, Шанхай, Токио) и Стамбул. В аутсайдерах оказался Пекин, в июне столкнувшийся с новой (локальной) вспышкой заболеваемости коронавирусом.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Невысокие показатели Москвы и столиц Западной Европы были связаны с более поздним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(в сравнении со странами АТР)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ослаблением противоэпидемических ограничений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Москва отменила пропускной режим 09 июня. К началу августа деловая активность в Москве восстановилась на 77% (против 60% в июне);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динамике восстановления городского трафика лидирующие позиции в июне занимали Сеул, Шанхай и Стамбул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Москва находилась на 4-м месте, заметно опережая европейские столицы и страны Северной Америки.</a:t>
            </a:r>
            <a:endParaRPr/>
          </a:p>
        </p:txBody>
      </p:sp>
      <p:sp>
        <p:nvSpPr>
          <p:cNvPr id="532" name="Google Shape;532;p19"/>
          <p:cNvSpPr/>
          <p:nvPr/>
        </p:nvSpPr>
        <p:spPr>
          <a:xfrm>
            <a:off x="1015553" y="1648447"/>
            <a:ext cx="952536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потребительского спроса, июн.2020</a:t>
            </a:r>
            <a:endParaRPr b="0" i="0" sz="3600" u="none" cap="none" strike="noStrike">
              <a:solidFill>
                <a:srgbClr val="595959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3" name="Google Shape;533;p19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ЭКОНОМИЧЕСКОЙ АКТИВНОСТИ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АЗИЯ НА ПОЛШАГА ВПЕРЕДИ</a:t>
            </a:r>
            <a:endParaRPr/>
          </a:p>
        </p:txBody>
      </p:sp>
      <p:sp>
        <p:nvSpPr>
          <p:cNvPr id="534" name="Google Shape;534;p19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Google, национальные статистические комитеты, анализ НИУ ВШЭ</a:t>
            </a:r>
            <a:endParaRPr/>
          </a:p>
        </p:txBody>
      </p:sp>
      <p:sp>
        <p:nvSpPr>
          <p:cNvPr id="535" name="Google Shape;535;p19"/>
          <p:cNvSpPr/>
          <p:nvPr/>
        </p:nvSpPr>
        <p:spPr>
          <a:xfrm>
            <a:off x="572565" y="6931749"/>
            <a:ext cx="103813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Посещаемость офисов и рабочих пространств, июн2020</a:t>
            </a:r>
            <a:endParaRPr/>
          </a:p>
        </p:txBody>
      </p:sp>
      <p:sp>
        <p:nvSpPr>
          <p:cNvPr id="536" name="Google Shape;536;p1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537" name="Google Shape;537;p19"/>
          <p:cNvGraphicFramePr/>
          <p:nvPr/>
        </p:nvGraphicFramePr>
        <p:xfrm>
          <a:off x="921352" y="2317276"/>
          <a:ext cx="9902496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538" name="Google Shape;538;p19"/>
          <p:cNvGraphicFramePr/>
          <p:nvPr/>
        </p:nvGraphicFramePr>
        <p:xfrm>
          <a:off x="921352" y="7603401"/>
          <a:ext cx="9902496" cy="4707591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2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3" name="Google Shape;63;p2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МИРОВЫЕ ГОРОДА: ЭФФЕКТИВНОСТЬ МЕР ЭКОНОМИЧЕСКОЙ ПОЛИТИКИ В ПЕРИОД И НА ВЫХОДЕ ИЗ КОРОНАКРИЗИСА</a:t>
            </a:r>
            <a:endParaRPr b="1" i="0" sz="3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ВЫВОДЫ</a:t>
            </a:r>
            <a:endParaRPr/>
          </a:p>
        </p:txBody>
      </p:sp>
      <p:pic>
        <p:nvPicPr>
          <p:cNvPr descr="Изображение" id="64" name="Google Shape;6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" name="Google Shape;65;p2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" name="Google Shape;66;p2"/>
          <p:cNvSpPr/>
          <p:nvPr/>
        </p:nvSpPr>
        <p:spPr>
          <a:xfrm>
            <a:off x="765233" y="13050688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анализ НИУ ВШЭ</a:t>
            </a:r>
            <a:endParaRPr/>
          </a:p>
        </p:txBody>
      </p:sp>
      <p:sp>
        <p:nvSpPr>
          <p:cNvPr id="67" name="Google Shape;67;p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8" name="Google Shape;68;p2"/>
          <p:cNvSpPr txBox="1"/>
          <p:nvPr/>
        </p:nvSpPr>
        <p:spPr>
          <a:xfrm>
            <a:off x="670720" y="2663265"/>
            <a:ext cx="21602400" cy="8454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 (3-е место в рейтинге), наряду с Сеулом, Шанхаем и Сингапуром входит число мировых городов, проводивших наиболее эффективную и взвешенную в период пандемии коронавируса экономическую политику.</a:t>
            </a:r>
            <a:r>
              <a:rPr b="0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При этом уровень заболеваемости коронавирусом в азиатских мегаполисах был кратно ниже, чем в Москве, а пик эпидемии был пройден на 1-2 месяца раньше. Это позволило раньше начать постепенное ослабление противоэпидемических ограничений и «перезапуск» экономики. Успешность Москвы, Шанхая и Сингапура была, в первую очередь, связана с сохранением стабильной ситуации на рынке труда и быстрым «перезапуском» экономики после отмены коронавирусных ограничений.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Топ-5 наряду с городами Восточной Азии и Москвой вошел также Стокгольм </a:t>
            </a:r>
            <a:r>
              <a:rPr b="0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благодаря минимальным ограничениям на работу предприятий и передвижение граждан экономика шведской столицы в меньшей степени пострадала от последствий коронавируса, но из-за этого Стокгольм потерял 0,24% своего населения (2,38 тыс. чел.) – в 6 раз больше, чем, например, в Москве.</a:t>
            </a:r>
            <a:endParaRPr b="0" i="0" sz="36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•"/>
            </a:pP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большинстве мировых городов основной объем господдержки был обеспечен за счет мер, финансируемых на национальном уровне</a:t>
            </a:r>
            <a:r>
              <a:rPr b="0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 Исключением стала мэрия Пекина, принявшая амбициозную программу поддержки бизнеса и граждан. </a:t>
            </a: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абсолютном выражении пакет помощи экономики, принятый в Москве на городском уровне </a:t>
            </a:r>
            <a:r>
              <a:rPr b="0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(1,4 млрд долл.), </a:t>
            </a:r>
            <a:r>
              <a:rPr b="1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сравним с объемом антикризисного финансирования в Мадриде, Берлине и Токио</a:t>
            </a:r>
            <a:r>
              <a:rPr b="0" i="0" lang="ru-RU" sz="36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3" name="Google Shape;543;p20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44" name="Google Shape;544;p20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545" name="Google Shape;5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6" name="Google Shape;546;p20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47" name="Google Shape;547;p20"/>
          <p:cNvSpPr/>
          <p:nvPr/>
        </p:nvSpPr>
        <p:spPr>
          <a:xfrm>
            <a:off x="1148144" y="5914058"/>
            <a:ext cx="2408384" cy="7579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2.1 </a:t>
            </a:r>
            <a:endParaRPr/>
          </a:p>
        </p:txBody>
      </p:sp>
      <p:sp>
        <p:nvSpPr>
          <p:cNvPr id="548" name="Google Shape;548;p20"/>
          <p:cNvSpPr/>
          <p:nvPr/>
        </p:nvSpPr>
        <p:spPr>
          <a:xfrm>
            <a:off x="4278232" y="5915501"/>
            <a:ext cx="17611452" cy="75681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Ситуация на рынке труда</a:t>
            </a:r>
            <a:endParaRPr/>
          </a:p>
        </p:txBody>
      </p:sp>
      <p:sp>
        <p:nvSpPr>
          <p:cNvPr id="549" name="Google Shape;549;p20"/>
          <p:cNvSpPr/>
          <p:nvPr/>
        </p:nvSpPr>
        <p:spPr>
          <a:xfrm>
            <a:off x="1136339" y="4119102"/>
            <a:ext cx="2408384" cy="151652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550" name="Google Shape;550;p20"/>
          <p:cNvSpPr/>
          <p:nvPr/>
        </p:nvSpPr>
        <p:spPr>
          <a:xfrm>
            <a:off x="4266427" y="4120545"/>
            <a:ext cx="17611452" cy="1514314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коронакризиса</a:t>
            </a:r>
            <a:endParaRPr b="1" i="0" sz="3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20"/>
          <p:cNvSpPr/>
          <p:nvPr/>
        </p:nvSpPr>
        <p:spPr>
          <a:xfrm>
            <a:off x="1136339" y="8797864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552" name="Google Shape;552;p20"/>
          <p:cNvSpPr/>
          <p:nvPr/>
        </p:nvSpPr>
        <p:spPr>
          <a:xfrm>
            <a:off x="4266427" y="8799307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коронакризиса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20"/>
          <p:cNvSpPr/>
          <p:nvPr/>
        </p:nvSpPr>
        <p:spPr>
          <a:xfrm>
            <a:off x="1148144" y="6823275"/>
            <a:ext cx="2408384" cy="7579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2.2 </a:t>
            </a:r>
            <a:endParaRPr/>
          </a:p>
        </p:txBody>
      </p:sp>
      <p:sp>
        <p:nvSpPr>
          <p:cNvPr id="554" name="Google Shape;554;p20"/>
          <p:cNvSpPr/>
          <p:nvPr/>
        </p:nvSpPr>
        <p:spPr>
          <a:xfrm>
            <a:off x="4278232" y="6824718"/>
            <a:ext cx="17611452" cy="75681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Восстановление экономической активности</a:t>
            </a:r>
            <a:endParaRPr/>
          </a:p>
        </p:txBody>
      </p:sp>
      <p:sp>
        <p:nvSpPr>
          <p:cNvPr id="555" name="Google Shape;555;p20"/>
          <p:cNvSpPr/>
          <p:nvPr/>
        </p:nvSpPr>
        <p:spPr>
          <a:xfrm>
            <a:off x="1148144" y="7733595"/>
            <a:ext cx="2408384" cy="75792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1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2.3 </a:t>
            </a:r>
            <a:endParaRPr/>
          </a:p>
        </p:txBody>
      </p:sp>
      <p:sp>
        <p:nvSpPr>
          <p:cNvPr id="556" name="Google Shape;556;p20"/>
          <p:cNvSpPr/>
          <p:nvPr/>
        </p:nvSpPr>
        <p:spPr>
          <a:xfrm>
            <a:off x="4278232" y="7735038"/>
            <a:ext cx="17611452" cy="756817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1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Готовность цифровой инфраструктуры</a:t>
            </a:r>
            <a:endParaRPr/>
          </a:p>
        </p:txBody>
      </p:sp>
      <p:sp>
        <p:nvSpPr>
          <p:cNvPr id="557" name="Google Shape;557;p20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58" name="Google Shape;558;p20"/>
          <p:cNvSpPr/>
          <p:nvPr/>
        </p:nvSpPr>
        <p:spPr>
          <a:xfrm>
            <a:off x="1126787" y="2321496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559" name="Google Shape;559;p20"/>
          <p:cNvSpPr/>
          <p:nvPr/>
        </p:nvSpPr>
        <p:spPr>
          <a:xfrm>
            <a:off x="4256875" y="2322939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4" name="Google Shape;564;p21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65" name="Google Shape;565;p21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ЦИФРОВАЯ ИНФРАСТРУКТУРА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ИНТЕРНЕТ И УСЛУГИ ОНЛАЙН</a:t>
            </a:r>
            <a:endParaRPr/>
          </a:p>
        </p:txBody>
      </p:sp>
      <p:pic>
        <p:nvPicPr>
          <p:cNvPr descr="Изображение" id="566" name="Google Shape;5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7" name="Google Shape;567;p21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68" name="Google Shape;568;p21"/>
          <p:cNvSpPr/>
          <p:nvPr/>
        </p:nvSpPr>
        <p:spPr>
          <a:xfrm>
            <a:off x="441669" y="1648447"/>
            <a:ext cx="1067311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Рейтинг городов по готовности цифровой инфраструктуры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к работе в период пандемии коронавируса, 2К2020</a:t>
            </a:r>
            <a:endParaRPr/>
          </a:p>
        </p:txBody>
      </p:sp>
      <p:sp>
        <p:nvSpPr>
          <p:cNvPr id="569" name="Google Shape;569;p21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bandwidthplace.com, IMD, SUTD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21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571" name="Google Shape;571;p21"/>
          <p:cNvGraphicFramePr/>
          <p:nvPr/>
        </p:nvGraphicFramePr>
        <p:xfrm>
          <a:off x="645273" y="31628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{6E3DBB74-B455-4E3B-949F-1F46D23C113B}</a:tableStyleId>
              </a:tblPr>
              <a:tblGrid>
                <a:gridCol w="2562650"/>
                <a:gridCol w="2562650"/>
                <a:gridCol w="2562650"/>
                <a:gridCol w="2562650"/>
              </a:tblGrid>
              <a:tr h="6092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Готовность цифровой инфраструктуры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Скорость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интернета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Качество онлайн-сервисов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8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Москва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Сингапур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84,7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Пекин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Стокгольм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Шанхай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Токио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Париж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Мадрид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Санкт-Петербург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Стамбул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Нью-Йорк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26,8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Лондон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51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Монреаль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22,3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13,6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Берлин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572" name="Google Shape;572;p21"/>
          <p:cNvSpPr txBox="1"/>
          <p:nvPr/>
        </p:nvSpPr>
        <p:spPr>
          <a:xfrm>
            <a:off x="11183888" y="1745432"/>
            <a:ext cx="10921197" cy="9870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Доступность онлайн-услуг и развитость цифровой инфраструктуры оказались критически важными как для работы городских и экстренных служб, коммерческих компаний в период пандемии, так и для обеспечения комфорта и безопасности простых граждан. Для оценки того, насколько города были готовы к активному использованию цифровых технологий анализируется: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средняя скорость интернета в период пандемии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(50% в расчете индекса готовности цифровой инфраструктуры): рассчитывается как простое среднее скорости мобильного и десктопного интернета и отражает возможность (и быстроту) доступа к цифровым онлайн-услугам в период пандемии;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качество онлайн-сервисов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(50% в расчете индекса): рассчитывается как простое среднее бальных оценок подиндексов из Smart Cities Index 2019, отражающих качество работы онлайн-систем, эффективность работы медицинских онлайн-сервисов и качество систем видеонаблюдения.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Наиболее готовой к работе в условиях пандемии оказалась цифровая инфраструктура азиатских мегаполисов (Сингапур, Сеул, Пекин), вне АТР лидирующие позиции занимают Стокгольм, Москва и Париж.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7" name="Google Shape;577;p22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78" name="Google Shape;578;p22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ЦИФРОВАЯ ИНФРАСТРУКТУРА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ИНТЕРНЕТ: СТАБИЛЬНОСТЬ И СКОРОСТЬ</a:t>
            </a:r>
            <a:endParaRPr/>
          </a:p>
        </p:txBody>
      </p:sp>
      <p:pic>
        <p:nvPicPr>
          <p:cNvPr descr="Изображение" id="579" name="Google Shape;57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0" name="Google Shape;580;p22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81" name="Google Shape;581;p22"/>
          <p:cNvSpPr/>
          <p:nvPr/>
        </p:nvSpPr>
        <p:spPr>
          <a:xfrm>
            <a:off x="2055006" y="6858000"/>
            <a:ext cx="747512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Средняя скорость мобильного интернета</a:t>
            </a:r>
            <a:endParaRPr/>
          </a:p>
        </p:txBody>
      </p:sp>
      <p:sp>
        <p:nvSpPr>
          <p:cNvPr id="582" name="Google Shape;582;p22"/>
          <p:cNvSpPr txBox="1"/>
          <p:nvPr/>
        </p:nvSpPr>
        <p:spPr>
          <a:xfrm>
            <a:off x="11399912" y="1745432"/>
            <a:ext cx="10417141" cy="900823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пандемии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как для городских служб, так и бизнеса и жителей мегаполиса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заметно выросла важность стабильной работы цифровых сервисов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надежного и стабильного доступа к сети Интернет;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Традиционно наиболее высокой остается скорость десктопного интернета в городах Восточной Азии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(Сингапур, Сеул, Токио)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 Северной Европы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при этом в Китае и Центральной Европе средняя скорость десктопного интернета в 1П2020 не превышала 20-25 МБс.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Наиболее быстрый мобильный интернет был доступен в городах Восточной Азии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(Сеул, Токио)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 Северной Европы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(Париж), США, при низких показателях в Китае, Турции и ФРГ.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 как по скорости десктопного, так и мобильного интернета находится в середине рейтинга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при относительно небольших различиях в средней скорости загрузки и отдачи (не более 1,4-1,5 раз против 2-5 раз по другим городам), что создавало хорошие условия для работы городских служб и бизнеса в период пандемии.</a:t>
            </a:r>
            <a:endParaRPr/>
          </a:p>
        </p:txBody>
      </p:sp>
      <p:sp>
        <p:nvSpPr>
          <p:cNvPr id="583" name="Google Shape;583;p22"/>
          <p:cNvSpPr/>
          <p:nvPr/>
        </p:nvSpPr>
        <p:spPr>
          <a:xfrm>
            <a:off x="1526079" y="1648447"/>
            <a:ext cx="850425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Средняя скорость широкополосного интернета</a:t>
            </a:r>
            <a:endParaRPr/>
          </a:p>
        </p:txBody>
      </p:sp>
      <p:sp>
        <p:nvSpPr>
          <p:cNvPr id="584" name="Google Shape;584;p22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bandwidthplace.com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22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586" name="Google Shape;586;p22"/>
          <p:cNvGraphicFramePr/>
          <p:nvPr/>
        </p:nvGraphicFramePr>
        <p:xfrm>
          <a:off x="1065368" y="7504331"/>
          <a:ext cx="9902496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587" name="Google Shape;587;p22"/>
          <p:cNvGraphicFramePr/>
          <p:nvPr/>
        </p:nvGraphicFramePr>
        <p:xfrm>
          <a:off x="1065368" y="2222417"/>
          <a:ext cx="9902496" cy="4707591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2" name="Google Shape;592;p23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Изображение" id="593" name="Google Shape;59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23"/>
          <p:cNvSpPr txBox="1"/>
          <p:nvPr/>
        </p:nvSpPr>
        <p:spPr>
          <a:xfrm>
            <a:off x="11351898" y="1745432"/>
            <a:ext cx="10417141" cy="906979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пандемии доступность государственных услуг онлайн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качество систем интеллектуального мониторинга и управления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стали важным фактором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только в борьбе с эпидемией, но и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эффективного управления городским хозяйством.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Готовность городской цифровой инфраструктуры к борьбе с пандемией оценивается на основе данных индекса Global Smart Cities 2019, в том числе:</a:t>
            </a:r>
            <a:endParaRPr/>
          </a:p>
          <a:p>
            <a:pPr indent="-43815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работы онлайн-систем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(Online reporting of city maintenance problems);</a:t>
            </a:r>
            <a:endParaRPr/>
          </a:p>
          <a:p>
            <a:pPr indent="-43815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систем видеомониторинга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(CCTV cameras);</a:t>
            </a:r>
            <a:endParaRPr/>
          </a:p>
          <a:p>
            <a:pPr indent="-43815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Работа систем онлайн-записи в медучреждениях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(Arranging medical appointments online);</a:t>
            </a:r>
            <a:endParaRPr/>
          </a:p>
          <a:p>
            <a:pPr indent="-43815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Система онлайн-госуслуг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(Processing Identification Documents online).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 является одним из мировых лидеров по уровню развития городской цифровой инфраструктуры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заметно опережая большинство европейских столиц и крупнейшие города США и Канады.</a:t>
            </a:r>
            <a:endParaRPr/>
          </a:p>
        </p:txBody>
      </p:sp>
      <p:sp>
        <p:nvSpPr>
          <p:cNvPr id="595" name="Google Shape;595;p23"/>
          <p:cNvSpPr/>
          <p:nvPr/>
        </p:nvSpPr>
        <p:spPr>
          <a:xfrm>
            <a:off x="602758" y="1648447"/>
            <a:ext cx="1035091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работы систем видео-мониторинга, 2019</a:t>
            </a:r>
            <a:endParaRPr/>
          </a:p>
        </p:txBody>
      </p:sp>
      <p:sp>
        <p:nvSpPr>
          <p:cNvPr id="596" name="Google Shape;596;p23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Источник: IMD, SUTD, анализ НИУ ВШЭ</a:t>
            </a:r>
            <a:endParaRPr/>
          </a:p>
        </p:txBody>
      </p:sp>
      <p:graphicFrame>
        <p:nvGraphicFramePr>
          <p:cNvPr id="597" name="Google Shape;597;p23"/>
          <p:cNvGraphicFramePr/>
          <p:nvPr/>
        </p:nvGraphicFramePr>
        <p:xfrm>
          <a:off x="826952" y="2537520"/>
          <a:ext cx="9902496" cy="4707591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598" name="Google Shape;598;p23"/>
          <p:cNvSpPr/>
          <p:nvPr/>
        </p:nvSpPr>
        <p:spPr>
          <a:xfrm>
            <a:off x="884332" y="6931749"/>
            <a:ext cx="97577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работы систем госуслуг онлайн, 2019</a:t>
            </a:r>
            <a:endParaRPr/>
          </a:p>
        </p:txBody>
      </p:sp>
      <p:graphicFrame>
        <p:nvGraphicFramePr>
          <p:cNvPr id="599" name="Google Shape;599;p23"/>
          <p:cNvGraphicFramePr/>
          <p:nvPr/>
        </p:nvGraphicFramePr>
        <p:xfrm>
          <a:off x="765233" y="7556326"/>
          <a:ext cx="9902496" cy="4707591"/>
        </p:xfrm>
        <a:graphic>
          <a:graphicData uri="http://schemas.openxmlformats.org/drawingml/2006/chart">
            <c:chart r:id="rId5"/>
          </a:graphicData>
        </a:graphic>
      </p:graphicFrame>
      <p:sp>
        <p:nvSpPr>
          <p:cNvPr id="600" name="Google Shape;600;p23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ЦИФРОВАЯ ИНФРАСТРУКТУРА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КАЧЕСТВО ОНЛАЙН-СЕРВИСОВ</a:t>
            </a:r>
            <a:endParaRPr/>
          </a:p>
        </p:txBody>
      </p:sp>
      <p:cxnSp>
        <p:nvCxnSpPr>
          <p:cNvPr id="601" name="Google Shape;601;p23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02" name="Google Shape;602;p2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7" name="Google Shape;607;p24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Изображение" id="608" name="Google Shape;60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09" name="Google Shape;609;p24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10" name="Google Shape;610;p24"/>
          <p:cNvSpPr txBox="1"/>
          <p:nvPr/>
        </p:nvSpPr>
        <p:spPr>
          <a:xfrm>
            <a:off x="11399912" y="1673424"/>
            <a:ext cx="10417141" cy="863890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скорости мобильного/десктопного интернета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рассчитываемого как простое среднее:</a:t>
            </a:r>
            <a:endParaRPr/>
          </a:p>
          <a:p>
            <a:pPr indent="-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декстопного интернета,</a:t>
            </a:r>
            <a:endParaRPr/>
          </a:p>
          <a:p>
            <a:pPr indent="-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мобильного интернета,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 опережает Берлин, Лондон и китайские мегаполисы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уступая однако мировым городам Восточной Азии (Сеулу, Токио) и Нью-Йорку;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уровню готовности цифровой инфраструктуры к работе в период эпидемии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оцениваемого как среднее частных подиндексов по:</a:t>
            </a:r>
            <a:endParaRPr/>
          </a:p>
          <a:p>
            <a:pPr indent="-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эффективности работы онлайн-систем (25%);</a:t>
            </a:r>
            <a:endParaRPr b="0" i="0" sz="2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эффективности систем видеомониторинга (25%);</a:t>
            </a:r>
            <a:endParaRPr/>
          </a:p>
          <a:p>
            <a:pPr indent="-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работе систем онлайн-записи в медучреждениях (25%);</a:t>
            </a:r>
            <a:endParaRPr b="0" i="0" sz="28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457200" lvl="0" marL="9144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системе онлайн-госуслуг (25%);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 находится на 4-м месте среди крупных мировых городов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уступая лишь Сингапуру и китайским мегаполисам, и заметно опережая крупнейшие города Европы и Северной Америки.</a:t>
            </a:r>
            <a:endParaRPr/>
          </a:p>
        </p:txBody>
      </p:sp>
      <p:sp>
        <p:nvSpPr>
          <p:cNvPr id="611" name="Google Shape;611;p24"/>
          <p:cNvSpPr/>
          <p:nvPr/>
        </p:nvSpPr>
        <p:spPr>
          <a:xfrm>
            <a:off x="1010730" y="1648447"/>
            <a:ext cx="95349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Скорость мобильного и десктопного интернета, 2020</a:t>
            </a:r>
            <a:endParaRPr/>
          </a:p>
        </p:txBody>
      </p:sp>
      <p:sp>
        <p:nvSpPr>
          <p:cNvPr id="612" name="Google Shape;612;p24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ЦИФРОВАЯ ИНФРАСТРУКТУРА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ГОТОВНОСТЬ ЦИФРОВОЙ ИНФРАСТРУКТУРЫ</a:t>
            </a:r>
            <a:endParaRPr/>
          </a:p>
        </p:txBody>
      </p:sp>
      <p:sp>
        <p:nvSpPr>
          <p:cNvPr id="613" name="Google Shape;613;p24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IMD, SUTD, анализ НИУ ВШЭ</a:t>
            </a:r>
            <a:endParaRPr/>
          </a:p>
        </p:txBody>
      </p:sp>
      <p:sp>
        <p:nvSpPr>
          <p:cNvPr id="614" name="Google Shape;614;p24"/>
          <p:cNvSpPr/>
          <p:nvPr/>
        </p:nvSpPr>
        <p:spPr>
          <a:xfrm>
            <a:off x="762509" y="6931749"/>
            <a:ext cx="100014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Готовность городской цифровой инфраструктуры, 2019</a:t>
            </a:r>
            <a:endParaRPr/>
          </a:p>
        </p:txBody>
      </p:sp>
      <p:sp>
        <p:nvSpPr>
          <p:cNvPr id="615" name="Google Shape;615;p2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616" name="Google Shape;616;p24"/>
          <p:cNvGraphicFramePr/>
          <p:nvPr/>
        </p:nvGraphicFramePr>
        <p:xfrm>
          <a:off x="921352" y="2249488"/>
          <a:ext cx="9902496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617" name="Google Shape;617;p24"/>
          <p:cNvGraphicFramePr/>
          <p:nvPr/>
        </p:nvGraphicFramePr>
        <p:xfrm>
          <a:off x="893157" y="7623017"/>
          <a:ext cx="9902496" cy="4707591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2" name="Google Shape;622;p25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23" name="Google Shape;623;p25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24" name="Google Shape;62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5" name="Google Shape;625;p25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26" name="Google Shape;626;p25"/>
          <p:cNvSpPr/>
          <p:nvPr/>
        </p:nvSpPr>
        <p:spPr>
          <a:xfrm>
            <a:off x="1136339" y="5055206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627" name="Google Shape;627;p25"/>
          <p:cNvSpPr/>
          <p:nvPr/>
        </p:nvSpPr>
        <p:spPr>
          <a:xfrm>
            <a:off x="4266427" y="5056649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коронакризиса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25"/>
          <p:cNvSpPr/>
          <p:nvPr/>
        </p:nvSpPr>
        <p:spPr>
          <a:xfrm>
            <a:off x="1136339" y="6853648"/>
            <a:ext cx="2408384" cy="151652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629" name="Google Shape;629;p25"/>
          <p:cNvSpPr/>
          <p:nvPr/>
        </p:nvSpPr>
        <p:spPr>
          <a:xfrm>
            <a:off x="4266427" y="6855091"/>
            <a:ext cx="17611452" cy="1514314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коронакризиса</a:t>
            </a:r>
            <a:endParaRPr b="1" i="0" sz="3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2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31" name="Google Shape;631;p25"/>
          <p:cNvSpPr/>
          <p:nvPr/>
        </p:nvSpPr>
        <p:spPr>
          <a:xfrm>
            <a:off x="1126787" y="3257600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4256875" y="3259043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7" name="Google Shape;637;p26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pic>
        <p:nvPicPr>
          <p:cNvPr descr="Изображение" id="638" name="Google Shape;63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9" name="Google Shape;639;p26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40" name="Google Shape;640;p26"/>
          <p:cNvSpPr txBox="1"/>
          <p:nvPr/>
        </p:nvSpPr>
        <p:spPr>
          <a:xfrm>
            <a:off x="11567947" y="1670833"/>
            <a:ext cx="10417141" cy="10731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оценки общего объема финансирования использовались данные, опубликованные в открытых источниках: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нормативные акты и постановления, пресс-релизы органов власти и сообщения в СМИ. Эти цифры могут отличаться от фактического финансирования из-за того, что: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все меры будут реализованы и полностью профинансированы;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 некоторым из заявленных мер неизвестно финансирование;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для всех мер известно региональное распределение финансирования господдержки, утвержденных на национальном уровне: далее предполагается, что объем получаемого городами финансирования пропорционален доле в ВРП/населении;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учитывается государственная помощь финансовому сектору (включая меры центральных банков).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большинстве мировых городов основной объем господдержки был обеспечен за счет мер, финансируемых на национальном уровне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исключением стала мэрия Пекина, принявшая амбициозную программу поддержки бизнеса и граждан.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абсолютном выражении пакет помощи экономики, принятый в Москве на городском уровне, сравним с объемом антикризисного финансирования в Мадриде, Берлине и Токио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sp>
        <p:nvSpPr>
          <p:cNvPr id="641" name="Google Shape;641;p26"/>
          <p:cNvSpPr/>
          <p:nvPr/>
        </p:nvSpPr>
        <p:spPr>
          <a:xfrm>
            <a:off x="1385844" y="1648447"/>
            <a:ext cx="87847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Финансирование мер на городском уровне, 2020</a:t>
            </a:r>
            <a:endParaRPr/>
          </a:p>
        </p:txBody>
      </p:sp>
      <p:sp>
        <p:nvSpPr>
          <p:cNvPr id="642" name="Google Shape;642;p26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ГОСУДАРСТВЕННАЯ ПОДДЕРЖКА В ПЕРИОД ПАНДЕМИИ</a:t>
            </a:r>
            <a:endParaRPr b="1" i="0" sz="32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МИЛЛИАРДЫ ДОЛЛАРОВ НОВЫХ РАСХОДОВ</a:t>
            </a:r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IMD, SUTD, анализ НИУ ВШЭ</a:t>
            </a:r>
            <a:endParaRPr/>
          </a:p>
        </p:txBody>
      </p:sp>
      <p:sp>
        <p:nvSpPr>
          <p:cNvPr id="644" name="Google Shape;644;p26"/>
          <p:cNvSpPr/>
          <p:nvPr/>
        </p:nvSpPr>
        <p:spPr>
          <a:xfrm>
            <a:off x="2025675" y="6931749"/>
            <a:ext cx="74751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Финансирование мер на национальном и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городском уровне, 2020</a:t>
            </a:r>
            <a:endParaRPr/>
          </a:p>
        </p:txBody>
      </p:sp>
      <p:sp>
        <p:nvSpPr>
          <p:cNvPr id="645" name="Google Shape;645;p2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646" name="Google Shape;646;p26"/>
          <p:cNvGraphicFramePr/>
          <p:nvPr/>
        </p:nvGraphicFramePr>
        <p:xfrm>
          <a:off x="1246784" y="8061458"/>
          <a:ext cx="9902496" cy="4707591"/>
        </p:xfrm>
        <a:graphic>
          <a:graphicData uri="http://schemas.openxmlformats.org/drawingml/2006/chart">
            <c:chart r:id="rId4"/>
          </a:graphicData>
        </a:graphic>
      </p:graphicFrame>
      <p:graphicFrame>
        <p:nvGraphicFramePr>
          <p:cNvPr id="647" name="Google Shape;647;p26"/>
          <p:cNvGraphicFramePr/>
          <p:nvPr/>
        </p:nvGraphicFramePr>
        <p:xfrm>
          <a:off x="777487" y="2321496"/>
          <a:ext cx="9902496" cy="4707591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2" name="Google Shape;652;g93c55b4fd1_0_6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53" name="Google Shape;653;g93c55b4fd1_0_6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Кейсы крупнейших городов мира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54" name="Google Shape;654;g93c55b4fd1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55" name="Google Shape;655;g93c55b4fd1_0_6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56" name="Google Shape;656;g93c55b4fd1_0_6"/>
          <p:cNvSpPr/>
          <p:nvPr/>
        </p:nvSpPr>
        <p:spPr>
          <a:xfrm>
            <a:off x="1136339" y="5055206"/>
            <a:ext cx="2408400" cy="15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657" name="Google Shape;657;g93c55b4fd1_0_6"/>
          <p:cNvSpPr/>
          <p:nvPr/>
        </p:nvSpPr>
        <p:spPr>
          <a:xfrm>
            <a:off x="4266427" y="5056649"/>
            <a:ext cx="17611500" cy="15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коронакризиса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8" name="Google Shape;658;g93c55b4fd1_0_6"/>
          <p:cNvSpPr/>
          <p:nvPr/>
        </p:nvSpPr>
        <p:spPr>
          <a:xfrm>
            <a:off x="1136339" y="6853648"/>
            <a:ext cx="2408400" cy="151650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659" name="Google Shape;659;g93c55b4fd1_0_6"/>
          <p:cNvSpPr/>
          <p:nvPr/>
        </p:nvSpPr>
        <p:spPr>
          <a:xfrm>
            <a:off x="4266427" y="6855091"/>
            <a:ext cx="17611500" cy="151440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коронакризиса</a:t>
            </a:r>
            <a:endParaRPr b="1" i="0" sz="3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0" name="Google Shape;660;g93c55b4fd1_0_6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1" name="Google Shape;661;g93c55b4fd1_0_6"/>
          <p:cNvSpPr/>
          <p:nvPr/>
        </p:nvSpPr>
        <p:spPr>
          <a:xfrm>
            <a:off x="1126787" y="3257600"/>
            <a:ext cx="2408400" cy="15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662" name="Google Shape;662;g93c55b4fd1_0_6"/>
          <p:cNvSpPr/>
          <p:nvPr/>
        </p:nvSpPr>
        <p:spPr>
          <a:xfrm>
            <a:off x="4256875" y="3259043"/>
            <a:ext cx="17611500" cy="15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  <p:sp>
        <p:nvSpPr>
          <p:cNvPr id="663" name="Google Shape;663;g93c55b4fd1_0_6"/>
          <p:cNvSpPr/>
          <p:nvPr/>
        </p:nvSpPr>
        <p:spPr>
          <a:xfrm>
            <a:off x="4256875" y="8653543"/>
            <a:ext cx="17611500" cy="15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lang="ru-RU" sz="3800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Кейсы крупнейших городов мира: Париж, Лондон, Нью-Йорк, Мадрид, Сингапур, Токио, Сеул, Пекин, Шанхай, Стамбул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8" name="Google Shape;668;g93c55b4fd1_0_20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69" name="Google Shape;669;g93c55b4fd1_0_20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Париж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12 млн жителей, 19% населения Франции, ВРП 850 млрд. долл.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70" name="Google Shape;670;g93c55b4fd1_0_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1" name="Google Shape;671;g93c55b4fd1_0_20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72" name="Google Shape;672;g93c55b4fd1_0_20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3" name="Google Shape;673;g93c55b4fd1_0_20"/>
          <p:cNvSpPr txBox="1"/>
          <p:nvPr/>
        </p:nvSpPr>
        <p:spPr>
          <a:xfrm>
            <a:off x="622725" y="1979175"/>
            <a:ext cx="93192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микропредприятия, предприятия малого бизнеса;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туристические и рекреационные объекты, объекты искусства и культуры;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незащищенные слои населения (пожилые, семьи с детьми, студенты, мигранты)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674" name="Google Shape;674;g93c55b4fd1_0_20"/>
          <p:cNvGraphicFramePr/>
          <p:nvPr/>
        </p:nvGraphicFramePr>
        <p:xfrm>
          <a:off x="622725" y="432389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2466300"/>
                <a:gridCol w="13946150"/>
              </a:tblGrid>
              <a:tr h="460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 мэрии Парижа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328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следование целям устойчивого развития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мобилизация сети гражданской солидарности (aris volunteers) для проверки пожилых людей или использование средств связи для повышения осведомленности о мерах профилактики;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еженедельные совещания с профессиональными союзами, торговыми ассоциациями и экономическими партнерами.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358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преодоление экономических последствий пандемии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</a:t>
                      </a:r>
                      <a:r>
                        <a:rPr b="1" i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сельскохозяйственных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производителей - организационная логистическая помощь для организации поставок товаров на некоторые открытые рынки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разработан 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план поддержки местных производителей, предприятий  культуры и пр.::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 миллионов евро инвестиций в локальные предприятия, </a:t>
                      </a:r>
                      <a:r>
                        <a:rPr b="1" i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самозанятых ремесленников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b="1" i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культурные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организации и молодые </a:t>
                      </a:r>
                      <a:r>
                        <a:rPr b="1" i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инновационные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фирмы; 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 миллионов евро  -  поддержка предприятий сектора </a:t>
                      </a:r>
                      <a:r>
                        <a:rPr b="1" i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туризма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  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миллиона евро -  для  поддержки участников </a:t>
                      </a:r>
                      <a:r>
                        <a:rPr b="1" i="1"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социальной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основанной на солидарности экономики;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каждые 9 из 10 поставщиков услуг городу будут выбираться из МСП;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замораживание арендной платы, сервисных платежей, дорожного налога и других муниципальных налогов для бизнеса и НКО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324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преодоление социальных последствий пандемии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единовременные субсидии 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 50 до 150 евро в месяц на нуждающуюся семью (и дополнительно 50 евро на второго и третьего ребенка);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скидки на питание в столовых для нуждающихся граждан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711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предотвращение серьезных последствий пандемий в будущем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000"/>
                        <a:buFont typeface="Arial Narrow"/>
                        <a:buChar char="-"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разработка (возможной) системы 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“15-minute city” - город как совокупность самодостаточных районов, в которых услуги, рабочие места и удобства - в нескольких минутах ходьбы: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дороги для пешеходов, расширение зон велосипедного транспорта; локализованные коммерческие и общественные центры, многоцелевые общественные здания, открытие магазинчиков в жилых районах. Помощь в переводе на удаленную работу.</a:t>
                      </a:r>
                      <a:endParaRPr sz="20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75" name="Google Shape;675;g93c55b4fd1_0_20"/>
          <p:cNvSpPr txBox="1"/>
          <p:nvPr/>
        </p:nvSpPr>
        <p:spPr>
          <a:xfrm>
            <a:off x="17734250" y="4650788"/>
            <a:ext cx="5745000" cy="54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Франция: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Национальный “Фонд солидарности”для помощи малому бизнесу: выделение грантов, инвестирование (1,5 млрд евро);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Займы под гарантии государства - для бизнеса любого размера, но не бизнесу в сфере недвижимости, не кредитным и не финансовым учреждениям (в пределах 300 млрд.евро);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Перенос времени уплаты налогов и налоговые льготы - до 48,5 млрд.евро;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изменение правил возврата денежных средств за неиспользованные билеты (ваучеры);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“Помощь лавочникам и торговцам Парижа” - единовременные выплаты до 1250 евро на самозанятого. 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6" name="Google Shape;676;g93c55b4fd1_0_20"/>
          <p:cNvSpPr txBox="1"/>
          <p:nvPr/>
        </p:nvSpPr>
        <p:spPr>
          <a:xfrm>
            <a:off x="17781800" y="11265600"/>
            <a:ext cx="5649900" cy="21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по состоянию на 3 апреля 2020 на комплекс мер потрачено </a:t>
            </a:r>
            <a:r>
              <a:rPr b="1" lang="ru-RU" sz="2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16,5 млрд евро (0,7%ВВП 2019 года) </a:t>
            </a:r>
            <a:endParaRPr b="1" sz="2100">
              <a:solidFill>
                <a:srgbClr val="222222"/>
              </a:solidFill>
            </a:endParaRPr>
          </a:p>
          <a:p>
            <a:pPr indent="0" lvl="0" marL="0" marR="381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22222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77" name="Google Shape;677;g93c55b4fd1_0_20"/>
          <p:cNvSpPr txBox="1"/>
          <p:nvPr/>
        </p:nvSpPr>
        <p:spPr>
          <a:xfrm>
            <a:off x="10056850" y="1989513"/>
            <a:ext cx="66969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latin typeface="Arial Narrow"/>
                <a:ea typeface="Arial Narrow"/>
                <a:cs typeface="Arial Narrow"/>
                <a:sym typeface="Arial Narrow"/>
              </a:rPr>
              <a:t>по состоянию на 3 апреля 2020 на комплекс мер потрачено </a:t>
            </a:r>
            <a:r>
              <a:rPr b="1" lang="ru-RU" sz="3700">
                <a:latin typeface="Arial Narrow"/>
                <a:ea typeface="Arial Narrow"/>
                <a:cs typeface="Arial Narrow"/>
                <a:sym typeface="Arial Narrow"/>
              </a:rPr>
              <a:t>30,57 млн. евро </a:t>
            </a:r>
            <a:r>
              <a:rPr lang="ru-RU" sz="3700">
                <a:latin typeface="Arial Narrow"/>
                <a:ea typeface="Arial Narrow"/>
                <a:cs typeface="Arial Narrow"/>
                <a:sym typeface="Arial Narrow"/>
              </a:rPr>
              <a:t>(0,8% бюджета города 2019 г.) </a:t>
            </a:r>
            <a:endParaRPr sz="37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78" name="Google Shape;678;g93c55b4fd1_0_20"/>
          <p:cNvSpPr txBox="1"/>
          <p:nvPr/>
        </p:nvSpPr>
        <p:spPr>
          <a:xfrm>
            <a:off x="17734250" y="2010213"/>
            <a:ext cx="49710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Министр бюджета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Парижа Gerald Darmanin 3.06.20: ожидается </a:t>
            </a:r>
            <a:r>
              <a:rPr b="1" lang="ru-RU" sz="3000">
                <a:solidFill>
                  <a:srgbClr val="222222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11,4%</a:t>
            </a:r>
            <a:r>
              <a:rPr lang="ru-RU" sz="3000">
                <a:solidFill>
                  <a:srgbClr val="222222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дефицит бюджета в 2020 г.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3" name="Google Shape;683;g93c55b4fd1_1_0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84" name="Google Shape;684;g93c55b4fd1_1_0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Лондон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9 млн. жителей, 13,5% населения Великобритании, ВРП 880</a:t>
            </a:r>
            <a:r>
              <a:rPr b="1" lang="ru-RU" sz="4400">
                <a:solidFill>
                  <a:srgbClr val="253957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млрд.долл.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85" name="Google Shape;685;g93c55b4fd1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6" name="Google Shape;686;g93c55b4fd1_1_0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87" name="Google Shape;687;g93c55b4fd1_1_0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88" name="Google Shape;688;g93c55b4fd1_1_0"/>
          <p:cNvSpPr txBox="1"/>
          <p:nvPr/>
        </p:nvSpPr>
        <p:spPr>
          <a:xfrm>
            <a:off x="18226625" y="3647875"/>
            <a:ext cx="5730300" cy="9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Великобритания: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грантовые выплаты предприятиям приоритетных направлений (£13 млрд) - в том числе, ж/д компаниям, а также благотворительным организациям и самозанятым;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субсидии на сохранение рабочих мест (до 8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0% от заработной платы работников, до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£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2500 в месяц, с приоритетом молодым работникам);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налоговые льготы (отсрочка уплаты НДС, снижение НДС с 20 до 5% в сфере туризма и развлечений); оплата страхования по болезни;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гранты на повышение энергоэффективности домов;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гос.гарантии на беспроцентные займы для МСП, покупка ценных бумаг крупных компаний;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займы (и гранты) инновационным компаниям;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состоянию на 4 июля 2020 на комплекс мер планируется потратить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£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440 млрд. (20,3% ВВП 2019), из них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£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110 млрд - на прямые выплаты,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£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330 млрд - на займы и гарантии 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689" name="Google Shape;689;g93c55b4fd1_1_0"/>
          <p:cNvGraphicFramePr/>
          <p:nvPr/>
        </p:nvGraphicFramePr>
        <p:xfrm>
          <a:off x="722375" y="4821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5014525"/>
                <a:gridCol w="11596025"/>
              </a:tblGrid>
              <a:tr h="11952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адачи, сформулированные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Лондонским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советом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по восстановлению (LRB) и Лондонским переходным советом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(LTB)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446550">
                <a:tc>
                  <a:txBody>
                    <a:bodyPr/>
                    <a:lstStyle/>
                    <a:p>
                      <a:pPr indent="-177800" lvl="0" marL="723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· сокращение роста безработицы и экономических потерь;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чрезвычайный фонд Culture at Risk в размере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£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2,3 млн для поддержки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культуры и творческих индустрий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включая массовые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музыкальные заведения, рабочие места артистов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независимые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кинотеатры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 u="sng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общественный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фонд для поддержки организаций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искусства и культуры;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r>
                        <a:rPr lang="ru-RU" sz="2200" u="sng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общественный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фонд для поддержания малого бизнеса Лондона (на 3 августа 2020 собрано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£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280 тыс.)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681075">
                <a:tc>
                  <a:txBody>
                    <a:bodyPr/>
                    <a:lstStyle/>
                    <a:p>
                      <a:pPr indent="-177800" lvl="0" marL="723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·	обеспечение безопасность для молодежи и детей;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177800" lvl="0" marL="723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·	повышение санитарной чистоты и экологической безопасности города.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объявлено о найме дополнительно 10 000 полицейских для обеспечения безопасности в городе;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существенно расширена программа реформирования дорожной сети, чтобы максимально увеличить пропускную способность для езды на велосипеде и прогулок по центру Лондона (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£45 млн)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создание “Фонда устойчивости” (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£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млн.) для поддержки инноваций в сфере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устойчивости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городов;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приоритетная помощь - предприятиям, переводящим работу в онлайн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431575">
                <a:tc>
                  <a:txBody>
                    <a:bodyPr/>
                    <a:lstStyle/>
                    <a:p>
                      <a:pPr indent="-177800" lvl="0" marL="723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·	поддержка  населения, в том числе социально незащищенных групп;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177800" lvl="0" marL="7239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·	сокращение социального и экономического неравенства, а также неравенства в возможностях получения медицинских услуг (здоровья)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аренда за счет города 300 незаполненных номеров гостиниц для размещения бездомных;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раздача продуктовых наборов;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объявление двухгодичного (2021-22) инфраструктурного проекта на £1,5 млрд. для поддержания занятости.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690" name="Google Shape;690;g93c55b4fd1_1_0"/>
          <p:cNvSpPr txBox="1"/>
          <p:nvPr/>
        </p:nvSpPr>
        <p:spPr>
          <a:xfrm>
            <a:off x="1196700" y="2140250"/>
            <a:ext cx="8883300" cy="25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Приоритетные н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аправления выделения помощи: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искусство, досуг и культура;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предприятия общепита и розничной торговли;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транспорт и логистические компании;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исследования и разработки, инновационный сектор.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91" name="Google Shape;691;g93c55b4fd1_1_0"/>
          <p:cNvSpPr txBox="1"/>
          <p:nvPr/>
        </p:nvSpPr>
        <p:spPr>
          <a:xfrm>
            <a:off x="14341425" y="2292874"/>
            <a:ext cx="4727700" cy="18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latin typeface="Arial Narrow"/>
                <a:ea typeface="Arial Narrow"/>
                <a:cs typeface="Arial Narrow"/>
                <a:sym typeface="Arial Narrow"/>
              </a:rPr>
              <a:t>Прирост ВДС города в 2019 г. составлял 4,6%; в 2020 London’s Economic Outlook прогнозирует проседание на </a:t>
            </a:r>
            <a:r>
              <a:rPr b="1" lang="ru-RU" sz="2600">
                <a:latin typeface="Arial Narrow"/>
                <a:ea typeface="Arial Narrow"/>
                <a:cs typeface="Arial Narrow"/>
                <a:sym typeface="Arial Narrow"/>
              </a:rPr>
              <a:t>-16,8%</a:t>
            </a:r>
            <a:endParaRPr b="1" sz="26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92" name="Google Shape;692;g93c55b4fd1_1_0"/>
          <p:cNvSpPr txBox="1"/>
          <p:nvPr/>
        </p:nvSpPr>
        <p:spPr>
          <a:xfrm>
            <a:off x="7824525" y="2238250"/>
            <a:ext cx="6696900" cy="19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700">
                <a:latin typeface="Arial Narrow"/>
                <a:ea typeface="Arial Narrow"/>
                <a:cs typeface="Arial Narrow"/>
                <a:sym typeface="Arial Narrow"/>
              </a:rPr>
              <a:t>по состоянию на 3 апреля 2020 на комплекс мер потрачено £</a:t>
            </a:r>
            <a:r>
              <a:rPr b="1" lang="ru-RU" sz="3700">
                <a:latin typeface="Arial Narrow"/>
                <a:ea typeface="Arial Narrow"/>
                <a:cs typeface="Arial Narrow"/>
                <a:sym typeface="Arial Narrow"/>
              </a:rPr>
              <a:t>19,8 млн</a:t>
            </a:r>
            <a:r>
              <a:rPr b="1" lang="ru-RU" sz="3700"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3700">
                <a:latin typeface="Arial Narrow"/>
                <a:ea typeface="Arial Narrow"/>
                <a:cs typeface="Arial Narrow"/>
                <a:sym typeface="Arial Narrow"/>
              </a:rPr>
              <a:t>(1,4% бюджета города 2019 г.) </a:t>
            </a:r>
            <a:endParaRPr sz="3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Google Shape;73;p3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4" name="Google Shape;74;p3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5" name="Google Shape;7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3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7" name="Google Shape;77;p3"/>
          <p:cNvSpPr/>
          <p:nvPr/>
        </p:nvSpPr>
        <p:spPr>
          <a:xfrm>
            <a:off x="1136339" y="5698926"/>
            <a:ext cx="2408384" cy="1516520"/>
          </a:xfrm>
          <a:prstGeom prst="rect">
            <a:avLst/>
          </a:prstGeom>
          <a:noFill/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4266427" y="5700369"/>
            <a:ext cx="17611452" cy="1514314"/>
          </a:xfrm>
          <a:prstGeom prst="rect">
            <a:avLst/>
          </a:prstGeom>
          <a:noFill/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эпидемии COVID-19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1136339" y="7501720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4266427" y="7503163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 эпидемии COVID-19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3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2" name="Google Shape;82;p3"/>
          <p:cNvSpPr/>
          <p:nvPr/>
        </p:nvSpPr>
        <p:spPr>
          <a:xfrm>
            <a:off x="1126787" y="3901320"/>
            <a:ext cx="2408384" cy="151652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83" name="Google Shape;83;p3"/>
          <p:cNvSpPr/>
          <p:nvPr/>
        </p:nvSpPr>
        <p:spPr>
          <a:xfrm>
            <a:off x="4256875" y="3902763"/>
            <a:ext cx="17611452" cy="1514314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97" name="Google Shape;697;g93c55b4fd1_1_8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698" name="Google Shape;698;g93c55b4fd1_1_8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Нью-Йорк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8,5 млн.чел., 2,5% населения США, ВРП </a:t>
            </a:r>
            <a:r>
              <a:rPr lang="ru-RU" sz="44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1720 млрд. 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699" name="Google Shape;699;g93c55b4fd1_1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0" name="Google Shape;700;g93c55b4fd1_1_8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01" name="Google Shape;701;g93c55b4fd1_1_8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2" name="Google Shape;702;g93c55b4fd1_1_8"/>
          <p:cNvSpPr txBox="1"/>
          <p:nvPr/>
        </p:nvSpPr>
        <p:spPr>
          <a:xfrm>
            <a:off x="8491975" y="1908125"/>
            <a:ext cx="4280400" cy="3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latin typeface="Arial Narrow"/>
                <a:ea typeface="Arial Narrow"/>
                <a:cs typeface="Arial Narrow"/>
                <a:sym typeface="Arial Narrow"/>
              </a:rPr>
              <a:t>мэр Нью-Йорка: налоговые поступления могут сократиться на </a:t>
            </a:r>
            <a:r>
              <a:rPr lang="ru-RU" sz="28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ru-RU" sz="2800">
                <a:latin typeface="Arial Narrow"/>
                <a:ea typeface="Arial Narrow"/>
                <a:cs typeface="Arial Narrow"/>
                <a:sym typeface="Arial Narrow"/>
              </a:rPr>
              <a:t>13</a:t>
            </a:r>
            <a:r>
              <a:rPr lang="ru-RU" sz="2600">
                <a:latin typeface="Arial Narrow"/>
                <a:ea typeface="Arial Narrow"/>
                <a:cs typeface="Arial Narrow"/>
                <a:sym typeface="Arial Narrow"/>
              </a:rPr>
              <a:t>,3 млрд США в 2021 финансовом году </a:t>
            </a:r>
            <a:r>
              <a:rPr lang="ru-RU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 	 	 			</a:t>
            </a:r>
            <a:endParaRPr sz="2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						</a:t>
            </a:r>
            <a:endParaRPr sz="26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потери ВРП Нью-Йорка могут составить до ~14%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03" name="Google Shape;703;g93c55b4fd1_1_8"/>
          <p:cNvSpPr txBox="1"/>
          <p:nvPr/>
        </p:nvSpPr>
        <p:spPr>
          <a:xfrm>
            <a:off x="1081625" y="2002175"/>
            <a:ext cx="7732500" cy="2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медицинская помощь, гигиена и профилактика;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социальная помощь нуждающимся и потерявшим работу;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малый и средний бизнес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04" name="Google Shape;704;g93c55b4fd1_1_8"/>
          <p:cNvSpPr txBox="1"/>
          <p:nvPr/>
        </p:nvSpPr>
        <p:spPr>
          <a:xfrm>
            <a:off x="12772375" y="3567075"/>
            <a:ext cx="10494300" cy="84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США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Families First Coronavirus Response Act,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HR 6201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($3,5 млрд) направлен на поддержку </a:t>
            </a:r>
            <a:r>
              <a:rPr b="1"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социальной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сферы: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дополнительное финансирование общественных организаций по уходу за пожилыми;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беспроцентный кредит штатам для выплаты пособий по безработице;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требование работодателям обеспечить отпуск по уходу за детьми в обмен на налоговые льготы;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дополнительное питание для женщин и детей; продовольственная помощь нуждающимся;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CARES Act,HR 748 (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$2 трлн., 9% ВВП)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, направлен на поддержку домохозяйств и предприятий: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компаниям любого размера предоставляется возможность снижения налогового бремени (до 50% при условии сохранения рабочих мест) и отсрочки уплаты налогов (оценочно -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221 млрд);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авиакомпании, грузовые авиаперевозчики и вспомогательные фирмы получают гранты в общей сумме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25 млрд,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4 млрд и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3 млрд соответственно для поддержания уровня занятости до 30 сентября 2020 года;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с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суды и гранты для малого бизнеса, гарантии по кредитам малого бизнеса на $ 349 млрд (до $10 млн, под 4% годовых на выплату зарплат, отпуска по болезни и пр);</a:t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з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аймы предприятиям под низкий процент; 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ссуды крупному бизнесу и правительствам штатов;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увеличение пособия по безработице на </a:t>
            </a:r>
            <a:r>
              <a:rPr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600 в неделю; прямые трансферы для семей с низким доходом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highlight>
                <a:srgbClr val="FFFFFF"/>
              </a:highlight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состоянию на 24 апреля 2020 на комплекс мер планируется потратить </a:t>
            </a:r>
            <a:r>
              <a:rPr b="1" lang="ru-RU" sz="2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2,41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 трлн. (10,8% ВВП 2019)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05" name="Google Shape;705;g93c55b4fd1_1_8"/>
          <p:cNvGraphicFramePr/>
          <p:nvPr/>
        </p:nvGraphicFramePr>
        <p:xfrm>
          <a:off x="247375" y="610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3509575"/>
                <a:gridCol w="7790075"/>
              </a:tblGrid>
              <a:tr h="687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6203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 связи с беспрецедентной скоростью распространения коронавируса в Нью-Йорке основные меры были направлены на сдерживание скорости распространения вируса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закрытие оффлайн-торговли; 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поощрение обращения за помощью при появлении симптомов;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информационные бюллетени на 15  языках для населения и бизнеса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3700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Сдерживающие распространение вируса меры привели к росту безработицы (до 20%) и закрытию МСП. Задачей стало поддержание пострадавших слоев населения и бизнеса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беспроцентные ссуды бизнесу сроком погашения от 15 до 20 лет;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объявление незаконным резкое повышение цен для поддержки доступа к товарам и услугам людей с низкими доходами;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гарантия оплачиваемого отпуска по болезни с сохранением рабочего места и доступ к другим льготам во время обязательного или профилактического ухода на карантин или изоляцию из-за COVID -19;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ваучеры на арендную плату арендодателям от имени арендаторов;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инвестирование в телемедицину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06" name="Google Shape;706;g93c55b4fd1_1_8"/>
          <p:cNvSpPr txBox="1"/>
          <p:nvPr/>
        </p:nvSpPr>
        <p:spPr>
          <a:xfrm>
            <a:off x="851500" y="3866250"/>
            <a:ext cx="7341300" cy="23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Нью-Йорк получил прямое федеральное финансирование на городские меры по акту CARES в размере ＄1,86 млрд.</a:t>
            </a:r>
            <a:endParaRPr sz="3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1" name="Google Shape;711;g93c55b4fd1_1_16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12" name="Google Shape;712;g93c55b4fd1_1_16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Мадрид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3,2 млн.чел., 7% населения Испании,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225,9 млрд.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13" name="Google Shape;713;g93c55b4fd1_1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4" name="Google Shape;714;g93c55b4fd1_1_16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15" name="Google Shape;715;g93c55b4fd1_1_16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16" name="Google Shape;716;g93c55b4fd1_1_16"/>
          <p:cNvSpPr txBox="1"/>
          <p:nvPr/>
        </p:nvSpPr>
        <p:spPr>
          <a:xfrm>
            <a:off x="18640875" y="3119225"/>
            <a:ext cx="4694700" cy="101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Испания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Одна из наиболее подробных и продуманных систем налоговых льгот, грантов и субсидий бизнесу. 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приостановка выплат процентов и основной суммы по кредитам, ранее предоставленным Государственным секретариатом по туризму, а также отсрочку платежей по процентам и / или основной сумме ссуд по регионам компаниям разного размера и самозанятым работникам, пострадавшим от кризиса.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реформирована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территориальная политика , чтобы позволить муниципалитетам использовать свои бюджетные излишки специально для борьбы с COVID-19. 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состоянию на 7 июля 2020, на комплекс мер планируется потратить </a:t>
            </a:r>
            <a:r>
              <a:rPr b="1" lang="ru-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€</a:t>
            </a:r>
            <a:r>
              <a:rPr b="1" lang="ru-RU" sz="22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200 млрд.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 (20% ВВП 2019)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17" name="Google Shape;717;g93c55b4fd1_1_16"/>
          <p:cNvSpPr txBox="1"/>
          <p:nvPr/>
        </p:nvSpPr>
        <p:spPr>
          <a:xfrm>
            <a:off x="1012575" y="1824463"/>
            <a:ext cx="84459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туристическая отрасль, культура, отдых и ресторанный бизнес;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ритейл;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социально незащищенные группы граждан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18" name="Google Shape;718;g93c55b4fd1_1_16"/>
          <p:cNvGraphicFramePr/>
          <p:nvPr/>
        </p:nvGraphicFramePr>
        <p:xfrm>
          <a:off x="382700" y="3308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4342100"/>
                <a:gridCol w="13352225"/>
              </a:tblGrid>
              <a:tr h="8354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задачи, поставленные Советом Мадрида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3624625">
                <a:tc>
                  <a:txBody>
                    <a:bodyPr/>
                    <a:lstStyle/>
                    <a:p>
                      <a:pPr indent="-3683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уменьшение бюрократических сложностей и оказание услуг для населения в онлайн-режиме;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обеспечение комфортных условий для работы из дома;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создание условий для онлайн-образования;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обеспечение равного доступа к услугам здравоохранения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стипендии студентам университетов  в размере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€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 млн. от правительства региона и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€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 млн. от университетов для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стимулирования продолжения обучения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государственно-частные партнерства с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частными клиниками, гостиницами и домами престарелых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для увеличения  количество больничных коек;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для прямых выплат наиболее уязвимым группам людей увеличен фонд Чрезвычайных событий (на € 20 млн.).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815300">
                <a:tc>
                  <a:txBody>
                    <a:bodyPr/>
                    <a:lstStyle/>
                    <a:p>
                      <a:pPr indent="0" lvl="0" marL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малого и среднего бизнеса, искусства и культуры;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нижении налогов для предприятий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торговли, отдыха, гостеприимства и культуры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(по оценке, на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€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66 млн.); 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пакет мер по восстановлению, включающий более 300 мер, направленных на рост в занятости в сфере 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жилищного строительства и социальных услуг, устойчивую мобильность, городское планирование и культуру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план восстановления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культурных учреждений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«Мадридский план аплодисментов» (Plan Aplaude Madrid), (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€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7,5 млн.): гранты на аренду помещений, 25% снижение налога на недвижимость и налога на экономическую деятельность на 2020 год, ремонт театра Circo Price и Культурного центра Фернана Гомеса де ла Вилья.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193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поддержание целей устойчивого развития, в частности,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·  	внедрение экологических транспортных инициатив.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расширение автобусных полос, стремление к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интермодальности;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программа 15-minute city - </a:t>
                      </a:r>
                      <a:r>
                        <a:rPr lang="ru-RU" sz="20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город как совокупность самодостаточных районов, в которых услуги, рабочие места и удобства - в нескольких минутах ходьбы: выделение участков под строительство многофункциональных центров районной инфраструктуры;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выделение </a:t>
                      </a:r>
                      <a:r>
                        <a:rPr lang="ru-RU" sz="200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€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8 млн.стартапам,  направленные на лечение и диагностику COVID-19, а также для создания новых инновационных способов решения проблем, связанных с COVID-19 (столкновение с экономической реальностью после пандемии; пересмотр концепции городов перед лицом потребности в новых моделях межличностных отношений; и поиск решений для групп с особыми потребностями).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19" name="Google Shape;719;g93c55b4fd1_1_16"/>
          <p:cNvSpPr txBox="1"/>
          <p:nvPr/>
        </p:nvSpPr>
        <p:spPr>
          <a:xfrm>
            <a:off x="9504550" y="1818050"/>
            <a:ext cx="52701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FEDEA business association: из 2,4 млн.занятых в туристическом бизнесе </a:t>
            </a:r>
            <a:r>
              <a:rPr lang="ru-RU" sz="22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Испании</a:t>
            </a:r>
            <a:r>
              <a:rPr lang="ru-RU" sz="22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lang="ru-RU" sz="22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70% потеряют работу </a:t>
            </a:r>
            <a:r>
              <a:rPr lang="ru-RU" sz="2200"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в 2020г. 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4" name="Google Shape;724;g93c55b4fd1_1_24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25" name="Google Shape;725;g93c55b4fd1_1_24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Сингапур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5,8 млн.чел.,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350 млрд.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26" name="Google Shape;726;g93c55b4fd1_1_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7" name="Google Shape;727;g93c55b4fd1_1_24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28" name="Google Shape;728;g93c55b4fd1_1_24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9" name="Google Shape;729;g93c55b4fd1_1_24"/>
          <p:cNvSpPr txBox="1"/>
          <p:nvPr/>
        </p:nvSpPr>
        <p:spPr>
          <a:xfrm>
            <a:off x="920625" y="1814275"/>
            <a:ext cx="9964800" cy="26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туристическая отрасль, культура, отдых и ресторанный бизнес;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продуктовый ритейл;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транспорт (авиа- и морские перевозчики, такси, инфраструктурные объекты);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переобучение, повышение квалификации 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безработных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 и пенсионеров;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поддержка цифровой трансформации бизнеса.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30" name="Google Shape;730;g93c55b4fd1_1_24"/>
          <p:cNvGraphicFramePr/>
          <p:nvPr/>
        </p:nvGraphicFramePr>
        <p:xfrm>
          <a:off x="685100" y="4042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3802575"/>
                <a:gridCol w="19355325"/>
              </a:tblGrid>
              <a:tr h="723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Задача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Решение: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 самого начала пандемии было сформировано 4 бюджетных “пакета”, вводимых постепенно. Каждая статья расходов каждого бюджета составлена так, чтобы меры, включенные в нее, дополняли меры других бюджетов. 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4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помощь локальному бизнесу (МСП) и местным жителям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бюджет единства (Unity budget) -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 млрд.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выплаты на каждого работника от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 до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300, скидка на подоходный налог до 25%;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скидки на налог на имущество;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госгарантии до 80% на кредиты МСП; кредитование туристического сектора под 5% годовых; авиационного, морского и портового управления;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продуктовые ваучеры жителям;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гранты советам по развитию общин (всего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 млн.)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425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помощь домохозяйствам, снижение безработицы, поддержка отдельных пострадавших  отраслей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бюджет устойчивости (Resilience Budget) -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48 млрд.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субсидирование до 50% оплаты труда работников; в авиа- и морском бизнесе - до 75% ФОТ; самозанятых (в частности, водителям такси) - до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1000 в мес.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увеличение соцпомощи до суммы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300-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900 в мес.;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мораторий на все госпошлины и гос.сборы на год; скидка на дорожный налог;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приостановление выплат по образовательным кредитам (до 9 мес.) и ипотеке (до 2 мес.);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гранты на искусство (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55 млн.), на туристические объекты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452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помощь всем работникам и предприятиям вне зависимости от гражданства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юджет солидарности (Solidarity Budget) -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5,1 млрд.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отменена ежемесячная оплата лицензии на найм иностранной рабочей силы, занятой в строительстве, морском деле и в обрабатывающих отраслях;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гос.страхование риска МСП до 90%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777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создание рабочих мест, формирование новых навыков и знаний, цифровая 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трансформация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бизнес-процессов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бюджет стойкости (Fortitude Budget) -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$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33 млрд.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онлайн обучение (переобучение) оставшихся без работы граждан и престарелых граждан;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гранты на цифровую трансформации бизнесов;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создание 40 000 рабочих мест  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31" name="Google Shape;731;g93c55b4fd1_1_24"/>
          <p:cNvSpPr txBox="1"/>
          <p:nvPr/>
        </p:nvSpPr>
        <p:spPr>
          <a:xfrm>
            <a:off x="13508875" y="2201575"/>
            <a:ext cx="5154900" cy="18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700">
                <a:latin typeface="Arial Narrow"/>
                <a:ea typeface="Arial Narrow"/>
                <a:cs typeface="Arial Narrow"/>
                <a:sym typeface="Arial Narrow"/>
              </a:rPr>
              <a:t>рост ВВП Сингапура упал до </a:t>
            </a:r>
            <a:r>
              <a:rPr b="1" lang="ru-RU" sz="2700">
                <a:latin typeface="Arial Narrow"/>
                <a:ea typeface="Arial Narrow"/>
                <a:cs typeface="Arial Narrow"/>
                <a:sym typeface="Arial Narrow"/>
              </a:rPr>
              <a:t>- 13,2%</a:t>
            </a:r>
            <a:r>
              <a:rPr lang="ru-RU" sz="2700">
                <a:latin typeface="Arial Narrow"/>
                <a:ea typeface="Arial Narrow"/>
                <a:cs typeface="Arial Narrow"/>
                <a:sym typeface="Arial Narrow"/>
              </a:rPr>
              <a:t> к третьему кварталу 2020г.</a:t>
            </a:r>
            <a:endParaRPr sz="27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5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6" name="Google Shape;736;g93c55b4fd1_1_32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37" name="Google Shape;737;g93c55b4fd1_1_32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Токио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13,9 млн.чел., 11% населения Японии,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1893 млрд.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38" name="Google Shape;738;g93c55b4fd1_1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9" name="Google Shape;739;g93c55b4fd1_1_32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40" name="Google Shape;740;g93c55b4fd1_1_32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1" name="Google Shape;741;g93c55b4fd1_1_32"/>
          <p:cNvSpPr txBox="1"/>
          <p:nvPr/>
        </p:nvSpPr>
        <p:spPr>
          <a:xfrm>
            <a:off x="13854075" y="4349575"/>
            <a:ext cx="9711600" cy="82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Япония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Апрель 2020.  В целом расходы бюджета составили более 25 500 млрд йен, в частности они были направлены на поддержку: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микробизнеса, малого и среднего бизнеса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выплаты в денежной форме работодателям;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частно-государственных предприятий сферы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услуг, гостинично-ресторанного бизнеса, транспортных компаний и сферы развлечений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компаний, занимающихся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разработкой вакцины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против вируса.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Выплаты регионам, названные “временными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грантами для помощи регионам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справиться с COVID-19”, в апреле составили (в целом) 1000 млрд. йен.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Май 2020.  Приоритезация стала более направленной, а вместо безвозмездных выплат появились гранты и займы: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микробизнес, малый и средний бизнес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получили займов на 8817 млрд. йен;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крупный бизнес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займов на 452 млрд. йен;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займы на оплату аренды - 2024 млрд. йен;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гранты на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разработку вакцины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- 205 млрд. йен;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поддержку получило с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ельское хозяйство и рыболовство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а также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лесное хозяйство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- 20 млрд .йен.;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повышение привлекательности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туристистических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направлений Японии для привлечения туристов после пандемии - 3,6 млрд.йен.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42" name="Google Shape;742;g93c55b4fd1_1_32"/>
          <p:cNvSpPr txBox="1"/>
          <p:nvPr/>
        </p:nvSpPr>
        <p:spPr>
          <a:xfrm>
            <a:off x="207225" y="1862350"/>
            <a:ext cx="8837100" cy="30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туристическая отрасль, культура, отдых и ресторанный бизнес;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транспортные компании;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фармацевтические компании;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сельское хозяйство, рыболовство, лесное хозяйство;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переобучение, повышение квалификации безработных и пенсионеров;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поддержка цифровой трансформации бизнеса и образования; телемедицина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43" name="Google Shape;743;g93c55b4fd1_1_32"/>
          <p:cNvGraphicFramePr/>
          <p:nvPr/>
        </p:nvGraphicFramePr>
        <p:xfrm>
          <a:off x="382700" y="487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2820700"/>
                <a:gridCol w="10101650"/>
              </a:tblGrid>
              <a:tr h="590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 Токийского Штаба по борьбе с коронавирусом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12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сдерживание распространения пандемии,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формирование “новых норм” жизни общества: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наклейки на продукции пищевой промышленности о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безопасности на производстве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колл-центр для иностранных граждан на 14 языках; 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финансовая поддержка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трансляции 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культурных мероприятий из пустого зала;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субсидии МСП на оборудование и ПО для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удаленной работы;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</a:t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оцифровка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образовательных продуктов</a:t>
                      </a: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(в т.ч.школьных) и госуслуг, </a:t>
                      </a:r>
                      <a:r>
                        <a:rPr b="1"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телемедицина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314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поддержание МСП и занятости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отсрочена оплата содержания помещений;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единовременный платеж для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МСП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которые принимают меры для предотвращения дальнейшего распространения вируса;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программа экстренного кредитования и бесплатные консультационные услуги для МСП (от 500 до 1 млн йен суммарно);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chemeClr val="dk1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200 млрд. йен в виде беспроцентных ссуд МСП для поддержки и развития экономической активности.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349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поддержание сферы искусства и культуры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запуск социального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проекта «Поддержите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искусство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в Токио», направленный на художников и исполнителей, которые вынуждены отложить или отменить свои выступления и мероприятия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961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отдельных групп граждан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толичное правительство Токио сделало гостиничные номера и муниципальное жилье временно бесплатно доступным  для людей, оставшихся без крова из-за COVID-19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44" name="Google Shape;744;g93c55b4fd1_1_32"/>
          <p:cNvSpPr txBox="1"/>
          <p:nvPr/>
        </p:nvSpPr>
        <p:spPr>
          <a:xfrm>
            <a:off x="9044325" y="1956150"/>
            <a:ext cx="4096500" cy="27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состоянию на 24 апреля 2020, в Токио планировался</a:t>
            </a:r>
            <a:r>
              <a:rPr lang="ru-RU" sz="26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пакет чрезвычайных расходов в размере 800 млрд. иен (10,6% бюджета Токио 2019г.)</a:t>
            </a:r>
            <a:endParaRPr sz="1800"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5" name="Google Shape;745;g93c55b4fd1_1_32"/>
          <p:cNvSpPr txBox="1"/>
          <p:nvPr/>
        </p:nvSpPr>
        <p:spPr>
          <a:xfrm>
            <a:off x="13992125" y="12576175"/>
            <a:ext cx="92055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 состоянию на 12 июня 2020, на комплекс мер уже одобрено 174,6 трлн. йен  (32% ВВП)</a:t>
            </a:r>
            <a:endParaRPr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46" name="Google Shape;746;g93c55b4fd1_1_32"/>
          <p:cNvSpPr txBox="1"/>
          <p:nvPr/>
        </p:nvSpPr>
        <p:spPr>
          <a:xfrm>
            <a:off x="14153250" y="1956150"/>
            <a:ext cx="5270100" cy="21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Arial Narrow"/>
                <a:ea typeface="Arial Narrow"/>
                <a:cs typeface="Arial Narrow"/>
                <a:sym typeface="Arial Narrow"/>
              </a:rPr>
              <a:t>По оценкам, локдаун крупнейшего мегаполиса, Токио, будет стоить экономике Японии 5,6 трлн.йен в 2020г.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1" name="Google Shape;751;g93c55b4fd1_1_56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52" name="Google Shape;752;g93c55b4fd1_1_56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Сеул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9,8 млн. чел., 19% населения Ю.Кореи,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635,4 млрд. 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53" name="Google Shape;753;g93c55b4fd1_1_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4" name="Google Shape;754;g93c55b4fd1_1_56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55" name="Google Shape;755;g93c55b4fd1_1_56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56" name="Google Shape;756;g93c55b4fd1_1_56"/>
          <p:cNvSpPr txBox="1"/>
          <p:nvPr/>
        </p:nvSpPr>
        <p:spPr>
          <a:xfrm>
            <a:off x="10310000" y="3803150"/>
            <a:ext cx="13485900" cy="91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Корея</a:t>
            </a:r>
            <a:endParaRPr b="1"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туризм 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- специальный сектор поддержки занятости. Субсидирование до 90% ежегодного отпуска в течение 6 месяцев для поддержки сохранения рабочих мест в этом секторе. Упрощение системы классификации отелей, легитимацию (институционализацию) платформ для размещения в экономике совместного пользования, содействие отдыху и туризму в лесу, смягченные правила для индустрии кемпинга - 20 трлн. вон;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прямая поддержка 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МСП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 - 4,1 трлн. вон;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поддержку 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потребительского спроса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 за счет потребительских купонов - 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12,2 трлн.вон 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поддержка сохранения занятости - 3,5 трлн. вон;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200 трлн.  вон на: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• расширение финансовых займов и гарантий;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• создание стабилизационного фонда рынка 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облигаций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• создание стабилизационного фонда 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фондового 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рынка;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• пролонгацию долга МСП и самозанятых лиц перед финансовыми учреждениями.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75 трлн вон - на 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стратегические отрасли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 и дополнительного финансирования МСП и домашних хозяйств, в частности: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• создание Фонда помощи ключевым отраслям под гарантию правительства для предоставления ликвидности и приобретения корпоративного долга и капитала для семи системообразующих отраслей страны (40 трлн. Вон);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• создание 550 000 рабочих мест (9,4 трлн вон);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предоставление чрезвычайных ссуд предприятиям (5 трлн. вон);</a:t>
            </a:r>
            <a:endParaRPr sz="22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200"/>
              <a:buFont typeface="Arial Narrow"/>
              <a:buChar char="●"/>
            </a:pP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 5,1 трлн. вон на 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платформы больших данных, ИИ и телекоммуникационные услуги 5G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, так называемые «проекты Нового курса», в которые правительство обязалось инвестировать 76 триллионов вон к 2025 году (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цифровые и “зеленые” проекты</a:t>
            </a:r>
            <a:r>
              <a:rPr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).</a:t>
            </a:r>
            <a:endParaRPr sz="12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57" name="Google Shape;757;g93c55b4fd1_1_56"/>
          <p:cNvSpPr txBox="1"/>
          <p:nvPr/>
        </p:nvSpPr>
        <p:spPr>
          <a:xfrm>
            <a:off x="207225" y="1862350"/>
            <a:ext cx="8514900" cy="22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МСП, ритейл и рынки; туризм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общественный сектор;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зеленая экономика и энергоэффективность;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фондовый рынок и рынок облигаций;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цифровизация и в целом IT сектор, экспортные отрасли.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58" name="Google Shape;758;g93c55b4fd1_1_56"/>
          <p:cNvGraphicFramePr/>
          <p:nvPr/>
        </p:nvGraphicFramePr>
        <p:xfrm>
          <a:off x="207225" y="40964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2657575"/>
                <a:gridCol w="7014450"/>
              </a:tblGrid>
              <a:tr h="434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2616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сокращение расходов на электроэнергию; стимулирование “зеленого” потребления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интеллектуальные варианты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экологичной мобильности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(доставка товаров с помощью роботов и интеллектуальные парковки); 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 марте 2020 год выделено 1 млрд. вон на строительство интегрированных фотоэлектрических систем в новых коммерческих и жилых зданиях.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418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помощь социально незащищенным гражданам - устранение “цифрового разрыва” доступа к технологиям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расширение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цифровой инфраструктуры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услуг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418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МСП, стимулирование спроса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субсидии малым предприятиям - 1,4 млн. вон;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ссуды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МСП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на общую сумму 500 млрд.вон;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налоговые льготы;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реструктуризация долгов по кредитам МСП;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госзакупки у МСП;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ваучеры и подарочные сертификаты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на покупки (до 100 000 вон в месяц на сертификат), субсидии домохозяйствам, субсидирование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аренды жилья 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- 57,4 млн. вон;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создание 2700 рабочих мест в гос.секторе, 1000 рабочих мест на традиционных рынках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59" name="Google Shape;759;g93c55b4fd1_1_56"/>
          <p:cNvSpPr txBox="1"/>
          <p:nvPr/>
        </p:nvSpPr>
        <p:spPr>
          <a:xfrm>
            <a:off x="7180200" y="1979150"/>
            <a:ext cx="49020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Arial Narrow"/>
                <a:ea typeface="Arial Narrow"/>
                <a:cs typeface="Arial Narrow"/>
                <a:sym typeface="Arial Narrow"/>
              </a:rPr>
              <a:t>оценка расходов на меры на 7 июля 2020 уже составила 62,5% всего бюджета Сеула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60" name="Google Shape;760;g93c55b4fd1_1_56"/>
          <p:cNvSpPr txBox="1"/>
          <p:nvPr/>
        </p:nvSpPr>
        <p:spPr>
          <a:xfrm>
            <a:off x="11935825" y="12751750"/>
            <a:ext cx="11238600" cy="18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п</a:t>
            </a:r>
            <a:r>
              <a:rPr b="1" lang="ru-RU" sz="22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о состоянию на  июля 2020, на комплекс мер уже одобрено более 400 трлн. вон  (21% ВВП)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4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5" name="Google Shape;765;g93c55b4fd1_1_40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66" name="Google Shape;766;g93c55b4fd1_1_40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Пекин (21,7 млн.чел., 1,5% населения Китая;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441,4 млрд.)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Шанхай (24,4 млн.чел., 1.7% населения Китая;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469 млрд.)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67" name="Google Shape;767;g93c55b4fd1_1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8" name="Google Shape;768;g93c55b4fd1_1_40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69" name="Google Shape;769;g93c55b4fd1_1_40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70" name="Google Shape;770;g93c55b4fd1_1_40"/>
          <p:cNvSpPr txBox="1"/>
          <p:nvPr/>
        </p:nvSpPr>
        <p:spPr>
          <a:xfrm>
            <a:off x="622725" y="3989225"/>
            <a:ext cx="9042900" cy="8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Шанхае основные дополнительные городские меры были направлены на: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организацию карантина;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туризм, общественное питание; культура и развлечения;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оптовую и розничную торговлю;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транспорт, логистику;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целом экспортеров.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возврат 50% взносов на страхование от безработицы, выплаченных в предыдущем году, а новые платежи в этот фонд отложены на 3 месяца при условии сохранения рабочих мест;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возврат средств, затрачиваемых на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аренду жилья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сотрудникам на время карантина;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реструктуризация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кредитных долгов в выбранных отраслях;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оказание поддержки предприятиям, испытывающим трудности с выполнением обязательств по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международным контрактам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поощрение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онлайн-бизнесов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 от стартапов (особенно выделяются стартапы, связанные с борьбой с последствиям пандемии, а также разработчики медицинских препаратов) до онлайн-торговли;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13970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стимулирование спроса (проведение фестиваля покупок, поддержка покупок в Интернете, стимулирование туризма и «ночной» экономики и т. д.)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оценкам, на эти меры только в феврале 2020 г. выделено около 175 млрд. юаней.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1" name="Google Shape;771;g93c55b4fd1_1_40"/>
          <p:cNvSpPr txBox="1"/>
          <p:nvPr/>
        </p:nvSpPr>
        <p:spPr>
          <a:xfrm>
            <a:off x="19124150" y="2163250"/>
            <a:ext cx="4418700" cy="97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Китай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МСП, микропредприятий и определенного списка отраслей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: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налоговые льготы;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льготные ставки по повторным кредитам;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освобождение от уплаты страховых взносов;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отсрочка погашения банковских кредитов;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снижение промышленных тарифов на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электроэнергию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. 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 целом, большинство предприятий либо освобождены на 1-2 месяца от взноса определенных налогов, либо им предоставлена отсрочка или скидка на его выплату - но только при условии сохранения всех рабочих мест.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2" name="Google Shape;772;g93c55b4fd1_1_40"/>
          <p:cNvSpPr txBox="1"/>
          <p:nvPr/>
        </p:nvSpPr>
        <p:spPr>
          <a:xfrm>
            <a:off x="19952650" y="10217975"/>
            <a:ext cx="3360000" cy="11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по состоянию на апрель 2020, на это выделено 3,022 трлн.юаней (3% ВВП)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73" name="Google Shape;773;g93c55b4fd1_1_40"/>
          <p:cNvSpPr txBox="1"/>
          <p:nvPr/>
        </p:nvSpPr>
        <p:spPr>
          <a:xfrm>
            <a:off x="10056888" y="3989225"/>
            <a:ext cx="8883300" cy="87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Пекине приоритетные городские меры направлены на: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книжные магазины и издательства;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компании, занимающиеся НИОКР;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кинотеатры и в целом киноиндустрию;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МСП и микропредприятия.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снижение или отмена арендной платы на городскую собственность для предприятий, полностью выполняющих требования Правительства;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создание «Специального фонда для инкубации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научных и технологических инноваций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в районе Фэнтай» - 30 млн.юаней;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прямые субсидии компаниям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R&amp;D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кинотеатрам, МСП;</a:t>
            </a:r>
            <a:endParaRPr b="1"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налоговые льготы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книжным магазинам и издательствам.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По разным оценкам, общие дополнительные расходы бюджета Пекина, связанные с COVID-19, в феврале составили более 15 млрд юаней.</a:t>
            </a:r>
            <a:endParaRPr b="1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74" name="Google Shape;774;g93c55b4fd1_1_40"/>
          <p:cNvSpPr txBox="1"/>
          <p:nvPr/>
        </p:nvSpPr>
        <p:spPr>
          <a:xfrm>
            <a:off x="3014750" y="2163250"/>
            <a:ext cx="11161500" cy="15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«ВВП Китая в первом квартале 2020 года сократился на 6,8% в годовом исчислении, а во втором квартале вырос на 3,2%», — </a:t>
            </a:r>
            <a:r>
              <a:rPr lang="ru-RU" sz="30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сообщило</a:t>
            </a:r>
            <a:r>
              <a:rPr lang="ru-RU" sz="3000">
                <a:solidFill>
                  <a:schemeClr val="dk1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 китайское Национальное бюро статистики.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79" name="Google Shape;779;g93c55b4fd1_1_48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80" name="Google Shape;780;g93c55b4fd1_1_48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Стамбул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15 млн.чел., 18,5% населения Турции,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350 млрд.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81" name="Google Shape;781;g93c55b4fd1_1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2" name="Google Shape;782;g93c55b4fd1_1_48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83" name="Google Shape;783;g93c55b4fd1_1_48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84" name="Google Shape;784;g93c55b4fd1_1_48"/>
          <p:cNvSpPr txBox="1"/>
          <p:nvPr/>
        </p:nvSpPr>
        <p:spPr>
          <a:xfrm>
            <a:off x="13923125" y="4117650"/>
            <a:ext cx="9791700" cy="7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Турция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«Программа защиты экономической стабильности» из 21 мероприятия 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(без публичного объявления их финансовых затрат)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, в частности: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дополнительных социальных выплатах семьям с низким доходом и работникам, потерявшим работу: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инимальная пенсия повышена с 1.000 до 1.500 турецких лир (230 долл. США);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5,3 млрд. турецких лир для выплат нуждающимся семьям (5,3 миллиона семей получат по 1000 турецких лир;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меры по налоговым льготам, трудовому законодательству и субсидиям в поддержку предприятий, пострадавших от кризиса: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 Narrow"/>
              <a:buChar char="-"/>
            </a:pP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блегчены условия найма на </a:t>
            </a:r>
            <a:r>
              <a:rPr b="1"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кратковременную работу</a:t>
            </a:r>
            <a:r>
              <a:rPr lang="ru-RU" sz="2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2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поощрение 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удаленной работы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выплаты работникам, потерявшим работу; легализация неоплачиваемого отпуска с выплатой 1170 лир на работника;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прямая 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финансовая помощь регионам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 в целях обеспечения непрерывности предоставления местных общественных услуг;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поддержка 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Turkish Airlines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 “по мере необходимости”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по состоянию на 13 мая 2020, общий 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объем принятых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 мер составил 525 млрд. турецких лир (11% ВВП)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85" name="Google Shape;785;g93c55b4fd1_1_48"/>
          <p:cNvSpPr txBox="1"/>
          <p:nvPr/>
        </p:nvSpPr>
        <p:spPr>
          <a:xfrm>
            <a:off x="207225" y="1862350"/>
            <a:ext cx="83079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социально незащищенные группы граждан и домохозяйства;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фермеры;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фармацевтика и производство медицинского оборудования;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авиаперевозчики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86" name="Google Shape;786;g93c55b4fd1_1_48"/>
          <p:cNvGraphicFramePr/>
          <p:nvPr/>
        </p:nvGraphicFramePr>
        <p:xfrm>
          <a:off x="382700" y="4117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2118850"/>
                <a:gridCol w="10949450"/>
              </a:tblGrid>
              <a:tr h="1003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</a:t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решения, предложенные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Стамбульским центром помощи и координации для управления процессом COVID-19 в городе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3586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главной задачей для Стамбула стало поддержание беднейших  домохозяйств (женщин с детьми, пенсионеров и неимущих)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выдано около 36 000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ваучеров на покупку еды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560 000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продуктовых наборов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прямая денежная поддержка 75 000 семей;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сбор средств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для помощи домохозяйствам: собрано 3,5 миллиона долларов для помощи более чем 172 000 домохозяйствам, которые не в состоянии оплатить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счета за воду и газ в городе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некоторые здания были перепрофилированы с целью предоставления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приютов женщинам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налажено сотрудничество с женскими НК для помощи  женщинам в чрезвычайных ситуациях;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отказ города от арендной платы за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муниципальные квартиры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на 3 месяца с последующим возможным продлением;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закупка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кормов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для бездомных животных.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936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местного агропродовольственного сектора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бесплатные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саженцы, удобрения, пестициды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 возможность получить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консультации 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 сельскохозяйственных специалистов в сезон посадки и сбора урожая; 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выплаты по долгам сельскохозяйственных кооперативов перед государственными учреждениями переносятся на один год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132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МСП и IT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прямые денежные выплаты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МСП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 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субсидии МСП,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производящим медицинские маски и пр.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освобождение от арендной платы резидентам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технопарков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787" name="Google Shape;787;g93c55b4fd1_1_48"/>
          <p:cNvSpPr txBox="1"/>
          <p:nvPr/>
        </p:nvSpPr>
        <p:spPr>
          <a:xfrm>
            <a:off x="18157575" y="2098513"/>
            <a:ext cx="4096500" cy="15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latin typeface="Arial Narrow"/>
                <a:ea typeface="Arial Narrow"/>
                <a:cs typeface="Arial Narrow"/>
                <a:sym typeface="Arial Narrow"/>
              </a:rPr>
              <a:t>МВФ спрогнозировал сокращение турецкой экономики за год на 5%</a:t>
            </a:r>
            <a:endParaRPr sz="30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2" name="Google Shape;792;g9440050bfc_0_4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93" name="Google Shape;793;g9440050bfc_0_4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 b="1" sz="4400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12,7 млн.чел., 8,6% населения России, ВРП </a:t>
            </a:r>
            <a:r>
              <a:rPr lang="ru-RU" sz="4400">
                <a:solidFill>
                  <a:schemeClr val="dk1"/>
                </a:solidFill>
                <a:highlight>
                  <a:schemeClr val="lt1"/>
                </a:highlight>
                <a:latin typeface="Arial Narrow"/>
                <a:ea typeface="Arial Narrow"/>
                <a:cs typeface="Arial Narrow"/>
                <a:sym typeface="Arial Narrow"/>
              </a:rPr>
              <a:t>$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213,3</a:t>
            </a: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 млрд.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794" name="Google Shape;794;g9440050bfc_0_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5" name="Google Shape;795;g9440050bfc_0_4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96" name="Google Shape;796;g9440050bfc_0_4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97" name="Google Shape;797;g9440050bfc_0_4"/>
          <p:cNvSpPr txBox="1"/>
          <p:nvPr/>
        </p:nvSpPr>
        <p:spPr>
          <a:xfrm>
            <a:off x="14268325" y="4117675"/>
            <a:ext cx="9791700" cy="7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 Россия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выплаты на детей (в т.ч. безработным с детьми) 652,7 млрд.руб.;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повышение и пролонгирование 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выплат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 по безработице 36 млрд.руб.;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выплаты медработникам, соцработникам, волонтерам 66,6 млрд.руб;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льготный период выплат по ипотечному кредитованию, льготная ипотека;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мораторий на выплату 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неустойки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 за 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просрочку</a:t>
            </a: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 коммунальных платежей;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особый порядок исчисления больничных 7 млрд.руб.;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временные рабочие места 4 млрд.руб.;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МСП: докапитализация микрофинансовых организаций (12 млрд.руб.), субсидии на затраты на профилактику в туристической отрасли, отрасли бытовых услуг, общепита, спорта, доп.образования, социально-ориентированным организациям (20 млрд.руб.), безвозмездная фин.помощь (в т.ч. на ФОТ) - 104,4 млрд.руб., снижение страховых взносов, отсрочка по оплате любых кредитных договоров;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в целом бизнес: автоматическое продление лицензий в 15 отраслях, льготные кредиты (9,2 млрд.); отсрочка по аренде гос.и муниципал. собственности; процентные каникулы, налоговые каникулы, мораторий на банкротство;  отмена плановых и внеплановых проверок;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субсидии самозанятым 1,6 млрд.руб;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ial Narrow"/>
              <a:buChar char="-"/>
            </a:pPr>
            <a:r>
              <a:rPr lang="ru-RU" sz="2200">
                <a:latin typeface="Arial Narrow"/>
                <a:ea typeface="Arial Narrow"/>
                <a:cs typeface="Arial Narrow"/>
                <a:sym typeface="Arial Narrow"/>
              </a:rPr>
              <a:t>субсидии авиакомпаниям (23,4 млрд.), туроператорам (5 млрд.), закупки у российских автопроизводителей (25 млрд.), судоходным компаниям (320 млн.), компенсация сертификации товарным экспортерам (450 млн.)</a:t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1 апреля</a:t>
            </a:r>
            <a:r>
              <a:rPr b="1" lang="ru-RU" sz="2200">
                <a:latin typeface="Arial Narrow"/>
                <a:ea typeface="Arial Narrow"/>
                <a:cs typeface="Arial Narrow"/>
                <a:sym typeface="Arial Narrow"/>
              </a:rPr>
              <a:t> 2020 общий объем зарезервированных средств на борьбу с коронавирусом и его последствиями составил 1,4  трлн. рублей (1,4% ВВП)</a:t>
            </a:r>
            <a:endParaRPr b="1"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798" name="Google Shape;798;g9440050bfc_0_4"/>
          <p:cNvSpPr txBox="1"/>
          <p:nvPr/>
        </p:nvSpPr>
        <p:spPr>
          <a:xfrm>
            <a:off x="207225" y="1645625"/>
            <a:ext cx="8307900" cy="18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latin typeface="Arial Narrow"/>
                <a:ea typeface="Arial Narrow"/>
                <a:cs typeface="Arial Narrow"/>
                <a:sym typeface="Arial Narrow"/>
              </a:rPr>
              <a:t>Приоритетные направления выделения помощи:</a:t>
            </a:r>
            <a:endParaRPr b="1"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latin typeface="Arial Narrow"/>
                <a:ea typeface="Arial Narrow"/>
                <a:cs typeface="Arial Narrow"/>
                <a:sym typeface="Arial Narrow"/>
              </a:rPr>
              <a:t>социально незащищенные группы граждан и домохозяйства;</a:t>
            </a:r>
            <a:endParaRPr b="1"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latin typeface="Arial Narrow"/>
                <a:ea typeface="Arial Narrow"/>
                <a:cs typeface="Arial Narrow"/>
                <a:sym typeface="Arial Narrow"/>
              </a:rPr>
              <a:t>МСП;</a:t>
            </a:r>
            <a:endParaRPr b="1" sz="2000"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транспортная сфера (авто- и авиаперевозки, деятельность аэропортов);</a:t>
            </a:r>
            <a:endParaRPr b="1" sz="20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сфера культуры, досуга и развлечений; спорта;</a:t>
            </a:r>
            <a:endParaRPr b="1" sz="20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сфера туризма и гостиничного бизнеса;</a:t>
            </a:r>
            <a:endParaRPr b="1" sz="20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сфера общепита;</a:t>
            </a:r>
            <a:endParaRPr b="1" sz="20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сфера бытовых услуг;</a:t>
            </a:r>
            <a:endParaRPr b="1" sz="2000">
              <a:solidFill>
                <a:srgbClr val="222222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Arial Narrow"/>
              <a:buChar char="-"/>
            </a:pPr>
            <a:r>
              <a:rPr b="1" lang="ru-RU" sz="2000">
                <a:solidFill>
                  <a:srgbClr val="222222"/>
                </a:solidFill>
                <a:latin typeface="Arial Narrow"/>
                <a:ea typeface="Arial Narrow"/>
                <a:cs typeface="Arial Narrow"/>
                <a:sym typeface="Arial Narrow"/>
              </a:rPr>
              <a:t>образовательные организации</a:t>
            </a:r>
            <a:endParaRPr b="1" sz="20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799" name="Google Shape;799;g9440050bfc_0_4"/>
          <p:cNvGraphicFramePr/>
          <p:nvPr/>
        </p:nvGraphicFramePr>
        <p:xfrm>
          <a:off x="382700" y="4914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2230975"/>
                <a:gridCol w="982550"/>
                <a:gridCol w="10579725"/>
              </a:tblGrid>
              <a:tr h="6363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задачи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решения</a:t>
                      </a:r>
                      <a:endParaRPr b="1" sz="2200">
                        <a:solidFill>
                          <a:schemeClr val="dk1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2744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остановка ускорения распространения пандемии; социальные меры поддержки 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увеличенное пособие по безработице, 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отсрочка платежей по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ипотеке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увеличение суммы льготного займа по ипотеке до 12 млн.руб.;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доп.выплаты людям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старше 65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и имеющим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хронические заболевания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продление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проездных билетов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выплаты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социальным работникам, медикам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бесплатное лечение от коронавируса (предоставление лекарств);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возмещение несостоявшегося </a:t>
                      </a:r>
                      <a:r>
                        <a:rPr b="1"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санаторно-курортного</a:t>
                      </a:r>
                      <a:r>
                        <a:rPr lang="ru-RU" sz="22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лечения</a:t>
                      </a:r>
                      <a:endParaRPr sz="22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993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МСП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 gridSpan="2">
                  <a:txBody>
                    <a:bodyPr/>
                    <a:lstStyle/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субсидирование и продление кредитов для </a:t>
                      </a:r>
                      <a:r>
                        <a:rPr b="1"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МСП</a:t>
                      </a: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-368300" lvl="0" marL="457200" rtl="0" algn="l">
                        <a:lnSpc>
                          <a:spcPct val="12857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22222"/>
                        </a:buClr>
                        <a:buSzPts val="2200"/>
                        <a:buFont typeface="Arial Narrow"/>
                        <a:buChar char="-"/>
                      </a:pPr>
                      <a:r>
                        <a:rPr lang="ru-RU" sz="2200">
                          <a:solidFill>
                            <a:srgbClr val="222222"/>
                          </a:solidFill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гранты перевозчикам и гостиницам за размещение и перевозку мед.работников;</a:t>
                      </a:r>
                      <a:endParaRPr sz="2200">
                        <a:solidFill>
                          <a:srgbClr val="222222"/>
                        </a:solidFill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 hMerge="1"/>
              </a:tr>
              <a:tr h="1339050">
                <a:tc row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Поддержка предприятий наиболее пострадавших отраслей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1 пакет мер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рганизации в сфере </a:t>
                      </a: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общественного питания, туризма, культуры, спорта, досуга и гостиничного бизнеса 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- отсрочки по налогам. В перечень отраслей, наиболее пострадавших от пандемии, включены </a:t>
                      </a: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частные медицинские клиники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/>
                </a:tc>
              </a:tr>
              <a:tr h="1262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2 пакет мер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расширился перечень компаний, которые получили отсрочку по налогам. Кроме того, организациям помогли с оплатой аренды, ввели субсидии для </a:t>
                      </a: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малых и средних предприятий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</a:t>
                      </a: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экспортеров и франчайзи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, а также льготные кредиты для </a:t>
                      </a: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молодых компаний</a:t>
                      </a:r>
                      <a:endParaRPr b="1"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/>
                </a:tc>
              </a:tr>
              <a:tr h="12628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3 пакет мер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расширены уже принятые решения по кредитованию, а также помогает </a:t>
                      </a:r>
                      <a:r>
                        <a:rPr b="1"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строителям, гостиницам, кинотеатрам, организациям дополнительного образования, санаториям и социальным предпринимателям</a:t>
                      </a:r>
                      <a:r>
                        <a:rPr lang="ru-RU" sz="20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.</a:t>
                      </a:r>
                      <a:endParaRPr sz="20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19050" marB="19050" marR="28575" marL="28575" anchor="b"/>
                </a:tc>
              </a:tr>
            </a:tbl>
          </a:graphicData>
        </a:graphic>
      </p:graphicFrame>
      <p:sp>
        <p:nvSpPr>
          <p:cNvPr id="800" name="Google Shape;800;g9440050bfc_0_4"/>
          <p:cNvSpPr txBox="1"/>
          <p:nvPr/>
        </p:nvSpPr>
        <p:spPr>
          <a:xfrm>
            <a:off x="16868825" y="2098526"/>
            <a:ext cx="4878900" cy="16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>
                <a:solidFill>
                  <a:srgbClr val="202736"/>
                </a:solidFill>
                <a:highlight>
                  <a:srgbClr val="FFFFFF"/>
                </a:highlight>
                <a:latin typeface="Arial Narrow"/>
                <a:ea typeface="Arial Narrow"/>
                <a:cs typeface="Arial Narrow"/>
                <a:sym typeface="Arial Narrow"/>
              </a:rPr>
              <a:t>За январь-июль 2020 года, по оценке Минэкономразвития РФ, ВВП РФ снизился на 3,8%</a:t>
            </a:r>
            <a:endParaRPr sz="3000">
              <a:highlight>
                <a:srgbClr val="FFFF00"/>
              </a:highlight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01" name="Google Shape;801;g9440050bfc_0_4"/>
          <p:cNvSpPr txBox="1"/>
          <p:nvPr/>
        </p:nvSpPr>
        <p:spPr>
          <a:xfrm>
            <a:off x="7969875" y="2098534"/>
            <a:ext cx="5815200" cy="23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900">
                <a:latin typeface="Arial Narrow"/>
                <a:ea typeface="Arial Narrow"/>
                <a:cs typeface="Arial Narrow"/>
                <a:sym typeface="Arial Narrow"/>
              </a:rPr>
              <a:t>По оценке на 3 сентября 2020 г., Москва потратила на меры около 300 млрд.руб. (ок.30% бюджета)</a:t>
            </a:r>
            <a:endParaRPr b="1" sz="2900"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6" name="Google Shape;806;g93c55b4fd1_0_34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07" name="Google Shape;807;g93c55b4fd1_0_34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808" name="Google Shape;808;g93c55b4fd1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9" name="Google Shape;809;g93c55b4fd1_0_34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10" name="Google Shape;810;g93c55b4fd1_0_34"/>
          <p:cNvSpPr/>
          <p:nvPr/>
        </p:nvSpPr>
        <p:spPr>
          <a:xfrm>
            <a:off x="1136339" y="5055206"/>
            <a:ext cx="2408400" cy="15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811" name="Google Shape;811;g93c55b4fd1_0_34"/>
          <p:cNvSpPr/>
          <p:nvPr/>
        </p:nvSpPr>
        <p:spPr>
          <a:xfrm>
            <a:off x="4266427" y="5056649"/>
            <a:ext cx="17611500" cy="15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коронакризиса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2" name="Google Shape;812;g93c55b4fd1_0_34"/>
          <p:cNvSpPr/>
          <p:nvPr/>
        </p:nvSpPr>
        <p:spPr>
          <a:xfrm>
            <a:off x="1136339" y="6853648"/>
            <a:ext cx="2408400" cy="151650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813" name="Google Shape;813;g93c55b4fd1_0_34"/>
          <p:cNvSpPr/>
          <p:nvPr/>
        </p:nvSpPr>
        <p:spPr>
          <a:xfrm>
            <a:off x="4266427" y="6855091"/>
            <a:ext cx="17611500" cy="151440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коронакризиса</a:t>
            </a:r>
            <a:endParaRPr b="1" i="0" sz="38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4" name="Google Shape;814;g93c55b4fd1_0_34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15" name="Google Shape;815;g93c55b4fd1_0_34"/>
          <p:cNvSpPr/>
          <p:nvPr/>
        </p:nvSpPr>
        <p:spPr>
          <a:xfrm>
            <a:off x="1126787" y="3257600"/>
            <a:ext cx="2408400" cy="1516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816" name="Google Shape;816;g93c55b4fd1_0_34"/>
          <p:cNvSpPr/>
          <p:nvPr/>
        </p:nvSpPr>
        <p:spPr>
          <a:xfrm>
            <a:off x="4256875" y="3259043"/>
            <a:ext cx="17611500" cy="15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  <p:sp>
        <p:nvSpPr>
          <p:cNvPr id="817" name="Google Shape;817;g93c55b4fd1_0_34"/>
          <p:cNvSpPr/>
          <p:nvPr/>
        </p:nvSpPr>
        <p:spPr>
          <a:xfrm>
            <a:off x="4256877" y="8822174"/>
            <a:ext cx="17611500" cy="1514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lang="ru-RU" sz="3800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Анализ приоритетности гос.поддержки 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2" name="Google Shape;822;g93c55b4fd1_1_65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23" name="Google Shape;823;g93c55b4fd1_1_65"/>
          <p:cNvSpPr txBox="1"/>
          <p:nvPr/>
        </p:nvSpPr>
        <p:spPr>
          <a:xfrm>
            <a:off x="1822848" y="233264"/>
            <a:ext cx="20882400" cy="14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Анализ приоритетности гос.поддержки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824" name="Google Shape;824;g93c55b4fd1_1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5" name="Google Shape;825;g93c55b4fd1_1_65"/>
          <p:cNvCxnSpPr/>
          <p:nvPr/>
        </p:nvCxnSpPr>
        <p:spPr>
          <a:xfrm>
            <a:off x="622731" y="1645623"/>
            <a:ext cx="21506400" cy="0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26" name="Google Shape;826;g93c55b4fd1_1_65"/>
          <p:cNvSpPr txBox="1"/>
          <p:nvPr>
            <p:ph idx="12" type="sldNum"/>
          </p:nvPr>
        </p:nvSpPr>
        <p:spPr>
          <a:xfrm>
            <a:off x="11935814" y="13010554"/>
            <a:ext cx="4944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827" name="Google Shape;827;g93c55b4fd1_1_65"/>
          <p:cNvGraphicFramePr/>
          <p:nvPr/>
        </p:nvGraphicFramePr>
        <p:xfrm>
          <a:off x="860450" y="27746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7624725"/>
                <a:gridCol w="6427550"/>
                <a:gridCol w="8636850"/>
              </a:tblGrid>
              <a:tr h="418225">
                <a:tc row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приоритет в поддержке отраслей</a:t>
                      </a:r>
                      <a:endParaRPr b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туризм, рекреация, искусство и культура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Париж, Мадрид, Лондон, Сингапур, Токио, Сеул, Пекин, Москва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418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продовольственный ритейл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Стамбул, Пекин, Сингапур, Париж, Лондон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41822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транспорт и логистика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Токио, Пекин, Сингапур, Мадрид, Лондон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4222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инновации, цифровая </a:t>
                      </a: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трансформация</a:t>
                      </a: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 экономики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Токио, Сеул, Шанхай, Лондон, Сингапур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28" name="Google Shape;828;g93c55b4fd1_1_65"/>
          <p:cNvGraphicFramePr/>
          <p:nvPr/>
        </p:nvGraphicFramePr>
        <p:xfrm>
          <a:off x="860438" y="962558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7663825"/>
                <a:gridCol w="6480525"/>
                <a:gridCol w="8544775"/>
              </a:tblGrid>
              <a:tr h="398575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приоритетное направление гос.поддержки</a:t>
                      </a:r>
                      <a:endParaRPr b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меры социальной поддержки населения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Париж, Нью-Йорк, Стамбул, Сингапур, Москва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398575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прямые выплаты МСП и самозанятым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Париж, Сеул, Сингапур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4024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расширение возможностей кредитоваться для бизнеса любого размера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Токио, Лондон, Нью-Йорк, Москва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829" name="Google Shape;829;g93c55b4fd1_1_65"/>
          <p:cNvGraphicFramePr/>
          <p:nvPr/>
        </p:nvGraphicFramePr>
        <p:xfrm>
          <a:off x="860450" y="6706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{7EEFCF49-94CE-4A84-9F05-638EE025AEAE}</a:tableStyleId>
              </a:tblPr>
              <a:tblGrid>
                <a:gridCol w="7624750"/>
                <a:gridCol w="6519600"/>
                <a:gridCol w="8544800"/>
              </a:tblGrid>
              <a:tr h="7062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приоритетный уровень гос.программ (по объемам и скорости внедрения, самостоятельности муниципальных властей)</a:t>
                      </a:r>
                      <a:endParaRPr b="1"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национальный 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Лондон, Нью-Йорк, Токио, Сеул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  <a:tr h="7062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муниципальный/региональный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Париж, Мадрид, Сингапур, Стамбул, Пекин, Шанхай, </a:t>
                      </a:r>
                      <a:r>
                        <a:rPr lang="ru-RU" sz="2400">
                          <a:latin typeface="Arial Narrow"/>
                          <a:ea typeface="Arial Narrow"/>
                          <a:cs typeface="Arial Narrow"/>
                          <a:sym typeface="Arial Narrow"/>
                        </a:rPr>
                        <a:t>Москва</a:t>
                      </a:r>
                      <a:endParaRPr sz="2400">
                        <a:latin typeface="Arial Narrow"/>
                        <a:ea typeface="Arial Narrow"/>
                        <a:cs typeface="Arial Narrow"/>
                        <a:sym typeface="Arial Narrow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Google Shape;88;p4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89" name="Google Shape;89;p4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ПОДХОДЫ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ОЦЕНКА РЕЗУЛЬТАТИВНОСТИ ЭКОНОМИЧЕСКОЙ ПОЛИТИКИ</a:t>
            </a:r>
            <a:endParaRPr/>
          </a:p>
        </p:txBody>
      </p:sp>
      <p:pic>
        <p:nvPicPr>
          <p:cNvPr descr="Изображение"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" name="Google Shape;91;p4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92" name="Google Shape;92;p4"/>
          <p:cNvSpPr txBox="1"/>
          <p:nvPr/>
        </p:nvSpPr>
        <p:spPr>
          <a:xfrm>
            <a:off x="758555" y="7621954"/>
            <a:ext cx="10609170" cy="506869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Пандемия COVID-19 потребовала от всех уровней власти изменения подходов к управлению и реагированию на возникающие вызовы;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Одной из ключевых проблем стало сохранение занятости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 на этом были сфокусированы многие программы прямой (выдача субсидий и кредитов) и косвенной поддержки (предоставление отсрочки по налогам и арендным платежам). Острота ситуации на рынке труда зависела не только от динамики увольнений в период пандемии, но и от уровня долгосрочной (в период до пандемии) безработицы. </a:t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93" name="Google Shape;93;p4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анализ НИУ ВШЭ</a:t>
            </a:r>
            <a:endParaRPr/>
          </a:p>
        </p:txBody>
      </p:sp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8712" y="1746232"/>
            <a:ext cx="21506374" cy="631294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4"/>
          <p:cNvSpPr txBox="1"/>
          <p:nvPr/>
        </p:nvSpPr>
        <p:spPr>
          <a:xfrm>
            <a:off x="12028968" y="7650088"/>
            <a:ext cx="10609170" cy="4576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Возвращение к «обычной» жизни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 снятие ограничений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позволяет «перезапустить» городскую экономику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 вернуться к предкризисной модели потребления и занятости, создав условия для восстановления доходов занятых в сервисном секторе и налоговых поступлений в бюджет;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Готовность цифровой инфраструктуры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скорость интернета и присутствие городских служб онлайн –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позволяет городской экономике эффективно работать 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 только в период пандемии, но и </a:t>
            </a: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 выходе из коронакризиса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.</a:t>
            </a:r>
            <a:endParaRPr/>
          </a:p>
        </p:txBody>
      </p:sp>
      <p:sp>
        <p:nvSpPr>
          <p:cNvPr id="96" name="Google Shape;96;p4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5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2" name="Google Shape;102;p5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ПОДХОДЫ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ДАННЫЕ И РАСЧЕТ</a:t>
            </a:r>
            <a:endParaRPr/>
          </a:p>
        </p:txBody>
      </p:sp>
      <p:pic>
        <p:nvPicPr>
          <p:cNvPr descr="Изображение" id="103" name="Google Shape;10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4" name="Google Shape;104;p5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05" name="Google Shape;105;p5"/>
          <p:cNvSpPr txBox="1"/>
          <p:nvPr/>
        </p:nvSpPr>
        <p:spPr>
          <a:xfrm>
            <a:off x="15060355" y="1650522"/>
            <a:ext cx="7296802" cy="7684795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Используемые данные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 качестве данных используются данные официальной статистики, Google Mobility Reports, а также данные рейтинга Smart Cities Index 2019, рассчитываемого IMD совместно с технологическим университетом Сингапура,  данные bandwidthplace.com по средней скорости интернета в отдельных городах.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 Narrow"/>
              <a:buNone/>
            </a:pPr>
            <a:r>
              <a:rPr b="0" i="0" lang="ru-RU" sz="1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Проведение расчетов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построения частных индексов (по отдельным экономическим и социальным показателям) используется переход к безразмерным показателям на основе т.н. «минимакса»: </a:t>
            </a:r>
            <a:endParaRPr b="0" i="0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НИУ ВШЭ</a:t>
            </a:r>
            <a:endParaRPr/>
          </a:p>
        </p:txBody>
      </p:sp>
      <p:sp>
        <p:nvSpPr>
          <p:cNvPr id="107" name="Google Shape;107;p5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8" name="Google Shape;108;p5"/>
          <p:cNvSpPr/>
          <p:nvPr/>
        </p:nvSpPr>
        <p:spPr>
          <a:xfrm>
            <a:off x="1376216" y="1648447"/>
            <a:ext cx="880401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Используемые при построении рейтинга данные</a:t>
            </a:r>
            <a:endParaRPr/>
          </a:p>
        </p:txBody>
      </p:sp>
      <p:pic>
        <p:nvPicPr>
          <p:cNvPr id="109" name="Google Shape;1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480" y="2455444"/>
            <a:ext cx="14784288" cy="591084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5"/>
          <p:cNvSpPr txBox="1"/>
          <p:nvPr/>
        </p:nvSpPr>
        <p:spPr>
          <a:xfrm>
            <a:off x="754666" y="9069084"/>
            <a:ext cx="21950500" cy="3591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= (R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min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 / (R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max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min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,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где 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нормированный показатель для j-города, 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исходный показатель для R</a:t>
            </a:r>
            <a:r>
              <a:rPr b="0" baseline="-2500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min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минимальное значение показателя по выборке городов, 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max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максимальное значение показателя по выборке городов. Такой подход используется для расчета всех частных подиндексов за исключением подиндексов, характеризующих уровень безработицы до пандемии и рост уровня безработицы в период пандемии (т.к. в этом случае максимальное значение – не «лучший», а «худший» результат), поэтому такой показатель рассчитывается на основе максимина:  </a:t>
            </a:r>
            <a:endParaRPr/>
          </a:p>
          <a:p>
            <a:pPr indent="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 Narrow"/>
              <a:buNone/>
            </a:pP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N</a:t>
            </a:r>
            <a:r>
              <a:rPr b="0" baseline="30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’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= (R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max 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– 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j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 / (R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max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– R</a:t>
            </a:r>
            <a:r>
              <a:rPr b="0" baseline="-2500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min</a:t>
            </a:r>
            <a:r>
              <a:rPr b="0" i="1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).</a:t>
            </a:r>
            <a:endParaRPr b="0" i="1" sz="32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5" name="Google Shape;115;p6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6" name="Google Shape;116;p6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ЭКОНОМИЧЕСКОЙ ПОЛИТИКИ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В ПЕРИОД И НА ВЫХОДЕ ИЗ КОРОНАКРИЗИСА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17" name="Google Shape;11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6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9" name="Google Shape;119;p6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национальные статистические комитеты, Google, анализ НИУ ВШЭ</a:t>
            </a:r>
            <a:endParaRPr/>
          </a:p>
        </p:txBody>
      </p:sp>
      <p:sp>
        <p:nvSpPr>
          <p:cNvPr id="120" name="Google Shape;120;p6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121" name="Google Shape;121;p6"/>
          <p:cNvGraphicFramePr/>
          <p:nvPr/>
        </p:nvGraphicFramePr>
        <p:xfrm>
          <a:off x="598712" y="186288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{6E3DBB74-B455-4E3B-949F-1F46D23C113B}</a:tableStyleId>
              </a:tblPr>
              <a:tblGrid>
                <a:gridCol w="3590100"/>
                <a:gridCol w="3243900"/>
                <a:gridCol w="4890800"/>
                <a:gridCol w="4890800"/>
                <a:gridCol w="4890800"/>
              </a:tblGrid>
              <a:tr h="64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Всего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Ситуация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 рынке труда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Восстановление экономической активности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Готовность 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цифровой инфраструктуры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Москва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Сеул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66,1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Шанхай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67,9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Сингапур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15,4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Стокгольм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Токио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55,5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Санкт-Петербург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54,9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53,4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34,8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Пекин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23,9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Нью-Йорк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Стамбул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32,6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Париж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42,5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41,5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Мадрид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39,2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Лондон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38,6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Берлин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37,9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15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Монреаль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27,3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2000"/>
                        <a:buFont typeface="Arial"/>
                        <a:buNone/>
                      </a:pPr>
                      <a:r>
                        <a:rPr b="0" i="0" lang="ru-RU" sz="20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122" name="Google Shape;122;p6"/>
          <p:cNvSpPr txBox="1"/>
          <p:nvPr/>
        </p:nvSpPr>
        <p:spPr>
          <a:xfrm>
            <a:off x="622733" y="7722096"/>
            <a:ext cx="21506371" cy="51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Для оценки эффективности экономической политики в период коронавируса рассчитывается сводный индекс, состоящих из трех под-индексов, которые характеризуют ситуацию: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 рынке труда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(40% в итоговом индексе): пандемия наиболее серьезно ударила по сервисному сектору, основе экономики мировых городов, сохранения низкого уровня безработицы и стабильной социальной ситуации стало одной из главных целей национальных и городских властей;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восстановление экономической активности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(30% в итоговом индексе): быстрый перезапуск экономики и восстановление потребительского спроса позволяет минимизировать негативные экономические последствия кризисных явлений, вызванных пандемией и противоэпидемическими ограничениями;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готовность цифровой инфраструктуры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(30% в итоговом индексе): доступность интернета и готовность городских властей, бизнеса и граждан к использованию онлайн-сервисов стала важным фактором в сохранении стабильной экономической и социальной ситуации в мировых городах.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Проведенные расчеты показывают, что наиболее эффективную экономическую политику в период и на выходе из пандемии коронавируса проводили городские власти Сеула, Шанхая и Москвы.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7" name="Google Shape;127;p7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28" name="Google Shape;128;p7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МИРОВЫЕ ГОРОДА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ЭФФЕКТИВНОСТЬ МЕР ЭКОНОМИЧЕСКОЙ ПОЛИТИКИ В ПЕРИОД КОРОНАКРИЗИСА</a:t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129" name="Google Shape;12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0" name="Google Shape;130;p7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31" name="Google Shape;131;p7"/>
          <p:cNvSpPr txBox="1"/>
          <p:nvPr/>
        </p:nvSpPr>
        <p:spPr>
          <a:xfrm>
            <a:off x="5927304" y="4893786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Нью-Йорк</a:t>
            </a:r>
            <a:endParaRPr/>
          </a:p>
        </p:txBody>
      </p:sp>
      <p:grpSp>
        <p:nvGrpSpPr>
          <p:cNvPr id="132" name="Google Shape;132;p7"/>
          <p:cNvGrpSpPr/>
          <p:nvPr/>
        </p:nvGrpSpPr>
        <p:grpSpPr>
          <a:xfrm>
            <a:off x="827920" y="1850652"/>
            <a:ext cx="21445198" cy="10461600"/>
            <a:chOff x="103188" y="1114425"/>
            <a:chExt cx="8934451" cy="4359276"/>
          </a:xfrm>
        </p:grpSpPr>
        <p:sp>
          <p:nvSpPr>
            <p:cNvPr descr="© INSCALE GmbH, 05.05.2010&#10;http://www.presentationload.com/" id="133" name="Google Shape;133;p7"/>
            <p:cNvSpPr/>
            <p:nvPr/>
          </p:nvSpPr>
          <p:spPr>
            <a:xfrm>
              <a:off x="4933951" y="4178300"/>
              <a:ext cx="223838" cy="223838"/>
            </a:xfrm>
            <a:custGeom>
              <a:rect b="b" l="l" r="r" t="t"/>
              <a:pathLst>
                <a:path extrusionOk="0" h="552" w="552">
                  <a:moveTo>
                    <a:pt x="18" y="204"/>
                  </a:moveTo>
                  <a:lnTo>
                    <a:pt x="18" y="234"/>
                  </a:lnTo>
                  <a:lnTo>
                    <a:pt x="30" y="234"/>
                  </a:lnTo>
                  <a:lnTo>
                    <a:pt x="36" y="240"/>
                  </a:lnTo>
                  <a:lnTo>
                    <a:pt x="48" y="264"/>
                  </a:lnTo>
                  <a:lnTo>
                    <a:pt x="54" y="270"/>
                  </a:lnTo>
                  <a:lnTo>
                    <a:pt x="54" y="294"/>
                  </a:lnTo>
                  <a:lnTo>
                    <a:pt x="72" y="330"/>
                  </a:lnTo>
                  <a:lnTo>
                    <a:pt x="84" y="336"/>
                  </a:lnTo>
                  <a:lnTo>
                    <a:pt x="102" y="354"/>
                  </a:lnTo>
                  <a:lnTo>
                    <a:pt x="132" y="354"/>
                  </a:lnTo>
                  <a:lnTo>
                    <a:pt x="138" y="360"/>
                  </a:lnTo>
                  <a:lnTo>
                    <a:pt x="138" y="390"/>
                  </a:lnTo>
                  <a:lnTo>
                    <a:pt x="168" y="390"/>
                  </a:lnTo>
                  <a:lnTo>
                    <a:pt x="174" y="414"/>
                  </a:lnTo>
                  <a:lnTo>
                    <a:pt x="168" y="420"/>
                  </a:lnTo>
                  <a:lnTo>
                    <a:pt x="168" y="450"/>
                  </a:lnTo>
                  <a:lnTo>
                    <a:pt x="186" y="450"/>
                  </a:lnTo>
                  <a:lnTo>
                    <a:pt x="186" y="480"/>
                  </a:lnTo>
                  <a:lnTo>
                    <a:pt x="198" y="480"/>
                  </a:lnTo>
                  <a:lnTo>
                    <a:pt x="216" y="486"/>
                  </a:lnTo>
                  <a:lnTo>
                    <a:pt x="228" y="486"/>
                  </a:lnTo>
                  <a:lnTo>
                    <a:pt x="246" y="492"/>
                  </a:lnTo>
                  <a:lnTo>
                    <a:pt x="264" y="510"/>
                  </a:lnTo>
                  <a:lnTo>
                    <a:pt x="270" y="522"/>
                  </a:lnTo>
                  <a:lnTo>
                    <a:pt x="270" y="528"/>
                  </a:lnTo>
                  <a:lnTo>
                    <a:pt x="252" y="528"/>
                  </a:lnTo>
                  <a:lnTo>
                    <a:pt x="312" y="528"/>
                  </a:lnTo>
                  <a:lnTo>
                    <a:pt x="324" y="534"/>
                  </a:lnTo>
                  <a:lnTo>
                    <a:pt x="330" y="534"/>
                  </a:lnTo>
                  <a:lnTo>
                    <a:pt x="342" y="540"/>
                  </a:lnTo>
                  <a:lnTo>
                    <a:pt x="402" y="540"/>
                  </a:lnTo>
                  <a:lnTo>
                    <a:pt x="420" y="552"/>
                  </a:lnTo>
                  <a:lnTo>
                    <a:pt x="486" y="468"/>
                  </a:lnTo>
                  <a:lnTo>
                    <a:pt x="504" y="462"/>
                  </a:lnTo>
                  <a:lnTo>
                    <a:pt x="492" y="444"/>
                  </a:lnTo>
                  <a:lnTo>
                    <a:pt x="504" y="432"/>
                  </a:lnTo>
                  <a:lnTo>
                    <a:pt x="504" y="402"/>
                  </a:lnTo>
                  <a:lnTo>
                    <a:pt x="516" y="396"/>
                  </a:lnTo>
                  <a:lnTo>
                    <a:pt x="528" y="384"/>
                  </a:lnTo>
                  <a:lnTo>
                    <a:pt x="528" y="372"/>
                  </a:lnTo>
                  <a:lnTo>
                    <a:pt x="540" y="360"/>
                  </a:lnTo>
                  <a:lnTo>
                    <a:pt x="546" y="348"/>
                  </a:lnTo>
                  <a:lnTo>
                    <a:pt x="546" y="342"/>
                  </a:lnTo>
                  <a:lnTo>
                    <a:pt x="522" y="318"/>
                  </a:lnTo>
                  <a:lnTo>
                    <a:pt x="522" y="306"/>
                  </a:lnTo>
                  <a:lnTo>
                    <a:pt x="540" y="288"/>
                  </a:lnTo>
                  <a:lnTo>
                    <a:pt x="522" y="264"/>
                  </a:lnTo>
                  <a:lnTo>
                    <a:pt x="540" y="252"/>
                  </a:lnTo>
                  <a:lnTo>
                    <a:pt x="540" y="240"/>
                  </a:lnTo>
                  <a:lnTo>
                    <a:pt x="546" y="240"/>
                  </a:lnTo>
                  <a:lnTo>
                    <a:pt x="546" y="234"/>
                  </a:lnTo>
                  <a:lnTo>
                    <a:pt x="552" y="228"/>
                  </a:lnTo>
                  <a:lnTo>
                    <a:pt x="552" y="216"/>
                  </a:lnTo>
                  <a:lnTo>
                    <a:pt x="540" y="192"/>
                  </a:lnTo>
                  <a:lnTo>
                    <a:pt x="540" y="180"/>
                  </a:lnTo>
                  <a:lnTo>
                    <a:pt x="546" y="174"/>
                  </a:lnTo>
                  <a:lnTo>
                    <a:pt x="546" y="168"/>
                  </a:lnTo>
                  <a:lnTo>
                    <a:pt x="552" y="162"/>
                  </a:lnTo>
                  <a:lnTo>
                    <a:pt x="540" y="150"/>
                  </a:lnTo>
                  <a:lnTo>
                    <a:pt x="552" y="138"/>
                  </a:lnTo>
                  <a:lnTo>
                    <a:pt x="540" y="120"/>
                  </a:lnTo>
                  <a:lnTo>
                    <a:pt x="546" y="114"/>
                  </a:lnTo>
                  <a:lnTo>
                    <a:pt x="552" y="102"/>
                  </a:lnTo>
                  <a:lnTo>
                    <a:pt x="552" y="96"/>
                  </a:lnTo>
                  <a:lnTo>
                    <a:pt x="540" y="84"/>
                  </a:lnTo>
                  <a:lnTo>
                    <a:pt x="528" y="84"/>
                  </a:lnTo>
                  <a:lnTo>
                    <a:pt x="510" y="66"/>
                  </a:lnTo>
                  <a:lnTo>
                    <a:pt x="498" y="66"/>
                  </a:lnTo>
                  <a:lnTo>
                    <a:pt x="486" y="72"/>
                  </a:lnTo>
                  <a:lnTo>
                    <a:pt x="480" y="72"/>
                  </a:lnTo>
                  <a:lnTo>
                    <a:pt x="462" y="48"/>
                  </a:lnTo>
                  <a:lnTo>
                    <a:pt x="444" y="48"/>
                  </a:lnTo>
                  <a:lnTo>
                    <a:pt x="432" y="30"/>
                  </a:lnTo>
                  <a:lnTo>
                    <a:pt x="372" y="30"/>
                  </a:lnTo>
                  <a:lnTo>
                    <a:pt x="366" y="0"/>
                  </a:lnTo>
                  <a:lnTo>
                    <a:pt x="330" y="0"/>
                  </a:lnTo>
                  <a:lnTo>
                    <a:pt x="294" y="12"/>
                  </a:lnTo>
                  <a:lnTo>
                    <a:pt x="282" y="24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52" y="78"/>
                  </a:lnTo>
                  <a:lnTo>
                    <a:pt x="240" y="78"/>
                  </a:lnTo>
                  <a:lnTo>
                    <a:pt x="228" y="84"/>
                  </a:lnTo>
                  <a:lnTo>
                    <a:pt x="210" y="90"/>
                  </a:lnTo>
                  <a:lnTo>
                    <a:pt x="198" y="96"/>
                  </a:lnTo>
                  <a:lnTo>
                    <a:pt x="192" y="102"/>
                  </a:lnTo>
                  <a:lnTo>
                    <a:pt x="180" y="126"/>
                  </a:lnTo>
                  <a:lnTo>
                    <a:pt x="174" y="132"/>
                  </a:lnTo>
                  <a:lnTo>
                    <a:pt x="174" y="138"/>
                  </a:lnTo>
                  <a:lnTo>
                    <a:pt x="168" y="144"/>
                  </a:lnTo>
                  <a:lnTo>
                    <a:pt x="162" y="156"/>
                  </a:lnTo>
                  <a:lnTo>
                    <a:pt x="132" y="186"/>
                  </a:lnTo>
                  <a:lnTo>
                    <a:pt x="108" y="198"/>
                  </a:lnTo>
                  <a:lnTo>
                    <a:pt x="90" y="198"/>
                  </a:lnTo>
                  <a:lnTo>
                    <a:pt x="90" y="192"/>
                  </a:lnTo>
                  <a:lnTo>
                    <a:pt x="78" y="180"/>
                  </a:lnTo>
                  <a:lnTo>
                    <a:pt x="66" y="180"/>
                  </a:lnTo>
                  <a:lnTo>
                    <a:pt x="66" y="192"/>
                  </a:lnTo>
                  <a:lnTo>
                    <a:pt x="54" y="192"/>
                  </a:lnTo>
                  <a:lnTo>
                    <a:pt x="42" y="180"/>
                  </a:lnTo>
                  <a:lnTo>
                    <a:pt x="42" y="174"/>
                  </a:lnTo>
                  <a:lnTo>
                    <a:pt x="0" y="174"/>
                  </a:lnTo>
                  <a:lnTo>
                    <a:pt x="6" y="192"/>
                  </a:lnTo>
                  <a:lnTo>
                    <a:pt x="18" y="20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34" name="Google Shape;134;p7"/>
            <p:cNvSpPr/>
            <p:nvPr/>
          </p:nvSpPr>
          <p:spPr>
            <a:xfrm>
              <a:off x="4843463" y="3933825"/>
              <a:ext cx="338138" cy="323850"/>
            </a:xfrm>
            <a:custGeom>
              <a:rect b="b" l="l" r="r" t="t"/>
              <a:pathLst>
                <a:path extrusionOk="0" h="798" w="834">
                  <a:moveTo>
                    <a:pt x="822" y="186"/>
                  </a:moveTo>
                  <a:lnTo>
                    <a:pt x="822" y="162"/>
                  </a:lnTo>
                  <a:lnTo>
                    <a:pt x="816" y="168"/>
                  </a:lnTo>
                  <a:lnTo>
                    <a:pt x="810" y="168"/>
                  </a:lnTo>
                  <a:lnTo>
                    <a:pt x="810" y="126"/>
                  </a:lnTo>
                  <a:lnTo>
                    <a:pt x="798" y="114"/>
                  </a:lnTo>
                  <a:lnTo>
                    <a:pt x="786" y="114"/>
                  </a:lnTo>
                  <a:lnTo>
                    <a:pt x="786" y="102"/>
                  </a:lnTo>
                  <a:lnTo>
                    <a:pt x="768" y="90"/>
                  </a:lnTo>
                  <a:lnTo>
                    <a:pt x="750" y="90"/>
                  </a:lnTo>
                  <a:lnTo>
                    <a:pt x="750" y="72"/>
                  </a:lnTo>
                  <a:lnTo>
                    <a:pt x="738" y="78"/>
                  </a:lnTo>
                  <a:lnTo>
                    <a:pt x="726" y="78"/>
                  </a:lnTo>
                  <a:lnTo>
                    <a:pt x="708" y="60"/>
                  </a:lnTo>
                  <a:lnTo>
                    <a:pt x="690" y="60"/>
                  </a:lnTo>
                  <a:lnTo>
                    <a:pt x="684" y="54"/>
                  </a:lnTo>
                  <a:lnTo>
                    <a:pt x="684" y="36"/>
                  </a:lnTo>
                  <a:lnTo>
                    <a:pt x="672" y="42"/>
                  </a:lnTo>
                  <a:lnTo>
                    <a:pt x="654" y="42"/>
                  </a:lnTo>
                  <a:lnTo>
                    <a:pt x="648" y="54"/>
                  </a:lnTo>
                  <a:lnTo>
                    <a:pt x="642" y="60"/>
                  </a:lnTo>
                  <a:lnTo>
                    <a:pt x="636" y="60"/>
                  </a:lnTo>
                  <a:lnTo>
                    <a:pt x="624" y="48"/>
                  </a:lnTo>
                  <a:lnTo>
                    <a:pt x="624" y="36"/>
                  </a:lnTo>
                  <a:lnTo>
                    <a:pt x="618" y="30"/>
                  </a:lnTo>
                  <a:lnTo>
                    <a:pt x="606" y="30"/>
                  </a:lnTo>
                  <a:lnTo>
                    <a:pt x="600" y="24"/>
                  </a:lnTo>
                  <a:lnTo>
                    <a:pt x="594" y="24"/>
                  </a:lnTo>
                  <a:lnTo>
                    <a:pt x="594" y="6"/>
                  </a:lnTo>
                  <a:lnTo>
                    <a:pt x="600" y="0"/>
                  </a:lnTo>
                  <a:lnTo>
                    <a:pt x="576" y="12"/>
                  </a:lnTo>
                  <a:lnTo>
                    <a:pt x="558" y="12"/>
                  </a:lnTo>
                  <a:lnTo>
                    <a:pt x="546" y="18"/>
                  </a:lnTo>
                  <a:lnTo>
                    <a:pt x="528" y="18"/>
                  </a:lnTo>
                  <a:lnTo>
                    <a:pt x="510" y="24"/>
                  </a:lnTo>
                  <a:lnTo>
                    <a:pt x="498" y="24"/>
                  </a:lnTo>
                  <a:lnTo>
                    <a:pt x="498" y="54"/>
                  </a:lnTo>
                  <a:lnTo>
                    <a:pt x="480" y="72"/>
                  </a:lnTo>
                  <a:lnTo>
                    <a:pt x="468" y="78"/>
                  </a:lnTo>
                  <a:lnTo>
                    <a:pt x="462" y="84"/>
                  </a:lnTo>
                  <a:lnTo>
                    <a:pt x="456" y="84"/>
                  </a:lnTo>
                  <a:lnTo>
                    <a:pt x="468" y="96"/>
                  </a:lnTo>
                  <a:lnTo>
                    <a:pt x="468" y="102"/>
                  </a:lnTo>
                  <a:lnTo>
                    <a:pt x="474" y="108"/>
                  </a:lnTo>
                  <a:lnTo>
                    <a:pt x="474" y="114"/>
                  </a:lnTo>
                  <a:lnTo>
                    <a:pt x="480" y="120"/>
                  </a:lnTo>
                  <a:lnTo>
                    <a:pt x="480" y="144"/>
                  </a:lnTo>
                  <a:lnTo>
                    <a:pt x="486" y="162"/>
                  </a:lnTo>
                  <a:lnTo>
                    <a:pt x="486" y="216"/>
                  </a:lnTo>
                  <a:lnTo>
                    <a:pt x="474" y="228"/>
                  </a:lnTo>
                  <a:lnTo>
                    <a:pt x="468" y="240"/>
                  </a:lnTo>
                  <a:lnTo>
                    <a:pt x="462" y="258"/>
                  </a:lnTo>
                  <a:lnTo>
                    <a:pt x="456" y="270"/>
                  </a:lnTo>
                  <a:lnTo>
                    <a:pt x="456" y="294"/>
                  </a:lnTo>
                  <a:lnTo>
                    <a:pt x="468" y="306"/>
                  </a:lnTo>
                  <a:lnTo>
                    <a:pt x="474" y="306"/>
                  </a:lnTo>
                  <a:lnTo>
                    <a:pt x="474" y="312"/>
                  </a:lnTo>
                  <a:lnTo>
                    <a:pt x="480" y="312"/>
                  </a:lnTo>
                  <a:lnTo>
                    <a:pt x="510" y="342"/>
                  </a:lnTo>
                  <a:lnTo>
                    <a:pt x="522" y="348"/>
                  </a:lnTo>
                  <a:lnTo>
                    <a:pt x="528" y="348"/>
                  </a:lnTo>
                  <a:lnTo>
                    <a:pt x="534" y="342"/>
                  </a:lnTo>
                  <a:lnTo>
                    <a:pt x="534" y="324"/>
                  </a:lnTo>
                  <a:lnTo>
                    <a:pt x="558" y="324"/>
                  </a:lnTo>
                  <a:lnTo>
                    <a:pt x="558" y="372"/>
                  </a:lnTo>
                  <a:lnTo>
                    <a:pt x="552" y="408"/>
                  </a:lnTo>
                  <a:lnTo>
                    <a:pt x="546" y="426"/>
                  </a:lnTo>
                  <a:lnTo>
                    <a:pt x="540" y="426"/>
                  </a:lnTo>
                  <a:lnTo>
                    <a:pt x="540" y="420"/>
                  </a:lnTo>
                  <a:lnTo>
                    <a:pt x="534" y="408"/>
                  </a:lnTo>
                  <a:lnTo>
                    <a:pt x="516" y="420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92" y="396"/>
                  </a:lnTo>
                  <a:lnTo>
                    <a:pt x="492" y="384"/>
                  </a:lnTo>
                  <a:lnTo>
                    <a:pt x="480" y="372"/>
                  </a:lnTo>
                  <a:lnTo>
                    <a:pt x="468" y="372"/>
                  </a:lnTo>
                  <a:lnTo>
                    <a:pt x="462" y="360"/>
                  </a:lnTo>
                  <a:lnTo>
                    <a:pt x="462" y="354"/>
                  </a:lnTo>
                  <a:lnTo>
                    <a:pt x="456" y="342"/>
                  </a:lnTo>
                  <a:lnTo>
                    <a:pt x="450" y="336"/>
                  </a:lnTo>
                  <a:lnTo>
                    <a:pt x="444" y="336"/>
                  </a:lnTo>
                  <a:lnTo>
                    <a:pt x="438" y="342"/>
                  </a:lnTo>
                  <a:lnTo>
                    <a:pt x="426" y="342"/>
                  </a:lnTo>
                  <a:lnTo>
                    <a:pt x="426" y="330"/>
                  </a:lnTo>
                  <a:lnTo>
                    <a:pt x="420" y="324"/>
                  </a:lnTo>
                  <a:lnTo>
                    <a:pt x="390" y="324"/>
                  </a:lnTo>
                  <a:lnTo>
                    <a:pt x="390" y="312"/>
                  </a:lnTo>
                  <a:lnTo>
                    <a:pt x="396" y="312"/>
                  </a:lnTo>
                  <a:lnTo>
                    <a:pt x="396" y="300"/>
                  </a:lnTo>
                  <a:lnTo>
                    <a:pt x="384" y="300"/>
                  </a:lnTo>
                  <a:lnTo>
                    <a:pt x="378" y="294"/>
                  </a:lnTo>
                  <a:lnTo>
                    <a:pt x="378" y="282"/>
                  </a:lnTo>
                  <a:lnTo>
                    <a:pt x="366" y="270"/>
                  </a:lnTo>
                  <a:lnTo>
                    <a:pt x="360" y="270"/>
                  </a:lnTo>
                  <a:lnTo>
                    <a:pt x="354" y="276"/>
                  </a:lnTo>
                  <a:lnTo>
                    <a:pt x="354" y="294"/>
                  </a:lnTo>
                  <a:lnTo>
                    <a:pt x="348" y="300"/>
                  </a:lnTo>
                  <a:lnTo>
                    <a:pt x="348" y="306"/>
                  </a:lnTo>
                  <a:lnTo>
                    <a:pt x="330" y="306"/>
                  </a:lnTo>
                  <a:lnTo>
                    <a:pt x="300" y="300"/>
                  </a:lnTo>
                  <a:lnTo>
                    <a:pt x="264" y="294"/>
                  </a:lnTo>
                  <a:lnTo>
                    <a:pt x="246" y="282"/>
                  </a:lnTo>
                  <a:lnTo>
                    <a:pt x="240" y="276"/>
                  </a:lnTo>
                  <a:lnTo>
                    <a:pt x="234" y="264"/>
                  </a:lnTo>
                  <a:lnTo>
                    <a:pt x="234" y="246"/>
                  </a:lnTo>
                  <a:lnTo>
                    <a:pt x="192" y="252"/>
                  </a:lnTo>
                  <a:lnTo>
                    <a:pt x="198" y="258"/>
                  </a:lnTo>
                  <a:lnTo>
                    <a:pt x="198" y="264"/>
                  </a:lnTo>
                  <a:lnTo>
                    <a:pt x="180" y="264"/>
                  </a:lnTo>
                  <a:lnTo>
                    <a:pt x="174" y="258"/>
                  </a:lnTo>
                  <a:lnTo>
                    <a:pt x="174" y="228"/>
                  </a:lnTo>
                  <a:lnTo>
                    <a:pt x="156" y="228"/>
                  </a:lnTo>
                  <a:lnTo>
                    <a:pt x="150" y="216"/>
                  </a:lnTo>
                  <a:lnTo>
                    <a:pt x="144" y="234"/>
                  </a:lnTo>
                  <a:lnTo>
                    <a:pt x="144" y="240"/>
                  </a:lnTo>
                  <a:lnTo>
                    <a:pt x="156" y="252"/>
                  </a:lnTo>
                  <a:lnTo>
                    <a:pt x="156" y="270"/>
                  </a:lnTo>
                  <a:lnTo>
                    <a:pt x="150" y="276"/>
                  </a:lnTo>
                  <a:lnTo>
                    <a:pt x="144" y="276"/>
                  </a:lnTo>
                  <a:lnTo>
                    <a:pt x="144" y="330"/>
                  </a:lnTo>
                  <a:lnTo>
                    <a:pt x="156" y="342"/>
                  </a:lnTo>
                  <a:lnTo>
                    <a:pt x="138" y="348"/>
                  </a:lnTo>
                  <a:lnTo>
                    <a:pt x="138" y="354"/>
                  </a:lnTo>
                  <a:lnTo>
                    <a:pt x="144" y="360"/>
                  </a:lnTo>
                  <a:lnTo>
                    <a:pt x="144" y="384"/>
                  </a:lnTo>
                  <a:lnTo>
                    <a:pt x="132" y="396"/>
                  </a:lnTo>
                  <a:lnTo>
                    <a:pt x="126" y="396"/>
                  </a:lnTo>
                  <a:lnTo>
                    <a:pt x="0" y="390"/>
                  </a:lnTo>
                  <a:lnTo>
                    <a:pt x="0" y="642"/>
                  </a:lnTo>
                  <a:lnTo>
                    <a:pt x="6" y="654"/>
                  </a:lnTo>
                  <a:lnTo>
                    <a:pt x="6" y="672"/>
                  </a:lnTo>
                  <a:lnTo>
                    <a:pt x="96" y="762"/>
                  </a:lnTo>
                  <a:lnTo>
                    <a:pt x="114" y="768"/>
                  </a:lnTo>
                  <a:lnTo>
                    <a:pt x="138" y="756"/>
                  </a:lnTo>
                  <a:lnTo>
                    <a:pt x="144" y="756"/>
                  </a:lnTo>
                  <a:lnTo>
                    <a:pt x="150" y="750"/>
                  </a:lnTo>
                  <a:lnTo>
                    <a:pt x="168" y="750"/>
                  </a:lnTo>
                  <a:lnTo>
                    <a:pt x="174" y="756"/>
                  </a:lnTo>
                  <a:lnTo>
                    <a:pt x="174" y="762"/>
                  </a:lnTo>
                  <a:lnTo>
                    <a:pt x="204" y="756"/>
                  </a:lnTo>
                  <a:lnTo>
                    <a:pt x="222" y="774"/>
                  </a:lnTo>
                  <a:lnTo>
                    <a:pt x="264" y="774"/>
                  </a:lnTo>
                  <a:lnTo>
                    <a:pt x="264" y="780"/>
                  </a:lnTo>
                  <a:lnTo>
                    <a:pt x="276" y="792"/>
                  </a:lnTo>
                  <a:lnTo>
                    <a:pt x="288" y="792"/>
                  </a:lnTo>
                  <a:lnTo>
                    <a:pt x="288" y="780"/>
                  </a:lnTo>
                  <a:lnTo>
                    <a:pt x="300" y="780"/>
                  </a:lnTo>
                  <a:lnTo>
                    <a:pt x="312" y="792"/>
                  </a:lnTo>
                  <a:lnTo>
                    <a:pt x="312" y="798"/>
                  </a:lnTo>
                  <a:lnTo>
                    <a:pt x="330" y="798"/>
                  </a:lnTo>
                  <a:lnTo>
                    <a:pt x="354" y="786"/>
                  </a:lnTo>
                  <a:lnTo>
                    <a:pt x="384" y="756"/>
                  </a:lnTo>
                  <a:lnTo>
                    <a:pt x="390" y="744"/>
                  </a:lnTo>
                  <a:lnTo>
                    <a:pt x="396" y="738"/>
                  </a:lnTo>
                  <a:lnTo>
                    <a:pt x="396" y="732"/>
                  </a:lnTo>
                  <a:lnTo>
                    <a:pt x="402" y="726"/>
                  </a:lnTo>
                  <a:lnTo>
                    <a:pt x="414" y="702"/>
                  </a:lnTo>
                  <a:lnTo>
                    <a:pt x="420" y="696"/>
                  </a:lnTo>
                  <a:lnTo>
                    <a:pt x="432" y="690"/>
                  </a:lnTo>
                  <a:lnTo>
                    <a:pt x="450" y="684"/>
                  </a:lnTo>
                  <a:lnTo>
                    <a:pt x="462" y="678"/>
                  </a:lnTo>
                  <a:lnTo>
                    <a:pt x="474" y="678"/>
                  </a:lnTo>
                  <a:lnTo>
                    <a:pt x="480" y="672"/>
                  </a:lnTo>
                  <a:lnTo>
                    <a:pt x="480" y="636"/>
                  </a:lnTo>
                  <a:lnTo>
                    <a:pt x="504" y="624"/>
                  </a:lnTo>
                  <a:lnTo>
                    <a:pt x="516" y="612"/>
                  </a:lnTo>
                  <a:lnTo>
                    <a:pt x="552" y="600"/>
                  </a:lnTo>
                  <a:lnTo>
                    <a:pt x="588" y="600"/>
                  </a:lnTo>
                  <a:lnTo>
                    <a:pt x="588" y="576"/>
                  </a:lnTo>
                  <a:lnTo>
                    <a:pt x="570" y="558"/>
                  </a:lnTo>
                  <a:lnTo>
                    <a:pt x="582" y="546"/>
                  </a:lnTo>
                  <a:lnTo>
                    <a:pt x="612" y="546"/>
                  </a:lnTo>
                  <a:lnTo>
                    <a:pt x="630" y="528"/>
                  </a:lnTo>
                  <a:lnTo>
                    <a:pt x="642" y="528"/>
                  </a:lnTo>
                  <a:lnTo>
                    <a:pt x="654" y="522"/>
                  </a:lnTo>
                  <a:lnTo>
                    <a:pt x="672" y="522"/>
                  </a:lnTo>
                  <a:lnTo>
                    <a:pt x="690" y="516"/>
                  </a:lnTo>
                  <a:lnTo>
                    <a:pt x="702" y="510"/>
                  </a:lnTo>
                  <a:lnTo>
                    <a:pt x="708" y="510"/>
                  </a:lnTo>
                  <a:lnTo>
                    <a:pt x="732" y="498"/>
                  </a:lnTo>
                  <a:lnTo>
                    <a:pt x="750" y="486"/>
                  </a:lnTo>
                  <a:lnTo>
                    <a:pt x="762" y="480"/>
                  </a:lnTo>
                  <a:lnTo>
                    <a:pt x="780" y="474"/>
                  </a:lnTo>
                  <a:lnTo>
                    <a:pt x="786" y="468"/>
                  </a:lnTo>
                  <a:lnTo>
                    <a:pt x="792" y="468"/>
                  </a:lnTo>
                  <a:lnTo>
                    <a:pt x="780" y="462"/>
                  </a:lnTo>
                  <a:lnTo>
                    <a:pt x="768" y="450"/>
                  </a:lnTo>
                  <a:lnTo>
                    <a:pt x="756" y="444"/>
                  </a:lnTo>
                  <a:lnTo>
                    <a:pt x="756" y="438"/>
                  </a:lnTo>
                  <a:lnTo>
                    <a:pt x="762" y="432"/>
                  </a:lnTo>
                  <a:lnTo>
                    <a:pt x="768" y="420"/>
                  </a:lnTo>
                  <a:lnTo>
                    <a:pt x="774" y="414"/>
                  </a:lnTo>
                  <a:lnTo>
                    <a:pt x="780" y="402"/>
                  </a:lnTo>
                  <a:lnTo>
                    <a:pt x="774" y="366"/>
                  </a:lnTo>
                  <a:lnTo>
                    <a:pt x="780" y="366"/>
                  </a:lnTo>
                  <a:lnTo>
                    <a:pt x="786" y="360"/>
                  </a:lnTo>
                  <a:lnTo>
                    <a:pt x="798" y="354"/>
                  </a:lnTo>
                  <a:lnTo>
                    <a:pt x="816" y="336"/>
                  </a:lnTo>
                  <a:lnTo>
                    <a:pt x="816" y="330"/>
                  </a:lnTo>
                  <a:lnTo>
                    <a:pt x="804" y="330"/>
                  </a:lnTo>
                  <a:lnTo>
                    <a:pt x="804" y="258"/>
                  </a:lnTo>
                  <a:lnTo>
                    <a:pt x="810" y="240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804" y="216"/>
                  </a:lnTo>
                  <a:lnTo>
                    <a:pt x="810" y="210"/>
                  </a:lnTo>
                  <a:lnTo>
                    <a:pt x="834" y="198"/>
                  </a:lnTo>
                  <a:lnTo>
                    <a:pt x="834" y="186"/>
                  </a:lnTo>
                  <a:lnTo>
                    <a:pt x="822" y="18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35" name="Google Shape;135;p7"/>
            <p:cNvSpPr/>
            <p:nvPr/>
          </p:nvSpPr>
          <p:spPr>
            <a:xfrm>
              <a:off x="5432426" y="3044825"/>
              <a:ext cx="296863" cy="203200"/>
            </a:xfrm>
            <a:custGeom>
              <a:rect b="b" l="l" r="r" t="t"/>
              <a:pathLst>
                <a:path extrusionOk="0" h="498" w="732">
                  <a:moveTo>
                    <a:pt x="468" y="24"/>
                  </a:moveTo>
                  <a:lnTo>
                    <a:pt x="450" y="30"/>
                  </a:lnTo>
                  <a:lnTo>
                    <a:pt x="420" y="36"/>
                  </a:lnTo>
                  <a:lnTo>
                    <a:pt x="390" y="54"/>
                  </a:lnTo>
                  <a:lnTo>
                    <a:pt x="372" y="72"/>
                  </a:lnTo>
                  <a:lnTo>
                    <a:pt x="366" y="84"/>
                  </a:lnTo>
                  <a:lnTo>
                    <a:pt x="354" y="96"/>
                  </a:lnTo>
                  <a:lnTo>
                    <a:pt x="348" y="108"/>
                  </a:lnTo>
                  <a:lnTo>
                    <a:pt x="342" y="114"/>
                  </a:lnTo>
                  <a:lnTo>
                    <a:pt x="336" y="126"/>
                  </a:lnTo>
                  <a:lnTo>
                    <a:pt x="336" y="144"/>
                  </a:lnTo>
                  <a:lnTo>
                    <a:pt x="330" y="150"/>
                  </a:lnTo>
                  <a:lnTo>
                    <a:pt x="324" y="162"/>
                  </a:lnTo>
                  <a:lnTo>
                    <a:pt x="312" y="162"/>
                  </a:lnTo>
                  <a:lnTo>
                    <a:pt x="300" y="156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2" y="126"/>
                  </a:lnTo>
                  <a:lnTo>
                    <a:pt x="102" y="126"/>
                  </a:lnTo>
                  <a:lnTo>
                    <a:pt x="96" y="132"/>
                  </a:lnTo>
                  <a:lnTo>
                    <a:pt x="72" y="138"/>
                  </a:lnTo>
                  <a:lnTo>
                    <a:pt x="54" y="120"/>
                  </a:lnTo>
                  <a:lnTo>
                    <a:pt x="48" y="120"/>
                  </a:lnTo>
                  <a:lnTo>
                    <a:pt x="42" y="126"/>
                  </a:lnTo>
                  <a:lnTo>
                    <a:pt x="36" y="138"/>
                  </a:lnTo>
                  <a:lnTo>
                    <a:pt x="36" y="186"/>
                  </a:lnTo>
                  <a:lnTo>
                    <a:pt x="30" y="192"/>
                  </a:lnTo>
                  <a:lnTo>
                    <a:pt x="24" y="204"/>
                  </a:lnTo>
                  <a:lnTo>
                    <a:pt x="12" y="216"/>
                  </a:lnTo>
                  <a:lnTo>
                    <a:pt x="0" y="252"/>
                  </a:lnTo>
                  <a:lnTo>
                    <a:pt x="0" y="258"/>
                  </a:lnTo>
                  <a:lnTo>
                    <a:pt x="18" y="276"/>
                  </a:lnTo>
                  <a:lnTo>
                    <a:pt x="24" y="288"/>
                  </a:lnTo>
                  <a:lnTo>
                    <a:pt x="36" y="294"/>
                  </a:lnTo>
                  <a:lnTo>
                    <a:pt x="24" y="408"/>
                  </a:lnTo>
                  <a:lnTo>
                    <a:pt x="54" y="444"/>
                  </a:lnTo>
                  <a:lnTo>
                    <a:pt x="54" y="456"/>
                  </a:lnTo>
                  <a:lnTo>
                    <a:pt x="60" y="468"/>
                  </a:lnTo>
                  <a:lnTo>
                    <a:pt x="78" y="486"/>
                  </a:lnTo>
                  <a:lnTo>
                    <a:pt x="90" y="492"/>
                  </a:lnTo>
                  <a:lnTo>
                    <a:pt x="114" y="498"/>
                  </a:lnTo>
                  <a:lnTo>
                    <a:pt x="132" y="498"/>
                  </a:lnTo>
                  <a:lnTo>
                    <a:pt x="150" y="492"/>
                  </a:lnTo>
                  <a:lnTo>
                    <a:pt x="162" y="486"/>
                  </a:lnTo>
                  <a:lnTo>
                    <a:pt x="168" y="480"/>
                  </a:lnTo>
                  <a:lnTo>
                    <a:pt x="186" y="444"/>
                  </a:lnTo>
                  <a:lnTo>
                    <a:pt x="198" y="432"/>
                  </a:lnTo>
                  <a:lnTo>
                    <a:pt x="210" y="432"/>
                  </a:lnTo>
                  <a:lnTo>
                    <a:pt x="228" y="438"/>
                  </a:lnTo>
                  <a:lnTo>
                    <a:pt x="270" y="438"/>
                  </a:lnTo>
                  <a:lnTo>
                    <a:pt x="324" y="432"/>
                  </a:lnTo>
                  <a:lnTo>
                    <a:pt x="366" y="426"/>
                  </a:lnTo>
                  <a:lnTo>
                    <a:pt x="390" y="414"/>
                  </a:lnTo>
                  <a:lnTo>
                    <a:pt x="402" y="402"/>
                  </a:lnTo>
                  <a:lnTo>
                    <a:pt x="414" y="384"/>
                  </a:lnTo>
                  <a:lnTo>
                    <a:pt x="426" y="372"/>
                  </a:lnTo>
                  <a:lnTo>
                    <a:pt x="450" y="360"/>
                  </a:lnTo>
                  <a:lnTo>
                    <a:pt x="462" y="348"/>
                  </a:lnTo>
                  <a:lnTo>
                    <a:pt x="474" y="342"/>
                  </a:lnTo>
                  <a:lnTo>
                    <a:pt x="486" y="330"/>
                  </a:lnTo>
                  <a:lnTo>
                    <a:pt x="504" y="324"/>
                  </a:lnTo>
                  <a:lnTo>
                    <a:pt x="528" y="312"/>
                  </a:lnTo>
                  <a:lnTo>
                    <a:pt x="546" y="306"/>
                  </a:lnTo>
                  <a:lnTo>
                    <a:pt x="558" y="294"/>
                  </a:lnTo>
                  <a:lnTo>
                    <a:pt x="594" y="276"/>
                  </a:lnTo>
                  <a:lnTo>
                    <a:pt x="666" y="276"/>
                  </a:lnTo>
                  <a:lnTo>
                    <a:pt x="666" y="270"/>
                  </a:lnTo>
                  <a:lnTo>
                    <a:pt x="672" y="264"/>
                  </a:lnTo>
                  <a:lnTo>
                    <a:pt x="684" y="240"/>
                  </a:lnTo>
                  <a:lnTo>
                    <a:pt x="690" y="222"/>
                  </a:lnTo>
                  <a:lnTo>
                    <a:pt x="702" y="210"/>
                  </a:lnTo>
                  <a:lnTo>
                    <a:pt x="708" y="198"/>
                  </a:lnTo>
                  <a:lnTo>
                    <a:pt x="720" y="192"/>
                  </a:lnTo>
                  <a:lnTo>
                    <a:pt x="720" y="186"/>
                  </a:lnTo>
                  <a:lnTo>
                    <a:pt x="732" y="186"/>
                  </a:lnTo>
                  <a:lnTo>
                    <a:pt x="648" y="0"/>
                  </a:lnTo>
                  <a:lnTo>
                    <a:pt x="630" y="0"/>
                  </a:lnTo>
                  <a:lnTo>
                    <a:pt x="588" y="6"/>
                  </a:lnTo>
                  <a:lnTo>
                    <a:pt x="540" y="18"/>
                  </a:lnTo>
                  <a:lnTo>
                    <a:pt x="492" y="24"/>
                  </a:lnTo>
                  <a:lnTo>
                    <a:pt x="468" y="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36" name="Google Shape;136;p7"/>
            <p:cNvSpPr/>
            <p:nvPr/>
          </p:nvSpPr>
          <p:spPr>
            <a:xfrm>
              <a:off x="3735388" y="2762250"/>
              <a:ext cx="242888" cy="207963"/>
            </a:xfrm>
            <a:custGeom>
              <a:rect b="b" l="l" r="r" t="t"/>
              <a:pathLst>
                <a:path extrusionOk="0" h="510" w="600">
                  <a:moveTo>
                    <a:pt x="546" y="0"/>
                  </a:moveTo>
                  <a:lnTo>
                    <a:pt x="288" y="0"/>
                  </a:lnTo>
                  <a:lnTo>
                    <a:pt x="282" y="6"/>
                  </a:lnTo>
                  <a:lnTo>
                    <a:pt x="270" y="30"/>
                  </a:lnTo>
                  <a:lnTo>
                    <a:pt x="270" y="42"/>
                  </a:lnTo>
                  <a:lnTo>
                    <a:pt x="264" y="54"/>
                  </a:lnTo>
                  <a:lnTo>
                    <a:pt x="264" y="66"/>
                  </a:lnTo>
                  <a:lnTo>
                    <a:pt x="234" y="96"/>
                  </a:lnTo>
                  <a:lnTo>
                    <a:pt x="198" y="96"/>
                  </a:lnTo>
                  <a:lnTo>
                    <a:pt x="186" y="108"/>
                  </a:lnTo>
                  <a:lnTo>
                    <a:pt x="186" y="144"/>
                  </a:lnTo>
                  <a:lnTo>
                    <a:pt x="156" y="174"/>
                  </a:lnTo>
                  <a:lnTo>
                    <a:pt x="156" y="186"/>
                  </a:lnTo>
                  <a:lnTo>
                    <a:pt x="168" y="210"/>
                  </a:lnTo>
                  <a:lnTo>
                    <a:pt x="168" y="222"/>
                  </a:lnTo>
                  <a:lnTo>
                    <a:pt x="156" y="246"/>
                  </a:lnTo>
                  <a:lnTo>
                    <a:pt x="144" y="252"/>
                  </a:lnTo>
                  <a:lnTo>
                    <a:pt x="138" y="252"/>
                  </a:lnTo>
                  <a:lnTo>
                    <a:pt x="132" y="258"/>
                  </a:lnTo>
                  <a:lnTo>
                    <a:pt x="126" y="270"/>
                  </a:lnTo>
                  <a:lnTo>
                    <a:pt x="114" y="282"/>
                  </a:lnTo>
                  <a:lnTo>
                    <a:pt x="102" y="288"/>
                  </a:lnTo>
                  <a:lnTo>
                    <a:pt x="96" y="294"/>
                  </a:lnTo>
                  <a:lnTo>
                    <a:pt x="84" y="300"/>
                  </a:lnTo>
                  <a:lnTo>
                    <a:pt x="78" y="306"/>
                  </a:lnTo>
                  <a:lnTo>
                    <a:pt x="78" y="318"/>
                  </a:lnTo>
                  <a:lnTo>
                    <a:pt x="90" y="324"/>
                  </a:lnTo>
                  <a:lnTo>
                    <a:pt x="78" y="330"/>
                  </a:lnTo>
                  <a:lnTo>
                    <a:pt x="60" y="366"/>
                  </a:lnTo>
                  <a:lnTo>
                    <a:pt x="60" y="384"/>
                  </a:lnTo>
                  <a:lnTo>
                    <a:pt x="48" y="384"/>
                  </a:lnTo>
                  <a:lnTo>
                    <a:pt x="48" y="390"/>
                  </a:lnTo>
                  <a:lnTo>
                    <a:pt x="54" y="396"/>
                  </a:lnTo>
                  <a:lnTo>
                    <a:pt x="54" y="408"/>
                  </a:lnTo>
                  <a:lnTo>
                    <a:pt x="48" y="420"/>
                  </a:lnTo>
                  <a:lnTo>
                    <a:pt x="36" y="426"/>
                  </a:lnTo>
                  <a:lnTo>
                    <a:pt x="24" y="426"/>
                  </a:lnTo>
                  <a:lnTo>
                    <a:pt x="18" y="432"/>
                  </a:lnTo>
                  <a:lnTo>
                    <a:pt x="6" y="456"/>
                  </a:lnTo>
                  <a:lnTo>
                    <a:pt x="0" y="462"/>
                  </a:lnTo>
                  <a:lnTo>
                    <a:pt x="0" y="510"/>
                  </a:lnTo>
                  <a:lnTo>
                    <a:pt x="276" y="510"/>
                  </a:lnTo>
                  <a:lnTo>
                    <a:pt x="282" y="408"/>
                  </a:lnTo>
                  <a:lnTo>
                    <a:pt x="276" y="396"/>
                  </a:lnTo>
                  <a:lnTo>
                    <a:pt x="276" y="378"/>
                  </a:lnTo>
                  <a:lnTo>
                    <a:pt x="282" y="366"/>
                  </a:lnTo>
                  <a:lnTo>
                    <a:pt x="306" y="354"/>
                  </a:lnTo>
                  <a:lnTo>
                    <a:pt x="336" y="354"/>
                  </a:lnTo>
                  <a:lnTo>
                    <a:pt x="348" y="348"/>
                  </a:lnTo>
                  <a:lnTo>
                    <a:pt x="354" y="342"/>
                  </a:lnTo>
                  <a:lnTo>
                    <a:pt x="354" y="150"/>
                  </a:lnTo>
                  <a:lnTo>
                    <a:pt x="366" y="144"/>
                  </a:lnTo>
                  <a:lnTo>
                    <a:pt x="366" y="132"/>
                  </a:lnTo>
                  <a:lnTo>
                    <a:pt x="588" y="126"/>
                  </a:lnTo>
                  <a:lnTo>
                    <a:pt x="588" y="90"/>
                  </a:lnTo>
                  <a:lnTo>
                    <a:pt x="594" y="84"/>
                  </a:lnTo>
                  <a:lnTo>
                    <a:pt x="600" y="0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37" name="Google Shape;137;p7"/>
            <p:cNvSpPr/>
            <p:nvPr/>
          </p:nvSpPr>
          <p:spPr>
            <a:xfrm>
              <a:off x="5189538" y="2605088"/>
              <a:ext cx="17463" cy="38100"/>
            </a:xfrm>
            <a:custGeom>
              <a:rect b="b" l="l" r="r" t="t"/>
              <a:pathLst>
                <a:path extrusionOk="0" h="96" w="42">
                  <a:moveTo>
                    <a:pt x="24" y="78"/>
                  </a:moveTo>
                  <a:lnTo>
                    <a:pt x="30" y="84"/>
                  </a:lnTo>
                  <a:lnTo>
                    <a:pt x="42" y="72"/>
                  </a:lnTo>
                  <a:lnTo>
                    <a:pt x="36" y="0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2" y="90"/>
                  </a:lnTo>
                  <a:lnTo>
                    <a:pt x="18" y="90"/>
                  </a:lnTo>
                  <a:lnTo>
                    <a:pt x="18" y="84"/>
                  </a:lnTo>
                  <a:lnTo>
                    <a:pt x="24" y="7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38" name="Google Shape;138;p7"/>
            <p:cNvSpPr/>
            <p:nvPr/>
          </p:nvSpPr>
          <p:spPr>
            <a:xfrm>
              <a:off x="5692776" y="2181225"/>
              <a:ext cx="481013" cy="269875"/>
            </a:xfrm>
            <a:custGeom>
              <a:rect b="b" l="l" r="r" t="t"/>
              <a:pathLst>
                <a:path extrusionOk="0" h="666" w="1182">
                  <a:moveTo>
                    <a:pt x="1152" y="372"/>
                  </a:moveTo>
                  <a:lnTo>
                    <a:pt x="1146" y="360"/>
                  </a:lnTo>
                  <a:lnTo>
                    <a:pt x="1122" y="360"/>
                  </a:lnTo>
                  <a:lnTo>
                    <a:pt x="1116" y="342"/>
                  </a:lnTo>
                  <a:lnTo>
                    <a:pt x="1098" y="342"/>
                  </a:lnTo>
                  <a:lnTo>
                    <a:pt x="1080" y="318"/>
                  </a:lnTo>
                  <a:lnTo>
                    <a:pt x="1080" y="330"/>
                  </a:lnTo>
                  <a:lnTo>
                    <a:pt x="1068" y="330"/>
                  </a:lnTo>
                  <a:lnTo>
                    <a:pt x="1068" y="342"/>
                  </a:lnTo>
                  <a:lnTo>
                    <a:pt x="1032" y="342"/>
                  </a:lnTo>
                  <a:lnTo>
                    <a:pt x="1020" y="330"/>
                  </a:lnTo>
                  <a:lnTo>
                    <a:pt x="990" y="318"/>
                  </a:lnTo>
                  <a:lnTo>
                    <a:pt x="1038" y="270"/>
                  </a:lnTo>
                  <a:lnTo>
                    <a:pt x="1038" y="264"/>
                  </a:lnTo>
                  <a:lnTo>
                    <a:pt x="1032" y="264"/>
                  </a:lnTo>
                  <a:lnTo>
                    <a:pt x="1032" y="258"/>
                  </a:lnTo>
                  <a:lnTo>
                    <a:pt x="1002" y="276"/>
                  </a:lnTo>
                  <a:lnTo>
                    <a:pt x="978" y="276"/>
                  </a:lnTo>
                  <a:lnTo>
                    <a:pt x="966" y="300"/>
                  </a:lnTo>
                  <a:lnTo>
                    <a:pt x="960" y="300"/>
                  </a:lnTo>
                  <a:lnTo>
                    <a:pt x="954" y="306"/>
                  </a:lnTo>
                  <a:lnTo>
                    <a:pt x="942" y="306"/>
                  </a:lnTo>
                  <a:lnTo>
                    <a:pt x="930" y="312"/>
                  </a:lnTo>
                  <a:lnTo>
                    <a:pt x="918" y="324"/>
                  </a:lnTo>
                  <a:lnTo>
                    <a:pt x="918" y="342"/>
                  </a:lnTo>
                  <a:lnTo>
                    <a:pt x="912" y="342"/>
                  </a:lnTo>
                  <a:lnTo>
                    <a:pt x="906" y="348"/>
                  </a:lnTo>
                  <a:lnTo>
                    <a:pt x="894" y="354"/>
                  </a:lnTo>
                  <a:lnTo>
                    <a:pt x="882" y="366"/>
                  </a:lnTo>
                  <a:lnTo>
                    <a:pt x="882" y="378"/>
                  </a:lnTo>
                  <a:lnTo>
                    <a:pt x="888" y="384"/>
                  </a:lnTo>
                  <a:lnTo>
                    <a:pt x="888" y="396"/>
                  </a:lnTo>
                  <a:lnTo>
                    <a:pt x="882" y="390"/>
                  </a:lnTo>
                  <a:lnTo>
                    <a:pt x="870" y="390"/>
                  </a:lnTo>
                  <a:lnTo>
                    <a:pt x="858" y="384"/>
                  </a:lnTo>
                  <a:lnTo>
                    <a:pt x="852" y="384"/>
                  </a:lnTo>
                  <a:lnTo>
                    <a:pt x="852" y="372"/>
                  </a:lnTo>
                  <a:lnTo>
                    <a:pt x="858" y="366"/>
                  </a:lnTo>
                  <a:lnTo>
                    <a:pt x="858" y="348"/>
                  </a:lnTo>
                  <a:lnTo>
                    <a:pt x="840" y="342"/>
                  </a:lnTo>
                  <a:lnTo>
                    <a:pt x="762" y="342"/>
                  </a:lnTo>
                  <a:lnTo>
                    <a:pt x="732" y="282"/>
                  </a:lnTo>
                  <a:lnTo>
                    <a:pt x="726" y="276"/>
                  </a:lnTo>
                  <a:lnTo>
                    <a:pt x="714" y="276"/>
                  </a:lnTo>
                  <a:lnTo>
                    <a:pt x="708" y="282"/>
                  </a:lnTo>
                  <a:lnTo>
                    <a:pt x="702" y="282"/>
                  </a:lnTo>
                  <a:lnTo>
                    <a:pt x="696" y="276"/>
                  </a:lnTo>
                  <a:lnTo>
                    <a:pt x="696" y="234"/>
                  </a:lnTo>
                  <a:lnTo>
                    <a:pt x="690" y="216"/>
                  </a:lnTo>
                  <a:lnTo>
                    <a:pt x="690" y="204"/>
                  </a:lnTo>
                  <a:lnTo>
                    <a:pt x="660" y="204"/>
                  </a:lnTo>
                  <a:lnTo>
                    <a:pt x="654" y="192"/>
                  </a:lnTo>
                  <a:lnTo>
                    <a:pt x="642" y="186"/>
                  </a:lnTo>
                  <a:lnTo>
                    <a:pt x="636" y="168"/>
                  </a:lnTo>
                  <a:lnTo>
                    <a:pt x="618" y="150"/>
                  </a:lnTo>
                  <a:lnTo>
                    <a:pt x="612" y="138"/>
                  </a:lnTo>
                  <a:lnTo>
                    <a:pt x="600" y="138"/>
                  </a:lnTo>
                  <a:lnTo>
                    <a:pt x="576" y="150"/>
                  </a:lnTo>
                  <a:lnTo>
                    <a:pt x="570" y="156"/>
                  </a:lnTo>
                  <a:lnTo>
                    <a:pt x="552" y="156"/>
                  </a:lnTo>
                  <a:lnTo>
                    <a:pt x="534" y="150"/>
                  </a:lnTo>
                  <a:lnTo>
                    <a:pt x="474" y="150"/>
                  </a:lnTo>
                  <a:lnTo>
                    <a:pt x="456" y="156"/>
                  </a:lnTo>
                  <a:lnTo>
                    <a:pt x="420" y="156"/>
                  </a:lnTo>
                  <a:lnTo>
                    <a:pt x="414" y="162"/>
                  </a:lnTo>
                  <a:lnTo>
                    <a:pt x="408" y="162"/>
                  </a:lnTo>
                  <a:lnTo>
                    <a:pt x="330" y="90"/>
                  </a:lnTo>
                  <a:lnTo>
                    <a:pt x="264" y="54"/>
                  </a:lnTo>
                  <a:lnTo>
                    <a:pt x="270" y="66"/>
                  </a:lnTo>
                  <a:lnTo>
                    <a:pt x="270" y="90"/>
                  </a:lnTo>
                  <a:lnTo>
                    <a:pt x="264" y="102"/>
                  </a:lnTo>
                  <a:lnTo>
                    <a:pt x="258" y="108"/>
                  </a:lnTo>
                  <a:lnTo>
                    <a:pt x="240" y="108"/>
                  </a:lnTo>
                  <a:lnTo>
                    <a:pt x="228" y="102"/>
                  </a:lnTo>
                  <a:lnTo>
                    <a:pt x="222" y="96"/>
                  </a:lnTo>
                  <a:lnTo>
                    <a:pt x="222" y="78"/>
                  </a:lnTo>
                  <a:lnTo>
                    <a:pt x="210" y="54"/>
                  </a:lnTo>
                  <a:lnTo>
                    <a:pt x="216" y="36"/>
                  </a:lnTo>
                  <a:lnTo>
                    <a:pt x="162" y="12"/>
                  </a:lnTo>
                  <a:lnTo>
                    <a:pt x="156" y="30"/>
                  </a:lnTo>
                  <a:lnTo>
                    <a:pt x="168" y="36"/>
                  </a:lnTo>
                  <a:lnTo>
                    <a:pt x="174" y="48"/>
                  </a:lnTo>
                  <a:lnTo>
                    <a:pt x="174" y="72"/>
                  </a:lnTo>
                  <a:lnTo>
                    <a:pt x="168" y="78"/>
                  </a:lnTo>
                  <a:lnTo>
                    <a:pt x="156" y="84"/>
                  </a:lnTo>
                  <a:lnTo>
                    <a:pt x="150" y="84"/>
                  </a:lnTo>
                  <a:lnTo>
                    <a:pt x="144" y="78"/>
                  </a:lnTo>
                  <a:lnTo>
                    <a:pt x="144" y="60"/>
                  </a:lnTo>
                  <a:lnTo>
                    <a:pt x="132" y="48"/>
                  </a:lnTo>
                  <a:lnTo>
                    <a:pt x="132" y="42"/>
                  </a:lnTo>
                  <a:lnTo>
                    <a:pt x="144" y="30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0" y="42"/>
                  </a:lnTo>
                  <a:lnTo>
                    <a:pt x="48" y="324"/>
                  </a:lnTo>
                  <a:lnTo>
                    <a:pt x="60" y="324"/>
                  </a:lnTo>
                  <a:lnTo>
                    <a:pt x="72" y="336"/>
                  </a:lnTo>
                  <a:lnTo>
                    <a:pt x="138" y="336"/>
                  </a:lnTo>
                  <a:lnTo>
                    <a:pt x="132" y="324"/>
                  </a:lnTo>
                  <a:lnTo>
                    <a:pt x="120" y="318"/>
                  </a:lnTo>
                  <a:lnTo>
                    <a:pt x="114" y="300"/>
                  </a:lnTo>
                  <a:lnTo>
                    <a:pt x="114" y="288"/>
                  </a:lnTo>
                  <a:lnTo>
                    <a:pt x="132" y="270"/>
                  </a:lnTo>
                  <a:lnTo>
                    <a:pt x="144" y="264"/>
                  </a:lnTo>
                  <a:lnTo>
                    <a:pt x="156" y="264"/>
                  </a:lnTo>
                  <a:lnTo>
                    <a:pt x="162" y="258"/>
                  </a:lnTo>
                  <a:lnTo>
                    <a:pt x="168" y="258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186" y="246"/>
                  </a:lnTo>
                  <a:lnTo>
                    <a:pt x="198" y="246"/>
                  </a:lnTo>
                  <a:lnTo>
                    <a:pt x="204" y="252"/>
                  </a:lnTo>
                  <a:lnTo>
                    <a:pt x="174" y="222"/>
                  </a:lnTo>
                  <a:lnTo>
                    <a:pt x="204" y="228"/>
                  </a:lnTo>
                  <a:lnTo>
                    <a:pt x="210" y="216"/>
                  </a:lnTo>
                  <a:lnTo>
                    <a:pt x="228" y="240"/>
                  </a:lnTo>
                  <a:lnTo>
                    <a:pt x="252" y="240"/>
                  </a:lnTo>
                  <a:lnTo>
                    <a:pt x="252" y="252"/>
                  </a:lnTo>
                  <a:lnTo>
                    <a:pt x="264" y="258"/>
                  </a:lnTo>
                  <a:lnTo>
                    <a:pt x="300" y="258"/>
                  </a:lnTo>
                  <a:lnTo>
                    <a:pt x="306" y="264"/>
                  </a:lnTo>
                  <a:lnTo>
                    <a:pt x="312" y="276"/>
                  </a:lnTo>
                  <a:lnTo>
                    <a:pt x="312" y="288"/>
                  </a:lnTo>
                  <a:lnTo>
                    <a:pt x="324" y="294"/>
                  </a:lnTo>
                  <a:lnTo>
                    <a:pt x="312" y="306"/>
                  </a:lnTo>
                  <a:lnTo>
                    <a:pt x="312" y="318"/>
                  </a:lnTo>
                  <a:lnTo>
                    <a:pt x="330" y="336"/>
                  </a:lnTo>
                  <a:lnTo>
                    <a:pt x="360" y="336"/>
                  </a:lnTo>
                  <a:lnTo>
                    <a:pt x="414" y="342"/>
                  </a:lnTo>
                  <a:lnTo>
                    <a:pt x="414" y="336"/>
                  </a:lnTo>
                  <a:lnTo>
                    <a:pt x="450" y="354"/>
                  </a:lnTo>
                  <a:lnTo>
                    <a:pt x="468" y="384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92" y="414"/>
                  </a:lnTo>
                  <a:lnTo>
                    <a:pt x="510" y="450"/>
                  </a:lnTo>
                  <a:lnTo>
                    <a:pt x="522" y="462"/>
                  </a:lnTo>
                  <a:lnTo>
                    <a:pt x="534" y="468"/>
                  </a:lnTo>
                  <a:lnTo>
                    <a:pt x="552" y="468"/>
                  </a:lnTo>
                  <a:lnTo>
                    <a:pt x="564" y="474"/>
                  </a:lnTo>
                  <a:lnTo>
                    <a:pt x="570" y="474"/>
                  </a:lnTo>
                  <a:lnTo>
                    <a:pt x="582" y="486"/>
                  </a:lnTo>
                  <a:lnTo>
                    <a:pt x="588" y="498"/>
                  </a:lnTo>
                  <a:lnTo>
                    <a:pt x="594" y="504"/>
                  </a:lnTo>
                  <a:lnTo>
                    <a:pt x="624" y="522"/>
                  </a:lnTo>
                  <a:lnTo>
                    <a:pt x="648" y="522"/>
                  </a:lnTo>
                  <a:lnTo>
                    <a:pt x="666" y="534"/>
                  </a:lnTo>
                  <a:lnTo>
                    <a:pt x="690" y="546"/>
                  </a:lnTo>
                  <a:lnTo>
                    <a:pt x="696" y="552"/>
                  </a:lnTo>
                  <a:lnTo>
                    <a:pt x="708" y="558"/>
                  </a:lnTo>
                  <a:lnTo>
                    <a:pt x="720" y="570"/>
                  </a:lnTo>
                  <a:lnTo>
                    <a:pt x="732" y="570"/>
                  </a:lnTo>
                  <a:lnTo>
                    <a:pt x="744" y="582"/>
                  </a:lnTo>
                  <a:lnTo>
                    <a:pt x="750" y="582"/>
                  </a:lnTo>
                  <a:lnTo>
                    <a:pt x="774" y="576"/>
                  </a:lnTo>
                  <a:lnTo>
                    <a:pt x="822" y="606"/>
                  </a:lnTo>
                  <a:lnTo>
                    <a:pt x="816" y="612"/>
                  </a:lnTo>
                  <a:lnTo>
                    <a:pt x="816" y="630"/>
                  </a:lnTo>
                  <a:lnTo>
                    <a:pt x="828" y="642"/>
                  </a:lnTo>
                  <a:lnTo>
                    <a:pt x="828" y="654"/>
                  </a:lnTo>
                  <a:lnTo>
                    <a:pt x="840" y="654"/>
                  </a:lnTo>
                  <a:lnTo>
                    <a:pt x="852" y="642"/>
                  </a:lnTo>
                  <a:lnTo>
                    <a:pt x="870" y="666"/>
                  </a:lnTo>
                  <a:lnTo>
                    <a:pt x="882" y="660"/>
                  </a:lnTo>
                  <a:lnTo>
                    <a:pt x="894" y="660"/>
                  </a:lnTo>
                  <a:lnTo>
                    <a:pt x="900" y="666"/>
                  </a:lnTo>
                  <a:lnTo>
                    <a:pt x="906" y="666"/>
                  </a:lnTo>
                  <a:lnTo>
                    <a:pt x="900" y="666"/>
                  </a:lnTo>
                  <a:lnTo>
                    <a:pt x="900" y="642"/>
                  </a:lnTo>
                  <a:lnTo>
                    <a:pt x="906" y="636"/>
                  </a:lnTo>
                  <a:lnTo>
                    <a:pt x="912" y="624"/>
                  </a:lnTo>
                  <a:lnTo>
                    <a:pt x="924" y="618"/>
                  </a:lnTo>
                  <a:lnTo>
                    <a:pt x="930" y="606"/>
                  </a:lnTo>
                  <a:lnTo>
                    <a:pt x="930" y="588"/>
                  </a:lnTo>
                  <a:lnTo>
                    <a:pt x="918" y="576"/>
                  </a:lnTo>
                  <a:lnTo>
                    <a:pt x="906" y="570"/>
                  </a:lnTo>
                  <a:lnTo>
                    <a:pt x="900" y="564"/>
                  </a:lnTo>
                  <a:lnTo>
                    <a:pt x="900" y="546"/>
                  </a:lnTo>
                  <a:lnTo>
                    <a:pt x="906" y="540"/>
                  </a:lnTo>
                  <a:lnTo>
                    <a:pt x="906" y="534"/>
                  </a:lnTo>
                  <a:lnTo>
                    <a:pt x="894" y="522"/>
                  </a:lnTo>
                  <a:lnTo>
                    <a:pt x="882" y="522"/>
                  </a:lnTo>
                  <a:lnTo>
                    <a:pt x="876" y="516"/>
                  </a:lnTo>
                  <a:lnTo>
                    <a:pt x="870" y="516"/>
                  </a:lnTo>
                  <a:lnTo>
                    <a:pt x="858" y="504"/>
                  </a:lnTo>
                  <a:lnTo>
                    <a:pt x="840" y="504"/>
                  </a:lnTo>
                  <a:lnTo>
                    <a:pt x="840" y="486"/>
                  </a:lnTo>
                  <a:lnTo>
                    <a:pt x="846" y="480"/>
                  </a:lnTo>
                  <a:lnTo>
                    <a:pt x="894" y="480"/>
                  </a:lnTo>
                  <a:lnTo>
                    <a:pt x="918" y="468"/>
                  </a:lnTo>
                  <a:lnTo>
                    <a:pt x="918" y="456"/>
                  </a:lnTo>
                  <a:lnTo>
                    <a:pt x="912" y="456"/>
                  </a:lnTo>
                  <a:lnTo>
                    <a:pt x="930" y="444"/>
                  </a:lnTo>
                  <a:lnTo>
                    <a:pt x="906" y="420"/>
                  </a:lnTo>
                  <a:lnTo>
                    <a:pt x="948" y="420"/>
                  </a:lnTo>
                  <a:lnTo>
                    <a:pt x="948" y="414"/>
                  </a:lnTo>
                  <a:lnTo>
                    <a:pt x="936" y="402"/>
                  </a:lnTo>
                  <a:lnTo>
                    <a:pt x="936" y="390"/>
                  </a:lnTo>
                  <a:lnTo>
                    <a:pt x="942" y="384"/>
                  </a:lnTo>
                  <a:lnTo>
                    <a:pt x="942" y="372"/>
                  </a:lnTo>
                  <a:lnTo>
                    <a:pt x="954" y="372"/>
                  </a:lnTo>
                  <a:lnTo>
                    <a:pt x="972" y="390"/>
                  </a:lnTo>
                  <a:lnTo>
                    <a:pt x="978" y="390"/>
                  </a:lnTo>
                  <a:lnTo>
                    <a:pt x="984" y="378"/>
                  </a:lnTo>
                  <a:lnTo>
                    <a:pt x="996" y="372"/>
                  </a:lnTo>
                  <a:lnTo>
                    <a:pt x="1002" y="360"/>
                  </a:lnTo>
                  <a:lnTo>
                    <a:pt x="1020" y="360"/>
                  </a:lnTo>
                  <a:lnTo>
                    <a:pt x="1032" y="366"/>
                  </a:lnTo>
                  <a:lnTo>
                    <a:pt x="1038" y="372"/>
                  </a:lnTo>
                  <a:lnTo>
                    <a:pt x="1014" y="408"/>
                  </a:lnTo>
                  <a:lnTo>
                    <a:pt x="1026" y="408"/>
                  </a:lnTo>
                  <a:lnTo>
                    <a:pt x="1032" y="414"/>
                  </a:lnTo>
                  <a:lnTo>
                    <a:pt x="1044" y="414"/>
                  </a:lnTo>
                  <a:lnTo>
                    <a:pt x="1050" y="420"/>
                  </a:lnTo>
                  <a:lnTo>
                    <a:pt x="1056" y="420"/>
                  </a:lnTo>
                  <a:lnTo>
                    <a:pt x="1068" y="414"/>
                  </a:lnTo>
                  <a:lnTo>
                    <a:pt x="1086" y="414"/>
                  </a:lnTo>
                  <a:lnTo>
                    <a:pt x="1092" y="420"/>
                  </a:lnTo>
                  <a:lnTo>
                    <a:pt x="1098" y="420"/>
                  </a:lnTo>
                  <a:lnTo>
                    <a:pt x="1104" y="426"/>
                  </a:lnTo>
                  <a:lnTo>
                    <a:pt x="1110" y="426"/>
                  </a:lnTo>
                  <a:lnTo>
                    <a:pt x="1128" y="408"/>
                  </a:lnTo>
                  <a:lnTo>
                    <a:pt x="1146" y="402"/>
                  </a:lnTo>
                  <a:lnTo>
                    <a:pt x="1146" y="396"/>
                  </a:lnTo>
                  <a:lnTo>
                    <a:pt x="1158" y="396"/>
                  </a:lnTo>
                  <a:lnTo>
                    <a:pt x="1170" y="390"/>
                  </a:lnTo>
                  <a:lnTo>
                    <a:pt x="1182" y="378"/>
                  </a:lnTo>
                  <a:lnTo>
                    <a:pt x="1182" y="366"/>
                  </a:lnTo>
                  <a:lnTo>
                    <a:pt x="1170" y="366"/>
                  </a:lnTo>
                  <a:lnTo>
                    <a:pt x="1158" y="372"/>
                  </a:lnTo>
                  <a:lnTo>
                    <a:pt x="1152" y="37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39" name="Google Shape;139;p7"/>
            <p:cNvSpPr/>
            <p:nvPr/>
          </p:nvSpPr>
          <p:spPr>
            <a:xfrm>
              <a:off x="7108826" y="2901950"/>
              <a:ext cx="246063" cy="484188"/>
            </a:xfrm>
            <a:custGeom>
              <a:rect b="b" l="l" r="r" t="t"/>
              <a:pathLst>
                <a:path extrusionOk="0" h="1194" w="606">
                  <a:moveTo>
                    <a:pt x="6" y="48"/>
                  </a:moveTo>
                  <a:lnTo>
                    <a:pt x="0" y="60"/>
                  </a:lnTo>
                  <a:lnTo>
                    <a:pt x="0" y="72"/>
                  </a:lnTo>
                  <a:lnTo>
                    <a:pt x="12" y="96"/>
                  </a:lnTo>
                  <a:lnTo>
                    <a:pt x="18" y="102"/>
                  </a:lnTo>
                  <a:lnTo>
                    <a:pt x="24" y="114"/>
                  </a:lnTo>
                  <a:lnTo>
                    <a:pt x="36" y="120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26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84" y="198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08" y="216"/>
                  </a:lnTo>
                  <a:lnTo>
                    <a:pt x="120" y="228"/>
                  </a:lnTo>
                  <a:lnTo>
                    <a:pt x="126" y="222"/>
                  </a:lnTo>
                  <a:lnTo>
                    <a:pt x="132" y="210"/>
                  </a:lnTo>
                  <a:lnTo>
                    <a:pt x="132" y="204"/>
                  </a:lnTo>
                  <a:lnTo>
                    <a:pt x="138" y="192"/>
                  </a:lnTo>
                  <a:lnTo>
                    <a:pt x="150" y="192"/>
                  </a:lnTo>
                  <a:lnTo>
                    <a:pt x="162" y="198"/>
                  </a:lnTo>
                  <a:lnTo>
                    <a:pt x="186" y="222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74" y="234"/>
                  </a:lnTo>
                  <a:lnTo>
                    <a:pt x="198" y="246"/>
                  </a:lnTo>
                  <a:lnTo>
                    <a:pt x="216" y="252"/>
                  </a:lnTo>
                  <a:lnTo>
                    <a:pt x="228" y="258"/>
                  </a:lnTo>
                  <a:lnTo>
                    <a:pt x="228" y="270"/>
                  </a:lnTo>
                  <a:lnTo>
                    <a:pt x="222" y="282"/>
                  </a:lnTo>
                  <a:lnTo>
                    <a:pt x="210" y="288"/>
                  </a:lnTo>
                  <a:lnTo>
                    <a:pt x="204" y="300"/>
                  </a:lnTo>
                  <a:lnTo>
                    <a:pt x="198" y="306"/>
                  </a:lnTo>
                  <a:lnTo>
                    <a:pt x="180" y="306"/>
                  </a:lnTo>
                  <a:lnTo>
                    <a:pt x="174" y="300"/>
                  </a:lnTo>
                  <a:lnTo>
                    <a:pt x="150" y="300"/>
                  </a:lnTo>
                  <a:lnTo>
                    <a:pt x="156" y="306"/>
                  </a:lnTo>
                  <a:lnTo>
                    <a:pt x="156" y="324"/>
                  </a:lnTo>
                  <a:lnTo>
                    <a:pt x="168" y="330"/>
                  </a:lnTo>
                  <a:lnTo>
                    <a:pt x="174" y="336"/>
                  </a:lnTo>
                  <a:lnTo>
                    <a:pt x="210" y="354"/>
                  </a:lnTo>
                  <a:lnTo>
                    <a:pt x="222" y="366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52" y="378"/>
                  </a:lnTo>
                  <a:lnTo>
                    <a:pt x="252" y="408"/>
                  </a:lnTo>
                  <a:lnTo>
                    <a:pt x="258" y="414"/>
                  </a:lnTo>
                  <a:lnTo>
                    <a:pt x="270" y="414"/>
                  </a:lnTo>
                  <a:lnTo>
                    <a:pt x="282" y="420"/>
                  </a:lnTo>
                  <a:lnTo>
                    <a:pt x="288" y="426"/>
                  </a:lnTo>
                  <a:lnTo>
                    <a:pt x="294" y="426"/>
                  </a:lnTo>
                  <a:lnTo>
                    <a:pt x="294" y="450"/>
                  </a:lnTo>
                  <a:lnTo>
                    <a:pt x="306" y="474"/>
                  </a:lnTo>
                  <a:lnTo>
                    <a:pt x="324" y="486"/>
                  </a:lnTo>
                  <a:lnTo>
                    <a:pt x="342" y="504"/>
                  </a:lnTo>
                  <a:lnTo>
                    <a:pt x="348" y="522"/>
                  </a:lnTo>
                  <a:lnTo>
                    <a:pt x="366" y="522"/>
                  </a:lnTo>
                  <a:lnTo>
                    <a:pt x="366" y="528"/>
                  </a:lnTo>
                  <a:lnTo>
                    <a:pt x="372" y="534"/>
                  </a:lnTo>
                  <a:lnTo>
                    <a:pt x="384" y="558"/>
                  </a:lnTo>
                  <a:lnTo>
                    <a:pt x="396" y="570"/>
                  </a:lnTo>
                  <a:lnTo>
                    <a:pt x="408" y="570"/>
                  </a:lnTo>
                  <a:lnTo>
                    <a:pt x="414" y="576"/>
                  </a:lnTo>
                  <a:lnTo>
                    <a:pt x="426" y="582"/>
                  </a:lnTo>
                  <a:lnTo>
                    <a:pt x="432" y="588"/>
                  </a:lnTo>
                  <a:lnTo>
                    <a:pt x="432" y="600"/>
                  </a:lnTo>
                  <a:lnTo>
                    <a:pt x="426" y="606"/>
                  </a:lnTo>
                  <a:lnTo>
                    <a:pt x="420" y="606"/>
                  </a:lnTo>
                  <a:lnTo>
                    <a:pt x="414" y="612"/>
                  </a:lnTo>
                  <a:lnTo>
                    <a:pt x="408" y="612"/>
                  </a:lnTo>
                  <a:lnTo>
                    <a:pt x="432" y="636"/>
                  </a:lnTo>
                  <a:lnTo>
                    <a:pt x="456" y="648"/>
                  </a:lnTo>
                  <a:lnTo>
                    <a:pt x="462" y="654"/>
                  </a:lnTo>
                  <a:lnTo>
                    <a:pt x="468" y="654"/>
                  </a:lnTo>
                  <a:lnTo>
                    <a:pt x="450" y="690"/>
                  </a:lnTo>
                  <a:lnTo>
                    <a:pt x="456" y="690"/>
                  </a:lnTo>
                  <a:lnTo>
                    <a:pt x="468" y="702"/>
                  </a:lnTo>
                  <a:lnTo>
                    <a:pt x="468" y="708"/>
                  </a:lnTo>
                  <a:lnTo>
                    <a:pt x="456" y="720"/>
                  </a:lnTo>
                  <a:lnTo>
                    <a:pt x="450" y="720"/>
                  </a:lnTo>
                  <a:lnTo>
                    <a:pt x="450" y="762"/>
                  </a:lnTo>
                  <a:lnTo>
                    <a:pt x="456" y="762"/>
                  </a:lnTo>
                  <a:lnTo>
                    <a:pt x="468" y="774"/>
                  </a:lnTo>
                  <a:lnTo>
                    <a:pt x="480" y="798"/>
                  </a:lnTo>
                  <a:lnTo>
                    <a:pt x="480" y="804"/>
                  </a:lnTo>
                  <a:lnTo>
                    <a:pt x="468" y="816"/>
                  </a:lnTo>
                  <a:lnTo>
                    <a:pt x="462" y="816"/>
                  </a:lnTo>
                  <a:lnTo>
                    <a:pt x="462" y="828"/>
                  </a:lnTo>
                  <a:lnTo>
                    <a:pt x="468" y="834"/>
                  </a:lnTo>
                  <a:lnTo>
                    <a:pt x="468" y="864"/>
                  </a:lnTo>
                  <a:lnTo>
                    <a:pt x="474" y="870"/>
                  </a:lnTo>
                  <a:lnTo>
                    <a:pt x="474" y="900"/>
                  </a:lnTo>
                  <a:lnTo>
                    <a:pt x="462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18"/>
                  </a:lnTo>
                  <a:lnTo>
                    <a:pt x="408" y="918"/>
                  </a:lnTo>
                  <a:lnTo>
                    <a:pt x="408" y="942"/>
                  </a:lnTo>
                  <a:lnTo>
                    <a:pt x="366" y="942"/>
                  </a:lnTo>
                  <a:lnTo>
                    <a:pt x="366" y="966"/>
                  </a:lnTo>
                  <a:lnTo>
                    <a:pt x="378" y="990"/>
                  </a:lnTo>
                  <a:lnTo>
                    <a:pt x="396" y="1008"/>
                  </a:lnTo>
                  <a:lnTo>
                    <a:pt x="396" y="1020"/>
                  </a:lnTo>
                  <a:lnTo>
                    <a:pt x="390" y="1014"/>
                  </a:lnTo>
                  <a:lnTo>
                    <a:pt x="378" y="1008"/>
                  </a:lnTo>
                  <a:lnTo>
                    <a:pt x="372" y="1002"/>
                  </a:lnTo>
                  <a:lnTo>
                    <a:pt x="360" y="996"/>
                  </a:lnTo>
                  <a:lnTo>
                    <a:pt x="348" y="996"/>
                  </a:lnTo>
                  <a:lnTo>
                    <a:pt x="342" y="1002"/>
                  </a:lnTo>
                  <a:lnTo>
                    <a:pt x="342" y="1008"/>
                  </a:lnTo>
                  <a:lnTo>
                    <a:pt x="306" y="1008"/>
                  </a:lnTo>
                  <a:lnTo>
                    <a:pt x="312" y="1014"/>
                  </a:lnTo>
                  <a:lnTo>
                    <a:pt x="318" y="1014"/>
                  </a:lnTo>
                  <a:lnTo>
                    <a:pt x="324" y="1020"/>
                  </a:lnTo>
                  <a:lnTo>
                    <a:pt x="324" y="1026"/>
                  </a:lnTo>
                  <a:lnTo>
                    <a:pt x="312" y="1032"/>
                  </a:lnTo>
                  <a:lnTo>
                    <a:pt x="294" y="1032"/>
                  </a:lnTo>
                  <a:lnTo>
                    <a:pt x="276" y="1038"/>
                  </a:lnTo>
                  <a:lnTo>
                    <a:pt x="270" y="1050"/>
                  </a:lnTo>
                  <a:lnTo>
                    <a:pt x="270" y="1056"/>
                  </a:lnTo>
                  <a:lnTo>
                    <a:pt x="288" y="1074"/>
                  </a:lnTo>
                  <a:lnTo>
                    <a:pt x="300" y="1080"/>
                  </a:lnTo>
                  <a:lnTo>
                    <a:pt x="306" y="1086"/>
                  </a:lnTo>
                  <a:lnTo>
                    <a:pt x="312" y="1086"/>
                  </a:lnTo>
                  <a:lnTo>
                    <a:pt x="294" y="1104"/>
                  </a:lnTo>
                  <a:lnTo>
                    <a:pt x="294" y="1110"/>
                  </a:lnTo>
                  <a:lnTo>
                    <a:pt x="300" y="1116"/>
                  </a:lnTo>
                  <a:lnTo>
                    <a:pt x="300" y="1128"/>
                  </a:lnTo>
                  <a:lnTo>
                    <a:pt x="306" y="1140"/>
                  </a:lnTo>
                  <a:lnTo>
                    <a:pt x="306" y="1152"/>
                  </a:lnTo>
                  <a:lnTo>
                    <a:pt x="312" y="1158"/>
                  </a:lnTo>
                  <a:lnTo>
                    <a:pt x="294" y="1176"/>
                  </a:lnTo>
                  <a:lnTo>
                    <a:pt x="294" y="1188"/>
                  </a:lnTo>
                  <a:lnTo>
                    <a:pt x="306" y="1194"/>
                  </a:lnTo>
                  <a:lnTo>
                    <a:pt x="318" y="1194"/>
                  </a:lnTo>
                  <a:lnTo>
                    <a:pt x="330" y="1188"/>
                  </a:lnTo>
                  <a:lnTo>
                    <a:pt x="354" y="1164"/>
                  </a:lnTo>
                  <a:lnTo>
                    <a:pt x="366" y="1158"/>
                  </a:lnTo>
                  <a:lnTo>
                    <a:pt x="378" y="1158"/>
                  </a:lnTo>
                  <a:lnTo>
                    <a:pt x="384" y="1134"/>
                  </a:lnTo>
                  <a:lnTo>
                    <a:pt x="384" y="1110"/>
                  </a:lnTo>
                  <a:lnTo>
                    <a:pt x="396" y="1110"/>
                  </a:lnTo>
                  <a:lnTo>
                    <a:pt x="402" y="1116"/>
                  </a:lnTo>
                  <a:lnTo>
                    <a:pt x="414" y="1116"/>
                  </a:lnTo>
                  <a:lnTo>
                    <a:pt x="426" y="1104"/>
                  </a:lnTo>
                  <a:lnTo>
                    <a:pt x="426" y="1092"/>
                  </a:lnTo>
                  <a:lnTo>
                    <a:pt x="420" y="1086"/>
                  </a:lnTo>
                  <a:lnTo>
                    <a:pt x="414" y="1074"/>
                  </a:lnTo>
                  <a:lnTo>
                    <a:pt x="408" y="1068"/>
                  </a:lnTo>
                  <a:lnTo>
                    <a:pt x="408" y="1062"/>
                  </a:lnTo>
                  <a:lnTo>
                    <a:pt x="414" y="1056"/>
                  </a:lnTo>
                  <a:lnTo>
                    <a:pt x="426" y="1056"/>
                  </a:lnTo>
                  <a:lnTo>
                    <a:pt x="438" y="1050"/>
                  </a:lnTo>
                  <a:lnTo>
                    <a:pt x="444" y="1044"/>
                  </a:lnTo>
                  <a:lnTo>
                    <a:pt x="450" y="1044"/>
                  </a:lnTo>
                  <a:lnTo>
                    <a:pt x="456" y="1050"/>
                  </a:lnTo>
                  <a:lnTo>
                    <a:pt x="468" y="1050"/>
                  </a:lnTo>
                  <a:lnTo>
                    <a:pt x="480" y="1044"/>
                  </a:lnTo>
                  <a:lnTo>
                    <a:pt x="498" y="1038"/>
                  </a:lnTo>
                  <a:lnTo>
                    <a:pt x="546" y="1014"/>
                  </a:lnTo>
                  <a:lnTo>
                    <a:pt x="582" y="978"/>
                  </a:lnTo>
                  <a:lnTo>
                    <a:pt x="588" y="960"/>
                  </a:lnTo>
                  <a:lnTo>
                    <a:pt x="594" y="936"/>
                  </a:lnTo>
                  <a:lnTo>
                    <a:pt x="606" y="876"/>
                  </a:lnTo>
                  <a:lnTo>
                    <a:pt x="606" y="846"/>
                  </a:lnTo>
                  <a:lnTo>
                    <a:pt x="600" y="834"/>
                  </a:lnTo>
                  <a:lnTo>
                    <a:pt x="576" y="810"/>
                  </a:lnTo>
                  <a:lnTo>
                    <a:pt x="594" y="804"/>
                  </a:lnTo>
                  <a:lnTo>
                    <a:pt x="594" y="774"/>
                  </a:lnTo>
                  <a:lnTo>
                    <a:pt x="588" y="756"/>
                  </a:lnTo>
                  <a:lnTo>
                    <a:pt x="588" y="744"/>
                  </a:lnTo>
                  <a:lnTo>
                    <a:pt x="570" y="708"/>
                  </a:lnTo>
                  <a:lnTo>
                    <a:pt x="564" y="690"/>
                  </a:lnTo>
                  <a:lnTo>
                    <a:pt x="558" y="684"/>
                  </a:lnTo>
                  <a:lnTo>
                    <a:pt x="552" y="672"/>
                  </a:lnTo>
                  <a:lnTo>
                    <a:pt x="558" y="666"/>
                  </a:lnTo>
                  <a:lnTo>
                    <a:pt x="558" y="642"/>
                  </a:lnTo>
                  <a:lnTo>
                    <a:pt x="522" y="606"/>
                  </a:lnTo>
                  <a:lnTo>
                    <a:pt x="486" y="576"/>
                  </a:lnTo>
                  <a:lnTo>
                    <a:pt x="456" y="552"/>
                  </a:lnTo>
                  <a:lnTo>
                    <a:pt x="432" y="534"/>
                  </a:lnTo>
                  <a:lnTo>
                    <a:pt x="420" y="528"/>
                  </a:lnTo>
                  <a:lnTo>
                    <a:pt x="402" y="516"/>
                  </a:lnTo>
                  <a:lnTo>
                    <a:pt x="390" y="510"/>
                  </a:lnTo>
                  <a:lnTo>
                    <a:pt x="384" y="504"/>
                  </a:lnTo>
                  <a:lnTo>
                    <a:pt x="384" y="468"/>
                  </a:lnTo>
                  <a:lnTo>
                    <a:pt x="336" y="420"/>
                  </a:lnTo>
                  <a:lnTo>
                    <a:pt x="306" y="384"/>
                  </a:lnTo>
                  <a:lnTo>
                    <a:pt x="288" y="354"/>
                  </a:lnTo>
                  <a:lnTo>
                    <a:pt x="282" y="336"/>
                  </a:lnTo>
                  <a:lnTo>
                    <a:pt x="282" y="318"/>
                  </a:lnTo>
                  <a:lnTo>
                    <a:pt x="276" y="306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94" y="252"/>
                  </a:lnTo>
                  <a:lnTo>
                    <a:pt x="294" y="240"/>
                  </a:lnTo>
                  <a:lnTo>
                    <a:pt x="300" y="240"/>
                  </a:lnTo>
                  <a:lnTo>
                    <a:pt x="312" y="228"/>
                  </a:lnTo>
                  <a:lnTo>
                    <a:pt x="324" y="222"/>
                  </a:lnTo>
                  <a:lnTo>
                    <a:pt x="336" y="210"/>
                  </a:lnTo>
                  <a:lnTo>
                    <a:pt x="336" y="204"/>
                  </a:lnTo>
                  <a:lnTo>
                    <a:pt x="342" y="198"/>
                  </a:lnTo>
                  <a:lnTo>
                    <a:pt x="372" y="198"/>
                  </a:lnTo>
                  <a:lnTo>
                    <a:pt x="384" y="186"/>
                  </a:lnTo>
                  <a:lnTo>
                    <a:pt x="390" y="174"/>
                  </a:lnTo>
                  <a:lnTo>
                    <a:pt x="390" y="156"/>
                  </a:lnTo>
                  <a:lnTo>
                    <a:pt x="396" y="144"/>
                  </a:lnTo>
                  <a:lnTo>
                    <a:pt x="390" y="144"/>
                  </a:lnTo>
                  <a:lnTo>
                    <a:pt x="384" y="138"/>
                  </a:lnTo>
                  <a:lnTo>
                    <a:pt x="354" y="138"/>
                  </a:lnTo>
                  <a:lnTo>
                    <a:pt x="342" y="132"/>
                  </a:lnTo>
                  <a:lnTo>
                    <a:pt x="336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96"/>
                  </a:lnTo>
                  <a:lnTo>
                    <a:pt x="300" y="90"/>
                  </a:lnTo>
                  <a:lnTo>
                    <a:pt x="294" y="72"/>
                  </a:lnTo>
                  <a:lnTo>
                    <a:pt x="312" y="54"/>
                  </a:lnTo>
                  <a:lnTo>
                    <a:pt x="312" y="48"/>
                  </a:lnTo>
                  <a:lnTo>
                    <a:pt x="306" y="42"/>
                  </a:lnTo>
                  <a:lnTo>
                    <a:pt x="276" y="42"/>
                  </a:lnTo>
                  <a:lnTo>
                    <a:pt x="264" y="30"/>
                  </a:lnTo>
                  <a:lnTo>
                    <a:pt x="234" y="36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74" y="18"/>
                  </a:lnTo>
                  <a:lnTo>
                    <a:pt x="174" y="30"/>
                  </a:lnTo>
                  <a:lnTo>
                    <a:pt x="168" y="42"/>
                  </a:lnTo>
                  <a:lnTo>
                    <a:pt x="168" y="48"/>
                  </a:lnTo>
                  <a:lnTo>
                    <a:pt x="150" y="48"/>
                  </a:lnTo>
                  <a:lnTo>
                    <a:pt x="144" y="54"/>
                  </a:lnTo>
                  <a:lnTo>
                    <a:pt x="138" y="48"/>
                  </a:lnTo>
                  <a:lnTo>
                    <a:pt x="120" y="48"/>
                  </a:lnTo>
                  <a:lnTo>
                    <a:pt x="132" y="60"/>
                  </a:lnTo>
                  <a:lnTo>
                    <a:pt x="132" y="72"/>
                  </a:lnTo>
                  <a:lnTo>
                    <a:pt x="114" y="72"/>
                  </a:lnTo>
                  <a:lnTo>
                    <a:pt x="108" y="66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60" y="66"/>
                  </a:lnTo>
                  <a:lnTo>
                    <a:pt x="54" y="72"/>
                  </a:lnTo>
                  <a:lnTo>
                    <a:pt x="42" y="72"/>
                  </a:lnTo>
                  <a:lnTo>
                    <a:pt x="18" y="48"/>
                  </a:lnTo>
                  <a:lnTo>
                    <a:pt x="6" y="4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0" name="Google Shape;140;p7"/>
            <p:cNvSpPr/>
            <p:nvPr/>
          </p:nvSpPr>
          <p:spPr>
            <a:xfrm>
              <a:off x="2100263" y="3268663"/>
              <a:ext cx="387350" cy="377825"/>
            </a:xfrm>
            <a:custGeom>
              <a:rect b="b" l="l" r="r" t="t"/>
              <a:pathLst>
                <a:path extrusionOk="0" h="930" w="954">
                  <a:moveTo>
                    <a:pt x="264" y="42"/>
                  </a:moveTo>
                  <a:lnTo>
                    <a:pt x="264" y="12"/>
                  </a:lnTo>
                  <a:lnTo>
                    <a:pt x="252" y="0"/>
                  </a:lnTo>
                  <a:lnTo>
                    <a:pt x="234" y="0"/>
                  </a:lnTo>
                  <a:lnTo>
                    <a:pt x="228" y="6"/>
                  </a:lnTo>
                  <a:lnTo>
                    <a:pt x="228" y="18"/>
                  </a:lnTo>
                  <a:lnTo>
                    <a:pt x="234" y="24"/>
                  </a:lnTo>
                  <a:lnTo>
                    <a:pt x="234" y="36"/>
                  </a:lnTo>
                  <a:lnTo>
                    <a:pt x="240" y="42"/>
                  </a:lnTo>
                  <a:lnTo>
                    <a:pt x="264" y="42"/>
                  </a:lnTo>
                  <a:close/>
                  <a:moveTo>
                    <a:pt x="936" y="276"/>
                  </a:moveTo>
                  <a:lnTo>
                    <a:pt x="930" y="276"/>
                  </a:lnTo>
                  <a:lnTo>
                    <a:pt x="924" y="282"/>
                  </a:lnTo>
                  <a:lnTo>
                    <a:pt x="912" y="288"/>
                  </a:lnTo>
                  <a:lnTo>
                    <a:pt x="906" y="294"/>
                  </a:lnTo>
                  <a:lnTo>
                    <a:pt x="900" y="288"/>
                  </a:lnTo>
                  <a:lnTo>
                    <a:pt x="888" y="288"/>
                  </a:lnTo>
                  <a:lnTo>
                    <a:pt x="882" y="282"/>
                  </a:lnTo>
                  <a:lnTo>
                    <a:pt x="876" y="282"/>
                  </a:lnTo>
                  <a:lnTo>
                    <a:pt x="852" y="306"/>
                  </a:lnTo>
                  <a:lnTo>
                    <a:pt x="822" y="282"/>
                  </a:lnTo>
                  <a:lnTo>
                    <a:pt x="846" y="282"/>
                  </a:lnTo>
                  <a:lnTo>
                    <a:pt x="858" y="276"/>
                  </a:lnTo>
                  <a:lnTo>
                    <a:pt x="864" y="276"/>
                  </a:lnTo>
                  <a:lnTo>
                    <a:pt x="870" y="264"/>
                  </a:lnTo>
                  <a:lnTo>
                    <a:pt x="870" y="246"/>
                  </a:lnTo>
                  <a:lnTo>
                    <a:pt x="882" y="234"/>
                  </a:lnTo>
                  <a:lnTo>
                    <a:pt x="888" y="222"/>
                  </a:lnTo>
                  <a:lnTo>
                    <a:pt x="876" y="210"/>
                  </a:lnTo>
                  <a:lnTo>
                    <a:pt x="846" y="210"/>
                  </a:lnTo>
                  <a:lnTo>
                    <a:pt x="846" y="204"/>
                  </a:lnTo>
                  <a:lnTo>
                    <a:pt x="840" y="198"/>
                  </a:lnTo>
                  <a:lnTo>
                    <a:pt x="840" y="192"/>
                  </a:lnTo>
                  <a:lnTo>
                    <a:pt x="834" y="186"/>
                  </a:lnTo>
                  <a:lnTo>
                    <a:pt x="828" y="186"/>
                  </a:lnTo>
                  <a:lnTo>
                    <a:pt x="822" y="192"/>
                  </a:lnTo>
                  <a:lnTo>
                    <a:pt x="822" y="210"/>
                  </a:lnTo>
                  <a:lnTo>
                    <a:pt x="816" y="198"/>
                  </a:lnTo>
                  <a:lnTo>
                    <a:pt x="816" y="180"/>
                  </a:lnTo>
                  <a:lnTo>
                    <a:pt x="792" y="180"/>
                  </a:lnTo>
                  <a:lnTo>
                    <a:pt x="786" y="210"/>
                  </a:lnTo>
                  <a:lnTo>
                    <a:pt x="780" y="204"/>
                  </a:lnTo>
                  <a:lnTo>
                    <a:pt x="774" y="192"/>
                  </a:lnTo>
                  <a:lnTo>
                    <a:pt x="774" y="186"/>
                  </a:lnTo>
                  <a:lnTo>
                    <a:pt x="768" y="180"/>
                  </a:lnTo>
                  <a:lnTo>
                    <a:pt x="768" y="156"/>
                  </a:lnTo>
                  <a:lnTo>
                    <a:pt x="738" y="168"/>
                  </a:lnTo>
                  <a:lnTo>
                    <a:pt x="744" y="162"/>
                  </a:lnTo>
                  <a:lnTo>
                    <a:pt x="756" y="156"/>
                  </a:lnTo>
                  <a:lnTo>
                    <a:pt x="762" y="156"/>
                  </a:lnTo>
                  <a:lnTo>
                    <a:pt x="762" y="144"/>
                  </a:lnTo>
                  <a:lnTo>
                    <a:pt x="750" y="138"/>
                  </a:lnTo>
                  <a:lnTo>
                    <a:pt x="744" y="138"/>
                  </a:lnTo>
                  <a:lnTo>
                    <a:pt x="744" y="132"/>
                  </a:lnTo>
                  <a:lnTo>
                    <a:pt x="750" y="132"/>
                  </a:lnTo>
                  <a:lnTo>
                    <a:pt x="762" y="126"/>
                  </a:lnTo>
                  <a:lnTo>
                    <a:pt x="774" y="126"/>
                  </a:lnTo>
                  <a:lnTo>
                    <a:pt x="792" y="120"/>
                  </a:lnTo>
                  <a:lnTo>
                    <a:pt x="804" y="120"/>
                  </a:lnTo>
                  <a:lnTo>
                    <a:pt x="810" y="114"/>
                  </a:lnTo>
                  <a:lnTo>
                    <a:pt x="726" y="114"/>
                  </a:lnTo>
                  <a:lnTo>
                    <a:pt x="690" y="120"/>
                  </a:lnTo>
                  <a:lnTo>
                    <a:pt x="678" y="120"/>
                  </a:lnTo>
                  <a:lnTo>
                    <a:pt x="690" y="132"/>
                  </a:lnTo>
                  <a:lnTo>
                    <a:pt x="678" y="132"/>
                  </a:lnTo>
                  <a:lnTo>
                    <a:pt x="666" y="138"/>
                  </a:lnTo>
                  <a:lnTo>
                    <a:pt x="654" y="138"/>
                  </a:lnTo>
                  <a:lnTo>
                    <a:pt x="642" y="144"/>
                  </a:lnTo>
                  <a:lnTo>
                    <a:pt x="636" y="144"/>
                  </a:lnTo>
                  <a:lnTo>
                    <a:pt x="624" y="150"/>
                  </a:lnTo>
                  <a:lnTo>
                    <a:pt x="606" y="168"/>
                  </a:lnTo>
                  <a:lnTo>
                    <a:pt x="594" y="174"/>
                  </a:lnTo>
                  <a:lnTo>
                    <a:pt x="576" y="174"/>
                  </a:lnTo>
                  <a:lnTo>
                    <a:pt x="564" y="162"/>
                  </a:lnTo>
                  <a:lnTo>
                    <a:pt x="546" y="156"/>
                  </a:lnTo>
                  <a:lnTo>
                    <a:pt x="534" y="144"/>
                  </a:lnTo>
                  <a:lnTo>
                    <a:pt x="522" y="138"/>
                  </a:lnTo>
                  <a:lnTo>
                    <a:pt x="510" y="126"/>
                  </a:lnTo>
                  <a:lnTo>
                    <a:pt x="492" y="126"/>
                  </a:lnTo>
                  <a:lnTo>
                    <a:pt x="450" y="132"/>
                  </a:lnTo>
                  <a:lnTo>
                    <a:pt x="372" y="132"/>
                  </a:lnTo>
                  <a:lnTo>
                    <a:pt x="360" y="120"/>
                  </a:lnTo>
                  <a:lnTo>
                    <a:pt x="354" y="108"/>
                  </a:lnTo>
                  <a:lnTo>
                    <a:pt x="354" y="84"/>
                  </a:lnTo>
                  <a:lnTo>
                    <a:pt x="348" y="72"/>
                  </a:lnTo>
                  <a:lnTo>
                    <a:pt x="336" y="60"/>
                  </a:lnTo>
                  <a:lnTo>
                    <a:pt x="324" y="54"/>
                  </a:lnTo>
                  <a:lnTo>
                    <a:pt x="276" y="54"/>
                  </a:lnTo>
                  <a:lnTo>
                    <a:pt x="240" y="60"/>
                  </a:lnTo>
                  <a:lnTo>
                    <a:pt x="222" y="72"/>
                  </a:lnTo>
                  <a:lnTo>
                    <a:pt x="210" y="78"/>
                  </a:lnTo>
                  <a:lnTo>
                    <a:pt x="204" y="78"/>
                  </a:lnTo>
                  <a:lnTo>
                    <a:pt x="180" y="90"/>
                  </a:lnTo>
                  <a:lnTo>
                    <a:pt x="162" y="96"/>
                  </a:lnTo>
                  <a:lnTo>
                    <a:pt x="144" y="108"/>
                  </a:lnTo>
                  <a:lnTo>
                    <a:pt x="138" y="120"/>
                  </a:lnTo>
                  <a:lnTo>
                    <a:pt x="138" y="144"/>
                  </a:lnTo>
                  <a:lnTo>
                    <a:pt x="150" y="168"/>
                  </a:lnTo>
                  <a:lnTo>
                    <a:pt x="156" y="186"/>
                  </a:lnTo>
                  <a:lnTo>
                    <a:pt x="162" y="198"/>
                  </a:lnTo>
                  <a:lnTo>
                    <a:pt x="156" y="210"/>
                  </a:lnTo>
                  <a:lnTo>
                    <a:pt x="150" y="228"/>
                  </a:lnTo>
                  <a:lnTo>
                    <a:pt x="138" y="234"/>
                  </a:lnTo>
                  <a:lnTo>
                    <a:pt x="132" y="246"/>
                  </a:lnTo>
                  <a:lnTo>
                    <a:pt x="126" y="252"/>
                  </a:lnTo>
                  <a:lnTo>
                    <a:pt x="120" y="252"/>
                  </a:lnTo>
                  <a:lnTo>
                    <a:pt x="126" y="222"/>
                  </a:lnTo>
                  <a:lnTo>
                    <a:pt x="114" y="222"/>
                  </a:lnTo>
                  <a:lnTo>
                    <a:pt x="108" y="216"/>
                  </a:lnTo>
                  <a:lnTo>
                    <a:pt x="96" y="210"/>
                  </a:lnTo>
                  <a:lnTo>
                    <a:pt x="90" y="204"/>
                  </a:lnTo>
                  <a:lnTo>
                    <a:pt x="84" y="192"/>
                  </a:lnTo>
                  <a:lnTo>
                    <a:pt x="96" y="168"/>
                  </a:lnTo>
                  <a:lnTo>
                    <a:pt x="108" y="156"/>
                  </a:lnTo>
                  <a:lnTo>
                    <a:pt x="120" y="132"/>
                  </a:lnTo>
                  <a:lnTo>
                    <a:pt x="120" y="78"/>
                  </a:lnTo>
                  <a:lnTo>
                    <a:pt x="114" y="66"/>
                  </a:lnTo>
                  <a:lnTo>
                    <a:pt x="114" y="54"/>
                  </a:lnTo>
                  <a:lnTo>
                    <a:pt x="108" y="48"/>
                  </a:lnTo>
                  <a:lnTo>
                    <a:pt x="108" y="54"/>
                  </a:lnTo>
                  <a:lnTo>
                    <a:pt x="102" y="66"/>
                  </a:lnTo>
                  <a:lnTo>
                    <a:pt x="90" y="78"/>
                  </a:lnTo>
                  <a:lnTo>
                    <a:pt x="72" y="84"/>
                  </a:lnTo>
                  <a:lnTo>
                    <a:pt x="48" y="108"/>
                  </a:lnTo>
                  <a:lnTo>
                    <a:pt x="36" y="144"/>
                  </a:lnTo>
                  <a:lnTo>
                    <a:pt x="36" y="162"/>
                  </a:lnTo>
                  <a:lnTo>
                    <a:pt x="30" y="168"/>
                  </a:lnTo>
                  <a:lnTo>
                    <a:pt x="30" y="192"/>
                  </a:lnTo>
                  <a:lnTo>
                    <a:pt x="6" y="216"/>
                  </a:lnTo>
                  <a:lnTo>
                    <a:pt x="0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40"/>
                  </a:lnTo>
                  <a:lnTo>
                    <a:pt x="18" y="228"/>
                  </a:lnTo>
                  <a:lnTo>
                    <a:pt x="24" y="228"/>
                  </a:lnTo>
                  <a:lnTo>
                    <a:pt x="36" y="240"/>
                  </a:lnTo>
                  <a:lnTo>
                    <a:pt x="42" y="252"/>
                  </a:lnTo>
                  <a:lnTo>
                    <a:pt x="42" y="288"/>
                  </a:lnTo>
                  <a:lnTo>
                    <a:pt x="48" y="294"/>
                  </a:lnTo>
                  <a:lnTo>
                    <a:pt x="60" y="300"/>
                  </a:lnTo>
                  <a:lnTo>
                    <a:pt x="66" y="306"/>
                  </a:lnTo>
                  <a:lnTo>
                    <a:pt x="66" y="318"/>
                  </a:lnTo>
                  <a:lnTo>
                    <a:pt x="54" y="342"/>
                  </a:lnTo>
                  <a:lnTo>
                    <a:pt x="54" y="384"/>
                  </a:lnTo>
                  <a:lnTo>
                    <a:pt x="66" y="384"/>
                  </a:lnTo>
                  <a:lnTo>
                    <a:pt x="66" y="396"/>
                  </a:lnTo>
                  <a:lnTo>
                    <a:pt x="72" y="408"/>
                  </a:lnTo>
                  <a:lnTo>
                    <a:pt x="78" y="414"/>
                  </a:lnTo>
                  <a:lnTo>
                    <a:pt x="102" y="414"/>
                  </a:lnTo>
                  <a:lnTo>
                    <a:pt x="108" y="408"/>
                  </a:lnTo>
                  <a:lnTo>
                    <a:pt x="120" y="408"/>
                  </a:lnTo>
                  <a:lnTo>
                    <a:pt x="132" y="414"/>
                  </a:lnTo>
                  <a:lnTo>
                    <a:pt x="138" y="414"/>
                  </a:lnTo>
                  <a:lnTo>
                    <a:pt x="150" y="420"/>
                  </a:lnTo>
                  <a:lnTo>
                    <a:pt x="162" y="420"/>
                  </a:lnTo>
                  <a:lnTo>
                    <a:pt x="168" y="414"/>
                  </a:lnTo>
                  <a:lnTo>
                    <a:pt x="168" y="408"/>
                  </a:lnTo>
                  <a:lnTo>
                    <a:pt x="180" y="408"/>
                  </a:lnTo>
                  <a:lnTo>
                    <a:pt x="186" y="414"/>
                  </a:lnTo>
                  <a:lnTo>
                    <a:pt x="198" y="420"/>
                  </a:lnTo>
                  <a:lnTo>
                    <a:pt x="222" y="420"/>
                  </a:lnTo>
                  <a:lnTo>
                    <a:pt x="222" y="426"/>
                  </a:lnTo>
                  <a:lnTo>
                    <a:pt x="228" y="432"/>
                  </a:lnTo>
                  <a:lnTo>
                    <a:pt x="234" y="444"/>
                  </a:lnTo>
                  <a:lnTo>
                    <a:pt x="240" y="462"/>
                  </a:lnTo>
                  <a:lnTo>
                    <a:pt x="264" y="486"/>
                  </a:lnTo>
                  <a:lnTo>
                    <a:pt x="288" y="486"/>
                  </a:lnTo>
                  <a:lnTo>
                    <a:pt x="288" y="480"/>
                  </a:lnTo>
                  <a:lnTo>
                    <a:pt x="306" y="480"/>
                  </a:lnTo>
                  <a:lnTo>
                    <a:pt x="312" y="486"/>
                  </a:lnTo>
                  <a:lnTo>
                    <a:pt x="336" y="486"/>
                  </a:lnTo>
                  <a:lnTo>
                    <a:pt x="342" y="480"/>
                  </a:lnTo>
                  <a:lnTo>
                    <a:pt x="366" y="486"/>
                  </a:lnTo>
                  <a:lnTo>
                    <a:pt x="372" y="480"/>
                  </a:lnTo>
                  <a:lnTo>
                    <a:pt x="384" y="474"/>
                  </a:lnTo>
                  <a:lnTo>
                    <a:pt x="402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390" y="510"/>
                  </a:lnTo>
                  <a:lnTo>
                    <a:pt x="390" y="534"/>
                  </a:lnTo>
                  <a:lnTo>
                    <a:pt x="384" y="540"/>
                  </a:lnTo>
                  <a:lnTo>
                    <a:pt x="378" y="540"/>
                  </a:lnTo>
                  <a:lnTo>
                    <a:pt x="366" y="552"/>
                  </a:lnTo>
                  <a:lnTo>
                    <a:pt x="366" y="576"/>
                  </a:lnTo>
                  <a:lnTo>
                    <a:pt x="372" y="588"/>
                  </a:lnTo>
                  <a:lnTo>
                    <a:pt x="372" y="618"/>
                  </a:lnTo>
                  <a:lnTo>
                    <a:pt x="366" y="630"/>
                  </a:lnTo>
                  <a:lnTo>
                    <a:pt x="366" y="642"/>
                  </a:lnTo>
                  <a:lnTo>
                    <a:pt x="372" y="648"/>
                  </a:lnTo>
                  <a:lnTo>
                    <a:pt x="384" y="648"/>
                  </a:lnTo>
                  <a:lnTo>
                    <a:pt x="384" y="672"/>
                  </a:lnTo>
                  <a:lnTo>
                    <a:pt x="390" y="684"/>
                  </a:lnTo>
                  <a:lnTo>
                    <a:pt x="402" y="690"/>
                  </a:lnTo>
                  <a:lnTo>
                    <a:pt x="408" y="702"/>
                  </a:lnTo>
                  <a:lnTo>
                    <a:pt x="408" y="708"/>
                  </a:lnTo>
                  <a:lnTo>
                    <a:pt x="402" y="720"/>
                  </a:lnTo>
                  <a:lnTo>
                    <a:pt x="372" y="750"/>
                  </a:lnTo>
                  <a:lnTo>
                    <a:pt x="366" y="750"/>
                  </a:lnTo>
                  <a:lnTo>
                    <a:pt x="390" y="762"/>
                  </a:lnTo>
                  <a:lnTo>
                    <a:pt x="402" y="774"/>
                  </a:lnTo>
                  <a:lnTo>
                    <a:pt x="414" y="774"/>
                  </a:lnTo>
                  <a:lnTo>
                    <a:pt x="414" y="798"/>
                  </a:lnTo>
                  <a:lnTo>
                    <a:pt x="420" y="804"/>
                  </a:lnTo>
                  <a:lnTo>
                    <a:pt x="420" y="822"/>
                  </a:lnTo>
                  <a:lnTo>
                    <a:pt x="426" y="828"/>
                  </a:lnTo>
                  <a:lnTo>
                    <a:pt x="426" y="846"/>
                  </a:lnTo>
                  <a:lnTo>
                    <a:pt x="432" y="858"/>
                  </a:lnTo>
                  <a:lnTo>
                    <a:pt x="432" y="876"/>
                  </a:lnTo>
                  <a:lnTo>
                    <a:pt x="444" y="888"/>
                  </a:lnTo>
                  <a:lnTo>
                    <a:pt x="450" y="900"/>
                  </a:lnTo>
                  <a:lnTo>
                    <a:pt x="450" y="906"/>
                  </a:lnTo>
                  <a:lnTo>
                    <a:pt x="462" y="918"/>
                  </a:lnTo>
                  <a:lnTo>
                    <a:pt x="468" y="918"/>
                  </a:lnTo>
                  <a:lnTo>
                    <a:pt x="480" y="924"/>
                  </a:lnTo>
                  <a:lnTo>
                    <a:pt x="486" y="924"/>
                  </a:lnTo>
                  <a:lnTo>
                    <a:pt x="498" y="918"/>
                  </a:lnTo>
                  <a:lnTo>
                    <a:pt x="504" y="912"/>
                  </a:lnTo>
                  <a:lnTo>
                    <a:pt x="516" y="906"/>
                  </a:lnTo>
                  <a:lnTo>
                    <a:pt x="522" y="900"/>
                  </a:lnTo>
                  <a:lnTo>
                    <a:pt x="528" y="906"/>
                  </a:lnTo>
                  <a:lnTo>
                    <a:pt x="528" y="930"/>
                  </a:lnTo>
                  <a:lnTo>
                    <a:pt x="534" y="930"/>
                  </a:lnTo>
                  <a:lnTo>
                    <a:pt x="546" y="918"/>
                  </a:lnTo>
                  <a:lnTo>
                    <a:pt x="558" y="894"/>
                  </a:lnTo>
                  <a:lnTo>
                    <a:pt x="570" y="882"/>
                  </a:lnTo>
                  <a:lnTo>
                    <a:pt x="588" y="882"/>
                  </a:lnTo>
                  <a:lnTo>
                    <a:pt x="594" y="876"/>
                  </a:lnTo>
                  <a:lnTo>
                    <a:pt x="630" y="858"/>
                  </a:lnTo>
                  <a:lnTo>
                    <a:pt x="636" y="846"/>
                  </a:lnTo>
                  <a:lnTo>
                    <a:pt x="636" y="816"/>
                  </a:lnTo>
                  <a:lnTo>
                    <a:pt x="678" y="816"/>
                  </a:lnTo>
                  <a:lnTo>
                    <a:pt x="684" y="810"/>
                  </a:lnTo>
                  <a:lnTo>
                    <a:pt x="690" y="798"/>
                  </a:lnTo>
                  <a:lnTo>
                    <a:pt x="690" y="792"/>
                  </a:lnTo>
                  <a:lnTo>
                    <a:pt x="684" y="786"/>
                  </a:lnTo>
                  <a:lnTo>
                    <a:pt x="636" y="780"/>
                  </a:lnTo>
                  <a:lnTo>
                    <a:pt x="636" y="750"/>
                  </a:lnTo>
                  <a:lnTo>
                    <a:pt x="630" y="738"/>
                  </a:lnTo>
                  <a:lnTo>
                    <a:pt x="618" y="726"/>
                  </a:lnTo>
                  <a:lnTo>
                    <a:pt x="624" y="720"/>
                  </a:lnTo>
                  <a:lnTo>
                    <a:pt x="624" y="690"/>
                  </a:lnTo>
                  <a:lnTo>
                    <a:pt x="618" y="684"/>
                  </a:lnTo>
                  <a:lnTo>
                    <a:pt x="606" y="678"/>
                  </a:lnTo>
                  <a:lnTo>
                    <a:pt x="588" y="660"/>
                  </a:lnTo>
                  <a:lnTo>
                    <a:pt x="588" y="630"/>
                  </a:lnTo>
                  <a:lnTo>
                    <a:pt x="594" y="636"/>
                  </a:lnTo>
                  <a:lnTo>
                    <a:pt x="594" y="642"/>
                  </a:lnTo>
                  <a:lnTo>
                    <a:pt x="636" y="642"/>
                  </a:lnTo>
                  <a:lnTo>
                    <a:pt x="642" y="648"/>
                  </a:lnTo>
                  <a:lnTo>
                    <a:pt x="642" y="666"/>
                  </a:lnTo>
                  <a:lnTo>
                    <a:pt x="654" y="666"/>
                  </a:lnTo>
                  <a:lnTo>
                    <a:pt x="666" y="660"/>
                  </a:lnTo>
                  <a:lnTo>
                    <a:pt x="678" y="666"/>
                  </a:lnTo>
                  <a:lnTo>
                    <a:pt x="684" y="660"/>
                  </a:lnTo>
                  <a:lnTo>
                    <a:pt x="696" y="660"/>
                  </a:lnTo>
                  <a:lnTo>
                    <a:pt x="702" y="666"/>
                  </a:lnTo>
                  <a:lnTo>
                    <a:pt x="708" y="678"/>
                  </a:lnTo>
                  <a:lnTo>
                    <a:pt x="720" y="690"/>
                  </a:lnTo>
                  <a:lnTo>
                    <a:pt x="732" y="696"/>
                  </a:lnTo>
                  <a:lnTo>
                    <a:pt x="738" y="690"/>
                  </a:lnTo>
                  <a:lnTo>
                    <a:pt x="738" y="672"/>
                  </a:lnTo>
                  <a:lnTo>
                    <a:pt x="744" y="660"/>
                  </a:lnTo>
                  <a:lnTo>
                    <a:pt x="744" y="648"/>
                  </a:lnTo>
                  <a:lnTo>
                    <a:pt x="750" y="642"/>
                  </a:lnTo>
                  <a:lnTo>
                    <a:pt x="768" y="642"/>
                  </a:lnTo>
                  <a:lnTo>
                    <a:pt x="774" y="648"/>
                  </a:lnTo>
                  <a:lnTo>
                    <a:pt x="792" y="648"/>
                  </a:lnTo>
                  <a:lnTo>
                    <a:pt x="804" y="642"/>
                  </a:lnTo>
                  <a:lnTo>
                    <a:pt x="828" y="618"/>
                  </a:lnTo>
                  <a:lnTo>
                    <a:pt x="840" y="612"/>
                  </a:lnTo>
                  <a:lnTo>
                    <a:pt x="864" y="612"/>
                  </a:lnTo>
                  <a:lnTo>
                    <a:pt x="864" y="600"/>
                  </a:lnTo>
                  <a:lnTo>
                    <a:pt x="876" y="600"/>
                  </a:lnTo>
                  <a:lnTo>
                    <a:pt x="882" y="594"/>
                  </a:lnTo>
                  <a:lnTo>
                    <a:pt x="882" y="558"/>
                  </a:lnTo>
                  <a:lnTo>
                    <a:pt x="846" y="522"/>
                  </a:lnTo>
                  <a:lnTo>
                    <a:pt x="840" y="510"/>
                  </a:lnTo>
                  <a:lnTo>
                    <a:pt x="834" y="504"/>
                  </a:lnTo>
                  <a:lnTo>
                    <a:pt x="834" y="492"/>
                  </a:lnTo>
                  <a:lnTo>
                    <a:pt x="846" y="486"/>
                  </a:lnTo>
                  <a:lnTo>
                    <a:pt x="852" y="486"/>
                  </a:lnTo>
                  <a:lnTo>
                    <a:pt x="864" y="480"/>
                  </a:lnTo>
                  <a:lnTo>
                    <a:pt x="864" y="462"/>
                  </a:lnTo>
                  <a:lnTo>
                    <a:pt x="846" y="444"/>
                  </a:lnTo>
                  <a:lnTo>
                    <a:pt x="846" y="438"/>
                  </a:lnTo>
                  <a:lnTo>
                    <a:pt x="876" y="438"/>
                  </a:lnTo>
                  <a:lnTo>
                    <a:pt x="888" y="432"/>
                  </a:lnTo>
                  <a:lnTo>
                    <a:pt x="900" y="432"/>
                  </a:lnTo>
                  <a:lnTo>
                    <a:pt x="912" y="426"/>
                  </a:lnTo>
                  <a:lnTo>
                    <a:pt x="918" y="420"/>
                  </a:lnTo>
                  <a:lnTo>
                    <a:pt x="918" y="402"/>
                  </a:lnTo>
                  <a:lnTo>
                    <a:pt x="894" y="402"/>
                  </a:lnTo>
                  <a:lnTo>
                    <a:pt x="894" y="360"/>
                  </a:lnTo>
                  <a:lnTo>
                    <a:pt x="906" y="348"/>
                  </a:lnTo>
                  <a:lnTo>
                    <a:pt x="918" y="348"/>
                  </a:lnTo>
                  <a:lnTo>
                    <a:pt x="924" y="342"/>
                  </a:lnTo>
                  <a:lnTo>
                    <a:pt x="930" y="342"/>
                  </a:lnTo>
                  <a:lnTo>
                    <a:pt x="936" y="336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942" y="282"/>
                  </a:lnTo>
                  <a:lnTo>
                    <a:pt x="936" y="27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1" name="Google Shape;141;p7"/>
            <p:cNvSpPr/>
            <p:nvPr/>
          </p:nvSpPr>
          <p:spPr>
            <a:xfrm>
              <a:off x="103188" y="1406525"/>
              <a:ext cx="1247775" cy="539750"/>
            </a:xfrm>
            <a:custGeom>
              <a:rect b="b" l="l" r="r" t="t"/>
              <a:pathLst>
                <a:path extrusionOk="0" h="1332" w="3072">
                  <a:moveTo>
                    <a:pt x="2454" y="930"/>
                  </a:moveTo>
                  <a:lnTo>
                    <a:pt x="2418" y="966"/>
                  </a:lnTo>
                  <a:lnTo>
                    <a:pt x="2400" y="1002"/>
                  </a:lnTo>
                  <a:lnTo>
                    <a:pt x="2412" y="1002"/>
                  </a:lnTo>
                  <a:lnTo>
                    <a:pt x="2448" y="984"/>
                  </a:lnTo>
                  <a:lnTo>
                    <a:pt x="2460" y="972"/>
                  </a:lnTo>
                  <a:lnTo>
                    <a:pt x="2460" y="954"/>
                  </a:lnTo>
                  <a:lnTo>
                    <a:pt x="2472" y="942"/>
                  </a:lnTo>
                  <a:lnTo>
                    <a:pt x="2460" y="930"/>
                  </a:lnTo>
                  <a:lnTo>
                    <a:pt x="2454" y="930"/>
                  </a:lnTo>
                  <a:close/>
                  <a:moveTo>
                    <a:pt x="2400" y="930"/>
                  </a:moveTo>
                  <a:lnTo>
                    <a:pt x="2388" y="930"/>
                  </a:lnTo>
                  <a:lnTo>
                    <a:pt x="2376" y="936"/>
                  </a:lnTo>
                  <a:lnTo>
                    <a:pt x="2364" y="948"/>
                  </a:lnTo>
                  <a:lnTo>
                    <a:pt x="2364" y="954"/>
                  </a:lnTo>
                  <a:lnTo>
                    <a:pt x="2370" y="966"/>
                  </a:lnTo>
                  <a:lnTo>
                    <a:pt x="2376" y="972"/>
                  </a:lnTo>
                  <a:lnTo>
                    <a:pt x="2406" y="972"/>
                  </a:lnTo>
                  <a:lnTo>
                    <a:pt x="2412" y="960"/>
                  </a:lnTo>
                  <a:lnTo>
                    <a:pt x="2418" y="954"/>
                  </a:lnTo>
                  <a:lnTo>
                    <a:pt x="2418" y="942"/>
                  </a:lnTo>
                  <a:lnTo>
                    <a:pt x="2406" y="936"/>
                  </a:lnTo>
                  <a:lnTo>
                    <a:pt x="2400" y="930"/>
                  </a:lnTo>
                  <a:close/>
                  <a:moveTo>
                    <a:pt x="2316" y="1188"/>
                  </a:moveTo>
                  <a:lnTo>
                    <a:pt x="2328" y="1188"/>
                  </a:lnTo>
                  <a:lnTo>
                    <a:pt x="2340" y="1152"/>
                  </a:lnTo>
                  <a:lnTo>
                    <a:pt x="2322" y="1158"/>
                  </a:lnTo>
                  <a:lnTo>
                    <a:pt x="2316" y="1188"/>
                  </a:lnTo>
                  <a:close/>
                  <a:moveTo>
                    <a:pt x="2388" y="1074"/>
                  </a:moveTo>
                  <a:lnTo>
                    <a:pt x="2370" y="1086"/>
                  </a:lnTo>
                  <a:lnTo>
                    <a:pt x="2382" y="1098"/>
                  </a:lnTo>
                  <a:lnTo>
                    <a:pt x="2388" y="1098"/>
                  </a:lnTo>
                  <a:lnTo>
                    <a:pt x="2382" y="1104"/>
                  </a:lnTo>
                  <a:lnTo>
                    <a:pt x="2376" y="1104"/>
                  </a:lnTo>
                  <a:lnTo>
                    <a:pt x="2364" y="1116"/>
                  </a:lnTo>
                  <a:lnTo>
                    <a:pt x="2358" y="1116"/>
                  </a:lnTo>
                  <a:lnTo>
                    <a:pt x="2352" y="1122"/>
                  </a:lnTo>
                  <a:lnTo>
                    <a:pt x="2352" y="1152"/>
                  </a:lnTo>
                  <a:lnTo>
                    <a:pt x="2358" y="1164"/>
                  </a:lnTo>
                  <a:lnTo>
                    <a:pt x="2358" y="1188"/>
                  </a:lnTo>
                  <a:lnTo>
                    <a:pt x="2370" y="1182"/>
                  </a:lnTo>
                  <a:lnTo>
                    <a:pt x="2376" y="1170"/>
                  </a:lnTo>
                  <a:lnTo>
                    <a:pt x="2388" y="1164"/>
                  </a:lnTo>
                  <a:lnTo>
                    <a:pt x="2394" y="1158"/>
                  </a:lnTo>
                  <a:lnTo>
                    <a:pt x="2394" y="1146"/>
                  </a:lnTo>
                  <a:lnTo>
                    <a:pt x="2382" y="1134"/>
                  </a:lnTo>
                  <a:lnTo>
                    <a:pt x="2394" y="1134"/>
                  </a:lnTo>
                  <a:lnTo>
                    <a:pt x="2412" y="1116"/>
                  </a:lnTo>
                  <a:lnTo>
                    <a:pt x="2412" y="1098"/>
                  </a:lnTo>
                  <a:lnTo>
                    <a:pt x="2388" y="1074"/>
                  </a:lnTo>
                  <a:close/>
                  <a:moveTo>
                    <a:pt x="2562" y="1080"/>
                  </a:moveTo>
                  <a:lnTo>
                    <a:pt x="2550" y="1080"/>
                  </a:lnTo>
                  <a:lnTo>
                    <a:pt x="2550" y="1074"/>
                  </a:lnTo>
                  <a:lnTo>
                    <a:pt x="2544" y="1068"/>
                  </a:lnTo>
                  <a:lnTo>
                    <a:pt x="2538" y="1068"/>
                  </a:lnTo>
                  <a:lnTo>
                    <a:pt x="2532" y="1062"/>
                  </a:lnTo>
                  <a:lnTo>
                    <a:pt x="2520" y="1056"/>
                  </a:lnTo>
                  <a:lnTo>
                    <a:pt x="2514" y="1050"/>
                  </a:lnTo>
                  <a:lnTo>
                    <a:pt x="2514" y="1044"/>
                  </a:lnTo>
                  <a:lnTo>
                    <a:pt x="2520" y="1032"/>
                  </a:lnTo>
                  <a:lnTo>
                    <a:pt x="2520" y="1020"/>
                  </a:lnTo>
                  <a:lnTo>
                    <a:pt x="2526" y="1008"/>
                  </a:lnTo>
                  <a:lnTo>
                    <a:pt x="2532" y="1002"/>
                  </a:lnTo>
                  <a:lnTo>
                    <a:pt x="2532" y="960"/>
                  </a:lnTo>
                  <a:lnTo>
                    <a:pt x="2550" y="924"/>
                  </a:lnTo>
                  <a:lnTo>
                    <a:pt x="2550" y="906"/>
                  </a:lnTo>
                  <a:lnTo>
                    <a:pt x="2544" y="894"/>
                  </a:lnTo>
                  <a:lnTo>
                    <a:pt x="2526" y="876"/>
                  </a:lnTo>
                  <a:lnTo>
                    <a:pt x="2538" y="864"/>
                  </a:lnTo>
                  <a:lnTo>
                    <a:pt x="2538" y="834"/>
                  </a:lnTo>
                  <a:lnTo>
                    <a:pt x="2544" y="828"/>
                  </a:lnTo>
                  <a:lnTo>
                    <a:pt x="2550" y="828"/>
                  </a:lnTo>
                  <a:lnTo>
                    <a:pt x="2556" y="822"/>
                  </a:lnTo>
                  <a:lnTo>
                    <a:pt x="2550" y="816"/>
                  </a:lnTo>
                  <a:lnTo>
                    <a:pt x="2532" y="810"/>
                  </a:lnTo>
                  <a:lnTo>
                    <a:pt x="2520" y="810"/>
                  </a:lnTo>
                  <a:lnTo>
                    <a:pt x="2502" y="816"/>
                  </a:lnTo>
                  <a:lnTo>
                    <a:pt x="2490" y="816"/>
                  </a:lnTo>
                  <a:lnTo>
                    <a:pt x="2484" y="822"/>
                  </a:lnTo>
                  <a:lnTo>
                    <a:pt x="2478" y="822"/>
                  </a:lnTo>
                  <a:lnTo>
                    <a:pt x="2478" y="834"/>
                  </a:lnTo>
                  <a:lnTo>
                    <a:pt x="2460" y="834"/>
                  </a:lnTo>
                  <a:lnTo>
                    <a:pt x="2454" y="840"/>
                  </a:lnTo>
                  <a:lnTo>
                    <a:pt x="2442" y="846"/>
                  </a:lnTo>
                  <a:lnTo>
                    <a:pt x="2430" y="846"/>
                  </a:lnTo>
                  <a:lnTo>
                    <a:pt x="2418" y="852"/>
                  </a:lnTo>
                  <a:lnTo>
                    <a:pt x="2406" y="852"/>
                  </a:lnTo>
                  <a:lnTo>
                    <a:pt x="2400" y="858"/>
                  </a:lnTo>
                  <a:lnTo>
                    <a:pt x="2394" y="858"/>
                  </a:lnTo>
                  <a:lnTo>
                    <a:pt x="2388" y="864"/>
                  </a:lnTo>
                  <a:lnTo>
                    <a:pt x="2376" y="870"/>
                  </a:lnTo>
                  <a:lnTo>
                    <a:pt x="2370" y="876"/>
                  </a:lnTo>
                  <a:lnTo>
                    <a:pt x="2364" y="876"/>
                  </a:lnTo>
                  <a:lnTo>
                    <a:pt x="2364" y="864"/>
                  </a:lnTo>
                  <a:lnTo>
                    <a:pt x="2382" y="846"/>
                  </a:lnTo>
                  <a:lnTo>
                    <a:pt x="2376" y="840"/>
                  </a:lnTo>
                  <a:lnTo>
                    <a:pt x="2364" y="834"/>
                  </a:lnTo>
                  <a:lnTo>
                    <a:pt x="2358" y="828"/>
                  </a:lnTo>
                  <a:lnTo>
                    <a:pt x="2358" y="810"/>
                  </a:lnTo>
                  <a:lnTo>
                    <a:pt x="2352" y="798"/>
                  </a:lnTo>
                  <a:lnTo>
                    <a:pt x="2352" y="792"/>
                  </a:lnTo>
                  <a:lnTo>
                    <a:pt x="2376" y="768"/>
                  </a:lnTo>
                  <a:lnTo>
                    <a:pt x="2340" y="768"/>
                  </a:lnTo>
                  <a:lnTo>
                    <a:pt x="2328" y="780"/>
                  </a:lnTo>
                  <a:lnTo>
                    <a:pt x="2274" y="780"/>
                  </a:lnTo>
                  <a:lnTo>
                    <a:pt x="2274" y="768"/>
                  </a:lnTo>
                  <a:lnTo>
                    <a:pt x="2280" y="756"/>
                  </a:lnTo>
                  <a:lnTo>
                    <a:pt x="2292" y="750"/>
                  </a:lnTo>
                  <a:lnTo>
                    <a:pt x="2298" y="744"/>
                  </a:lnTo>
                  <a:lnTo>
                    <a:pt x="3072" y="108"/>
                  </a:lnTo>
                  <a:lnTo>
                    <a:pt x="3054" y="108"/>
                  </a:lnTo>
                  <a:lnTo>
                    <a:pt x="3054" y="102"/>
                  </a:lnTo>
                  <a:lnTo>
                    <a:pt x="3048" y="90"/>
                  </a:lnTo>
                  <a:lnTo>
                    <a:pt x="3036" y="84"/>
                  </a:lnTo>
                  <a:lnTo>
                    <a:pt x="3030" y="78"/>
                  </a:lnTo>
                  <a:lnTo>
                    <a:pt x="3012" y="78"/>
                  </a:lnTo>
                  <a:lnTo>
                    <a:pt x="2988" y="84"/>
                  </a:lnTo>
                  <a:lnTo>
                    <a:pt x="2964" y="84"/>
                  </a:lnTo>
                  <a:lnTo>
                    <a:pt x="2928" y="96"/>
                  </a:lnTo>
                  <a:lnTo>
                    <a:pt x="2916" y="96"/>
                  </a:lnTo>
                  <a:lnTo>
                    <a:pt x="2892" y="84"/>
                  </a:lnTo>
                  <a:lnTo>
                    <a:pt x="2886" y="78"/>
                  </a:lnTo>
                  <a:lnTo>
                    <a:pt x="2874" y="72"/>
                  </a:lnTo>
                  <a:lnTo>
                    <a:pt x="2784" y="72"/>
                  </a:lnTo>
                  <a:lnTo>
                    <a:pt x="2772" y="66"/>
                  </a:lnTo>
                  <a:lnTo>
                    <a:pt x="2766" y="60"/>
                  </a:lnTo>
                  <a:lnTo>
                    <a:pt x="2748" y="60"/>
                  </a:lnTo>
                  <a:lnTo>
                    <a:pt x="2736" y="54"/>
                  </a:lnTo>
                  <a:lnTo>
                    <a:pt x="2598" y="54"/>
                  </a:lnTo>
                  <a:lnTo>
                    <a:pt x="2598" y="42"/>
                  </a:lnTo>
                  <a:lnTo>
                    <a:pt x="2604" y="36"/>
                  </a:lnTo>
                  <a:lnTo>
                    <a:pt x="2592" y="36"/>
                  </a:lnTo>
                  <a:lnTo>
                    <a:pt x="2574" y="30"/>
                  </a:lnTo>
                  <a:lnTo>
                    <a:pt x="2562" y="30"/>
                  </a:lnTo>
                  <a:lnTo>
                    <a:pt x="2550" y="24"/>
                  </a:lnTo>
                  <a:lnTo>
                    <a:pt x="2532" y="24"/>
                  </a:lnTo>
                  <a:lnTo>
                    <a:pt x="2520" y="30"/>
                  </a:lnTo>
                  <a:lnTo>
                    <a:pt x="2496" y="30"/>
                  </a:lnTo>
                  <a:lnTo>
                    <a:pt x="2490" y="36"/>
                  </a:lnTo>
                  <a:lnTo>
                    <a:pt x="2484" y="36"/>
                  </a:lnTo>
                  <a:lnTo>
                    <a:pt x="2514" y="0"/>
                  </a:lnTo>
                  <a:lnTo>
                    <a:pt x="2430" y="36"/>
                  </a:lnTo>
                  <a:lnTo>
                    <a:pt x="2460" y="0"/>
                  </a:lnTo>
                  <a:lnTo>
                    <a:pt x="2430" y="0"/>
                  </a:lnTo>
                  <a:lnTo>
                    <a:pt x="2418" y="6"/>
                  </a:lnTo>
                  <a:lnTo>
                    <a:pt x="2412" y="12"/>
                  </a:lnTo>
                  <a:lnTo>
                    <a:pt x="2358" y="30"/>
                  </a:lnTo>
                  <a:lnTo>
                    <a:pt x="2232" y="30"/>
                  </a:lnTo>
                  <a:lnTo>
                    <a:pt x="2214" y="36"/>
                  </a:lnTo>
                  <a:lnTo>
                    <a:pt x="2208" y="42"/>
                  </a:lnTo>
                  <a:lnTo>
                    <a:pt x="2184" y="54"/>
                  </a:lnTo>
                  <a:lnTo>
                    <a:pt x="2172" y="54"/>
                  </a:lnTo>
                  <a:lnTo>
                    <a:pt x="2166" y="60"/>
                  </a:lnTo>
                  <a:lnTo>
                    <a:pt x="2046" y="60"/>
                  </a:lnTo>
                  <a:lnTo>
                    <a:pt x="2004" y="72"/>
                  </a:lnTo>
                  <a:lnTo>
                    <a:pt x="1956" y="102"/>
                  </a:lnTo>
                  <a:lnTo>
                    <a:pt x="1902" y="132"/>
                  </a:lnTo>
                  <a:lnTo>
                    <a:pt x="1854" y="144"/>
                  </a:lnTo>
                  <a:lnTo>
                    <a:pt x="1758" y="156"/>
                  </a:lnTo>
                  <a:lnTo>
                    <a:pt x="1722" y="162"/>
                  </a:lnTo>
                  <a:lnTo>
                    <a:pt x="1704" y="162"/>
                  </a:lnTo>
                  <a:lnTo>
                    <a:pt x="1698" y="168"/>
                  </a:lnTo>
                  <a:lnTo>
                    <a:pt x="1644" y="186"/>
                  </a:lnTo>
                  <a:lnTo>
                    <a:pt x="1632" y="192"/>
                  </a:lnTo>
                  <a:lnTo>
                    <a:pt x="1620" y="192"/>
                  </a:lnTo>
                  <a:lnTo>
                    <a:pt x="1620" y="198"/>
                  </a:lnTo>
                  <a:lnTo>
                    <a:pt x="1626" y="204"/>
                  </a:lnTo>
                  <a:lnTo>
                    <a:pt x="1638" y="210"/>
                  </a:lnTo>
                  <a:lnTo>
                    <a:pt x="1650" y="222"/>
                  </a:lnTo>
                  <a:lnTo>
                    <a:pt x="1656" y="222"/>
                  </a:lnTo>
                  <a:lnTo>
                    <a:pt x="1662" y="234"/>
                  </a:lnTo>
                  <a:lnTo>
                    <a:pt x="1662" y="240"/>
                  </a:lnTo>
                  <a:lnTo>
                    <a:pt x="1668" y="252"/>
                  </a:lnTo>
                  <a:lnTo>
                    <a:pt x="1668" y="264"/>
                  </a:lnTo>
                  <a:lnTo>
                    <a:pt x="1662" y="264"/>
                  </a:lnTo>
                  <a:lnTo>
                    <a:pt x="1650" y="270"/>
                  </a:lnTo>
                  <a:lnTo>
                    <a:pt x="1644" y="282"/>
                  </a:lnTo>
                  <a:lnTo>
                    <a:pt x="1734" y="282"/>
                  </a:lnTo>
                  <a:lnTo>
                    <a:pt x="1704" y="318"/>
                  </a:lnTo>
                  <a:lnTo>
                    <a:pt x="1770" y="318"/>
                  </a:lnTo>
                  <a:lnTo>
                    <a:pt x="1764" y="336"/>
                  </a:lnTo>
                  <a:lnTo>
                    <a:pt x="1710" y="336"/>
                  </a:lnTo>
                  <a:lnTo>
                    <a:pt x="1698" y="348"/>
                  </a:lnTo>
                  <a:lnTo>
                    <a:pt x="1632" y="348"/>
                  </a:lnTo>
                  <a:lnTo>
                    <a:pt x="1614" y="354"/>
                  </a:lnTo>
                  <a:lnTo>
                    <a:pt x="1560" y="354"/>
                  </a:lnTo>
                  <a:lnTo>
                    <a:pt x="1554" y="348"/>
                  </a:lnTo>
                  <a:lnTo>
                    <a:pt x="1548" y="348"/>
                  </a:lnTo>
                  <a:lnTo>
                    <a:pt x="1554" y="342"/>
                  </a:lnTo>
                  <a:lnTo>
                    <a:pt x="1560" y="342"/>
                  </a:lnTo>
                  <a:lnTo>
                    <a:pt x="1572" y="330"/>
                  </a:lnTo>
                  <a:lnTo>
                    <a:pt x="1566" y="324"/>
                  </a:lnTo>
                  <a:lnTo>
                    <a:pt x="1458" y="324"/>
                  </a:lnTo>
                  <a:lnTo>
                    <a:pt x="1452" y="330"/>
                  </a:lnTo>
                  <a:lnTo>
                    <a:pt x="1452" y="348"/>
                  </a:lnTo>
                  <a:lnTo>
                    <a:pt x="1434" y="348"/>
                  </a:lnTo>
                  <a:lnTo>
                    <a:pt x="1422" y="354"/>
                  </a:lnTo>
                  <a:lnTo>
                    <a:pt x="1404" y="354"/>
                  </a:lnTo>
                  <a:lnTo>
                    <a:pt x="1386" y="360"/>
                  </a:lnTo>
                  <a:lnTo>
                    <a:pt x="1338" y="360"/>
                  </a:lnTo>
                  <a:lnTo>
                    <a:pt x="1308" y="366"/>
                  </a:lnTo>
                  <a:lnTo>
                    <a:pt x="1254" y="384"/>
                  </a:lnTo>
                  <a:lnTo>
                    <a:pt x="1254" y="390"/>
                  </a:lnTo>
                  <a:lnTo>
                    <a:pt x="1272" y="396"/>
                  </a:lnTo>
                  <a:lnTo>
                    <a:pt x="1284" y="402"/>
                  </a:lnTo>
                  <a:lnTo>
                    <a:pt x="1314" y="402"/>
                  </a:lnTo>
                  <a:lnTo>
                    <a:pt x="1272" y="420"/>
                  </a:lnTo>
                  <a:lnTo>
                    <a:pt x="1260" y="462"/>
                  </a:lnTo>
                  <a:lnTo>
                    <a:pt x="1272" y="462"/>
                  </a:lnTo>
                  <a:lnTo>
                    <a:pt x="1290" y="468"/>
                  </a:lnTo>
                  <a:lnTo>
                    <a:pt x="1338" y="468"/>
                  </a:lnTo>
                  <a:lnTo>
                    <a:pt x="1350" y="462"/>
                  </a:lnTo>
                  <a:lnTo>
                    <a:pt x="1362" y="462"/>
                  </a:lnTo>
                  <a:lnTo>
                    <a:pt x="1410" y="474"/>
                  </a:lnTo>
                  <a:lnTo>
                    <a:pt x="1422" y="456"/>
                  </a:lnTo>
                  <a:lnTo>
                    <a:pt x="1434" y="474"/>
                  </a:lnTo>
                  <a:lnTo>
                    <a:pt x="1446" y="468"/>
                  </a:lnTo>
                  <a:lnTo>
                    <a:pt x="1452" y="462"/>
                  </a:lnTo>
                  <a:lnTo>
                    <a:pt x="1476" y="450"/>
                  </a:lnTo>
                  <a:lnTo>
                    <a:pt x="1482" y="444"/>
                  </a:lnTo>
                  <a:lnTo>
                    <a:pt x="1494" y="444"/>
                  </a:lnTo>
                  <a:lnTo>
                    <a:pt x="1506" y="450"/>
                  </a:lnTo>
                  <a:lnTo>
                    <a:pt x="1524" y="450"/>
                  </a:lnTo>
                  <a:lnTo>
                    <a:pt x="1536" y="444"/>
                  </a:lnTo>
                  <a:lnTo>
                    <a:pt x="1542" y="438"/>
                  </a:lnTo>
                  <a:lnTo>
                    <a:pt x="1554" y="432"/>
                  </a:lnTo>
                  <a:lnTo>
                    <a:pt x="1560" y="432"/>
                  </a:lnTo>
                  <a:lnTo>
                    <a:pt x="1566" y="426"/>
                  </a:lnTo>
                  <a:lnTo>
                    <a:pt x="1566" y="450"/>
                  </a:lnTo>
                  <a:lnTo>
                    <a:pt x="1560" y="462"/>
                  </a:lnTo>
                  <a:lnTo>
                    <a:pt x="1554" y="468"/>
                  </a:lnTo>
                  <a:lnTo>
                    <a:pt x="1500" y="468"/>
                  </a:lnTo>
                  <a:lnTo>
                    <a:pt x="1506" y="498"/>
                  </a:lnTo>
                  <a:lnTo>
                    <a:pt x="1494" y="504"/>
                  </a:lnTo>
                  <a:lnTo>
                    <a:pt x="1488" y="516"/>
                  </a:lnTo>
                  <a:lnTo>
                    <a:pt x="1476" y="522"/>
                  </a:lnTo>
                  <a:lnTo>
                    <a:pt x="1464" y="534"/>
                  </a:lnTo>
                  <a:lnTo>
                    <a:pt x="1446" y="540"/>
                  </a:lnTo>
                  <a:lnTo>
                    <a:pt x="1380" y="540"/>
                  </a:lnTo>
                  <a:lnTo>
                    <a:pt x="1362" y="522"/>
                  </a:lnTo>
                  <a:lnTo>
                    <a:pt x="1344" y="534"/>
                  </a:lnTo>
                  <a:lnTo>
                    <a:pt x="1344" y="546"/>
                  </a:lnTo>
                  <a:lnTo>
                    <a:pt x="1338" y="546"/>
                  </a:lnTo>
                  <a:lnTo>
                    <a:pt x="1332" y="552"/>
                  </a:lnTo>
                  <a:lnTo>
                    <a:pt x="1320" y="558"/>
                  </a:lnTo>
                  <a:lnTo>
                    <a:pt x="1302" y="564"/>
                  </a:lnTo>
                  <a:lnTo>
                    <a:pt x="1290" y="570"/>
                  </a:lnTo>
                  <a:lnTo>
                    <a:pt x="1266" y="570"/>
                  </a:lnTo>
                  <a:lnTo>
                    <a:pt x="1242" y="558"/>
                  </a:lnTo>
                  <a:lnTo>
                    <a:pt x="1236" y="558"/>
                  </a:lnTo>
                  <a:lnTo>
                    <a:pt x="1140" y="606"/>
                  </a:lnTo>
                  <a:lnTo>
                    <a:pt x="1122" y="624"/>
                  </a:lnTo>
                  <a:lnTo>
                    <a:pt x="1116" y="606"/>
                  </a:lnTo>
                  <a:lnTo>
                    <a:pt x="1080" y="624"/>
                  </a:lnTo>
                  <a:lnTo>
                    <a:pt x="1068" y="624"/>
                  </a:lnTo>
                  <a:lnTo>
                    <a:pt x="1044" y="636"/>
                  </a:lnTo>
                  <a:lnTo>
                    <a:pt x="1020" y="660"/>
                  </a:lnTo>
                  <a:lnTo>
                    <a:pt x="990" y="648"/>
                  </a:lnTo>
                  <a:lnTo>
                    <a:pt x="990" y="672"/>
                  </a:lnTo>
                  <a:lnTo>
                    <a:pt x="984" y="666"/>
                  </a:lnTo>
                  <a:lnTo>
                    <a:pt x="972" y="666"/>
                  </a:lnTo>
                  <a:lnTo>
                    <a:pt x="966" y="672"/>
                  </a:lnTo>
                  <a:lnTo>
                    <a:pt x="966" y="690"/>
                  </a:lnTo>
                  <a:lnTo>
                    <a:pt x="954" y="708"/>
                  </a:lnTo>
                  <a:lnTo>
                    <a:pt x="1014" y="684"/>
                  </a:lnTo>
                  <a:lnTo>
                    <a:pt x="990" y="702"/>
                  </a:lnTo>
                  <a:lnTo>
                    <a:pt x="990" y="714"/>
                  </a:lnTo>
                  <a:lnTo>
                    <a:pt x="972" y="726"/>
                  </a:lnTo>
                  <a:lnTo>
                    <a:pt x="1026" y="726"/>
                  </a:lnTo>
                  <a:lnTo>
                    <a:pt x="1032" y="732"/>
                  </a:lnTo>
                  <a:lnTo>
                    <a:pt x="1032" y="738"/>
                  </a:lnTo>
                  <a:lnTo>
                    <a:pt x="1020" y="744"/>
                  </a:lnTo>
                  <a:lnTo>
                    <a:pt x="984" y="744"/>
                  </a:lnTo>
                  <a:lnTo>
                    <a:pt x="960" y="750"/>
                  </a:lnTo>
                  <a:lnTo>
                    <a:pt x="972" y="738"/>
                  </a:lnTo>
                  <a:lnTo>
                    <a:pt x="960" y="732"/>
                  </a:lnTo>
                  <a:lnTo>
                    <a:pt x="954" y="732"/>
                  </a:lnTo>
                  <a:lnTo>
                    <a:pt x="948" y="738"/>
                  </a:lnTo>
                  <a:lnTo>
                    <a:pt x="936" y="744"/>
                  </a:lnTo>
                  <a:lnTo>
                    <a:pt x="930" y="750"/>
                  </a:lnTo>
                  <a:lnTo>
                    <a:pt x="924" y="750"/>
                  </a:lnTo>
                  <a:lnTo>
                    <a:pt x="918" y="756"/>
                  </a:lnTo>
                  <a:lnTo>
                    <a:pt x="924" y="756"/>
                  </a:lnTo>
                  <a:lnTo>
                    <a:pt x="930" y="762"/>
                  </a:lnTo>
                  <a:lnTo>
                    <a:pt x="930" y="768"/>
                  </a:lnTo>
                  <a:lnTo>
                    <a:pt x="924" y="774"/>
                  </a:lnTo>
                  <a:lnTo>
                    <a:pt x="924" y="780"/>
                  </a:lnTo>
                  <a:lnTo>
                    <a:pt x="918" y="792"/>
                  </a:lnTo>
                  <a:lnTo>
                    <a:pt x="918" y="804"/>
                  </a:lnTo>
                  <a:lnTo>
                    <a:pt x="990" y="804"/>
                  </a:lnTo>
                  <a:lnTo>
                    <a:pt x="1038" y="774"/>
                  </a:lnTo>
                  <a:lnTo>
                    <a:pt x="1104" y="750"/>
                  </a:lnTo>
                  <a:lnTo>
                    <a:pt x="1098" y="750"/>
                  </a:lnTo>
                  <a:lnTo>
                    <a:pt x="1092" y="756"/>
                  </a:lnTo>
                  <a:lnTo>
                    <a:pt x="1080" y="762"/>
                  </a:lnTo>
                  <a:lnTo>
                    <a:pt x="1062" y="768"/>
                  </a:lnTo>
                  <a:lnTo>
                    <a:pt x="1050" y="780"/>
                  </a:lnTo>
                  <a:lnTo>
                    <a:pt x="1038" y="786"/>
                  </a:lnTo>
                  <a:lnTo>
                    <a:pt x="1026" y="798"/>
                  </a:lnTo>
                  <a:lnTo>
                    <a:pt x="1026" y="816"/>
                  </a:lnTo>
                  <a:lnTo>
                    <a:pt x="1020" y="828"/>
                  </a:lnTo>
                  <a:lnTo>
                    <a:pt x="990" y="828"/>
                  </a:lnTo>
                  <a:lnTo>
                    <a:pt x="978" y="834"/>
                  </a:lnTo>
                  <a:lnTo>
                    <a:pt x="972" y="852"/>
                  </a:lnTo>
                  <a:lnTo>
                    <a:pt x="966" y="864"/>
                  </a:lnTo>
                  <a:lnTo>
                    <a:pt x="954" y="870"/>
                  </a:lnTo>
                  <a:lnTo>
                    <a:pt x="942" y="882"/>
                  </a:lnTo>
                  <a:lnTo>
                    <a:pt x="930" y="888"/>
                  </a:lnTo>
                  <a:lnTo>
                    <a:pt x="924" y="894"/>
                  </a:lnTo>
                  <a:lnTo>
                    <a:pt x="978" y="888"/>
                  </a:lnTo>
                  <a:lnTo>
                    <a:pt x="972" y="906"/>
                  </a:lnTo>
                  <a:lnTo>
                    <a:pt x="978" y="894"/>
                  </a:lnTo>
                  <a:lnTo>
                    <a:pt x="990" y="888"/>
                  </a:lnTo>
                  <a:lnTo>
                    <a:pt x="1002" y="876"/>
                  </a:lnTo>
                  <a:lnTo>
                    <a:pt x="1026" y="864"/>
                  </a:lnTo>
                  <a:lnTo>
                    <a:pt x="1038" y="864"/>
                  </a:lnTo>
                  <a:lnTo>
                    <a:pt x="1050" y="870"/>
                  </a:lnTo>
                  <a:lnTo>
                    <a:pt x="1056" y="870"/>
                  </a:lnTo>
                  <a:lnTo>
                    <a:pt x="1056" y="876"/>
                  </a:lnTo>
                  <a:lnTo>
                    <a:pt x="1050" y="876"/>
                  </a:lnTo>
                  <a:lnTo>
                    <a:pt x="1074" y="870"/>
                  </a:lnTo>
                  <a:lnTo>
                    <a:pt x="1068" y="876"/>
                  </a:lnTo>
                  <a:lnTo>
                    <a:pt x="1068" y="906"/>
                  </a:lnTo>
                  <a:lnTo>
                    <a:pt x="1074" y="912"/>
                  </a:lnTo>
                  <a:lnTo>
                    <a:pt x="1092" y="912"/>
                  </a:lnTo>
                  <a:lnTo>
                    <a:pt x="1098" y="900"/>
                  </a:lnTo>
                  <a:lnTo>
                    <a:pt x="1110" y="894"/>
                  </a:lnTo>
                  <a:lnTo>
                    <a:pt x="1116" y="888"/>
                  </a:lnTo>
                  <a:lnTo>
                    <a:pt x="1122" y="876"/>
                  </a:lnTo>
                  <a:lnTo>
                    <a:pt x="1164" y="858"/>
                  </a:lnTo>
                  <a:lnTo>
                    <a:pt x="1176" y="870"/>
                  </a:lnTo>
                  <a:lnTo>
                    <a:pt x="1146" y="870"/>
                  </a:lnTo>
                  <a:lnTo>
                    <a:pt x="1140" y="876"/>
                  </a:lnTo>
                  <a:lnTo>
                    <a:pt x="1140" y="882"/>
                  </a:lnTo>
                  <a:lnTo>
                    <a:pt x="1134" y="888"/>
                  </a:lnTo>
                  <a:lnTo>
                    <a:pt x="1134" y="894"/>
                  </a:lnTo>
                  <a:lnTo>
                    <a:pt x="1152" y="894"/>
                  </a:lnTo>
                  <a:lnTo>
                    <a:pt x="1164" y="888"/>
                  </a:lnTo>
                  <a:lnTo>
                    <a:pt x="1182" y="888"/>
                  </a:lnTo>
                  <a:lnTo>
                    <a:pt x="1200" y="882"/>
                  </a:lnTo>
                  <a:lnTo>
                    <a:pt x="1218" y="882"/>
                  </a:lnTo>
                  <a:lnTo>
                    <a:pt x="1224" y="876"/>
                  </a:lnTo>
                  <a:lnTo>
                    <a:pt x="1230" y="876"/>
                  </a:lnTo>
                  <a:lnTo>
                    <a:pt x="1272" y="858"/>
                  </a:lnTo>
                  <a:lnTo>
                    <a:pt x="1224" y="882"/>
                  </a:lnTo>
                  <a:lnTo>
                    <a:pt x="1224" y="894"/>
                  </a:lnTo>
                  <a:lnTo>
                    <a:pt x="1212" y="894"/>
                  </a:lnTo>
                  <a:lnTo>
                    <a:pt x="1200" y="900"/>
                  </a:lnTo>
                  <a:lnTo>
                    <a:pt x="1188" y="900"/>
                  </a:lnTo>
                  <a:lnTo>
                    <a:pt x="1176" y="906"/>
                  </a:lnTo>
                  <a:lnTo>
                    <a:pt x="1170" y="912"/>
                  </a:lnTo>
                  <a:lnTo>
                    <a:pt x="1158" y="918"/>
                  </a:lnTo>
                  <a:lnTo>
                    <a:pt x="1152" y="930"/>
                  </a:lnTo>
                  <a:lnTo>
                    <a:pt x="1122" y="930"/>
                  </a:lnTo>
                  <a:lnTo>
                    <a:pt x="1086" y="960"/>
                  </a:lnTo>
                  <a:lnTo>
                    <a:pt x="1086" y="978"/>
                  </a:lnTo>
                  <a:lnTo>
                    <a:pt x="1038" y="978"/>
                  </a:lnTo>
                  <a:lnTo>
                    <a:pt x="1032" y="984"/>
                  </a:lnTo>
                  <a:lnTo>
                    <a:pt x="1020" y="984"/>
                  </a:lnTo>
                  <a:lnTo>
                    <a:pt x="1002" y="990"/>
                  </a:lnTo>
                  <a:lnTo>
                    <a:pt x="990" y="996"/>
                  </a:lnTo>
                  <a:lnTo>
                    <a:pt x="978" y="996"/>
                  </a:lnTo>
                  <a:lnTo>
                    <a:pt x="966" y="1008"/>
                  </a:lnTo>
                  <a:lnTo>
                    <a:pt x="966" y="1020"/>
                  </a:lnTo>
                  <a:lnTo>
                    <a:pt x="960" y="1026"/>
                  </a:lnTo>
                  <a:lnTo>
                    <a:pt x="960" y="1038"/>
                  </a:lnTo>
                  <a:lnTo>
                    <a:pt x="876" y="1038"/>
                  </a:lnTo>
                  <a:lnTo>
                    <a:pt x="858" y="1044"/>
                  </a:lnTo>
                  <a:lnTo>
                    <a:pt x="828" y="1062"/>
                  </a:lnTo>
                  <a:lnTo>
                    <a:pt x="804" y="1080"/>
                  </a:lnTo>
                  <a:lnTo>
                    <a:pt x="780" y="1092"/>
                  </a:lnTo>
                  <a:lnTo>
                    <a:pt x="774" y="1098"/>
                  </a:lnTo>
                  <a:lnTo>
                    <a:pt x="750" y="1104"/>
                  </a:lnTo>
                  <a:lnTo>
                    <a:pt x="738" y="1122"/>
                  </a:lnTo>
                  <a:lnTo>
                    <a:pt x="732" y="1104"/>
                  </a:lnTo>
                  <a:lnTo>
                    <a:pt x="672" y="1104"/>
                  </a:lnTo>
                  <a:lnTo>
                    <a:pt x="648" y="1116"/>
                  </a:lnTo>
                  <a:lnTo>
                    <a:pt x="630" y="1122"/>
                  </a:lnTo>
                  <a:lnTo>
                    <a:pt x="624" y="1128"/>
                  </a:lnTo>
                  <a:lnTo>
                    <a:pt x="606" y="1128"/>
                  </a:lnTo>
                  <a:lnTo>
                    <a:pt x="606" y="1140"/>
                  </a:lnTo>
                  <a:lnTo>
                    <a:pt x="576" y="1146"/>
                  </a:lnTo>
                  <a:lnTo>
                    <a:pt x="564" y="1152"/>
                  </a:lnTo>
                  <a:lnTo>
                    <a:pt x="540" y="1152"/>
                  </a:lnTo>
                  <a:lnTo>
                    <a:pt x="516" y="1170"/>
                  </a:lnTo>
                  <a:lnTo>
                    <a:pt x="522" y="1182"/>
                  </a:lnTo>
                  <a:lnTo>
                    <a:pt x="540" y="1164"/>
                  </a:lnTo>
                  <a:lnTo>
                    <a:pt x="558" y="1176"/>
                  </a:lnTo>
                  <a:lnTo>
                    <a:pt x="582" y="1158"/>
                  </a:lnTo>
                  <a:lnTo>
                    <a:pt x="582" y="1170"/>
                  </a:lnTo>
                  <a:lnTo>
                    <a:pt x="594" y="1170"/>
                  </a:lnTo>
                  <a:lnTo>
                    <a:pt x="606" y="1164"/>
                  </a:lnTo>
                  <a:lnTo>
                    <a:pt x="618" y="1164"/>
                  </a:lnTo>
                  <a:lnTo>
                    <a:pt x="642" y="1140"/>
                  </a:lnTo>
                  <a:lnTo>
                    <a:pt x="654" y="1134"/>
                  </a:lnTo>
                  <a:lnTo>
                    <a:pt x="666" y="1122"/>
                  </a:lnTo>
                  <a:lnTo>
                    <a:pt x="684" y="1122"/>
                  </a:lnTo>
                  <a:lnTo>
                    <a:pt x="684" y="1134"/>
                  </a:lnTo>
                  <a:lnTo>
                    <a:pt x="690" y="1140"/>
                  </a:lnTo>
                  <a:lnTo>
                    <a:pt x="708" y="1140"/>
                  </a:lnTo>
                  <a:lnTo>
                    <a:pt x="732" y="1128"/>
                  </a:lnTo>
                  <a:lnTo>
                    <a:pt x="744" y="1128"/>
                  </a:lnTo>
                  <a:lnTo>
                    <a:pt x="756" y="1122"/>
                  </a:lnTo>
                  <a:lnTo>
                    <a:pt x="762" y="1116"/>
                  </a:lnTo>
                  <a:lnTo>
                    <a:pt x="768" y="1116"/>
                  </a:lnTo>
                  <a:lnTo>
                    <a:pt x="804" y="1128"/>
                  </a:lnTo>
                  <a:lnTo>
                    <a:pt x="822" y="1110"/>
                  </a:lnTo>
                  <a:lnTo>
                    <a:pt x="834" y="1110"/>
                  </a:lnTo>
                  <a:lnTo>
                    <a:pt x="852" y="1104"/>
                  </a:lnTo>
                  <a:lnTo>
                    <a:pt x="870" y="1104"/>
                  </a:lnTo>
                  <a:lnTo>
                    <a:pt x="894" y="1092"/>
                  </a:lnTo>
                  <a:lnTo>
                    <a:pt x="918" y="1068"/>
                  </a:lnTo>
                  <a:lnTo>
                    <a:pt x="942" y="1056"/>
                  </a:lnTo>
                  <a:lnTo>
                    <a:pt x="972" y="1056"/>
                  </a:lnTo>
                  <a:lnTo>
                    <a:pt x="978" y="1044"/>
                  </a:lnTo>
                  <a:lnTo>
                    <a:pt x="1014" y="1044"/>
                  </a:lnTo>
                  <a:lnTo>
                    <a:pt x="1026" y="1038"/>
                  </a:lnTo>
                  <a:lnTo>
                    <a:pt x="1032" y="1038"/>
                  </a:lnTo>
                  <a:lnTo>
                    <a:pt x="1038" y="1032"/>
                  </a:lnTo>
                  <a:lnTo>
                    <a:pt x="1050" y="1032"/>
                  </a:lnTo>
                  <a:lnTo>
                    <a:pt x="1086" y="1020"/>
                  </a:lnTo>
                  <a:lnTo>
                    <a:pt x="1110" y="1008"/>
                  </a:lnTo>
                  <a:lnTo>
                    <a:pt x="1122" y="996"/>
                  </a:lnTo>
                  <a:lnTo>
                    <a:pt x="1134" y="990"/>
                  </a:lnTo>
                  <a:lnTo>
                    <a:pt x="1140" y="984"/>
                  </a:lnTo>
                  <a:lnTo>
                    <a:pt x="1206" y="972"/>
                  </a:lnTo>
                  <a:lnTo>
                    <a:pt x="1260" y="942"/>
                  </a:lnTo>
                  <a:lnTo>
                    <a:pt x="1296" y="942"/>
                  </a:lnTo>
                  <a:lnTo>
                    <a:pt x="1314" y="936"/>
                  </a:lnTo>
                  <a:lnTo>
                    <a:pt x="1326" y="936"/>
                  </a:lnTo>
                  <a:lnTo>
                    <a:pt x="1338" y="930"/>
                  </a:lnTo>
                  <a:lnTo>
                    <a:pt x="1368" y="900"/>
                  </a:lnTo>
                  <a:lnTo>
                    <a:pt x="1380" y="900"/>
                  </a:lnTo>
                  <a:lnTo>
                    <a:pt x="1404" y="888"/>
                  </a:lnTo>
                  <a:lnTo>
                    <a:pt x="1416" y="888"/>
                  </a:lnTo>
                  <a:lnTo>
                    <a:pt x="1428" y="882"/>
                  </a:lnTo>
                  <a:lnTo>
                    <a:pt x="1434" y="876"/>
                  </a:lnTo>
                  <a:lnTo>
                    <a:pt x="1434" y="864"/>
                  </a:lnTo>
                  <a:lnTo>
                    <a:pt x="1422" y="864"/>
                  </a:lnTo>
                  <a:lnTo>
                    <a:pt x="1428" y="858"/>
                  </a:lnTo>
                  <a:lnTo>
                    <a:pt x="1452" y="846"/>
                  </a:lnTo>
                  <a:lnTo>
                    <a:pt x="1458" y="840"/>
                  </a:lnTo>
                  <a:lnTo>
                    <a:pt x="1470" y="834"/>
                  </a:lnTo>
                  <a:lnTo>
                    <a:pt x="1476" y="828"/>
                  </a:lnTo>
                  <a:lnTo>
                    <a:pt x="1488" y="828"/>
                  </a:lnTo>
                  <a:lnTo>
                    <a:pt x="1500" y="822"/>
                  </a:lnTo>
                  <a:lnTo>
                    <a:pt x="1512" y="822"/>
                  </a:lnTo>
                  <a:lnTo>
                    <a:pt x="1518" y="816"/>
                  </a:lnTo>
                  <a:lnTo>
                    <a:pt x="1524" y="816"/>
                  </a:lnTo>
                  <a:lnTo>
                    <a:pt x="1596" y="786"/>
                  </a:lnTo>
                  <a:lnTo>
                    <a:pt x="1590" y="768"/>
                  </a:lnTo>
                  <a:lnTo>
                    <a:pt x="1602" y="768"/>
                  </a:lnTo>
                  <a:lnTo>
                    <a:pt x="1608" y="774"/>
                  </a:lnTo>
                  <a:lnTo>
                    <a:pt x="1626" y="774"/>
                  </a:lnTo>
                  <a:lnTo>
                    <a:pt x="1638" y="762"/>
                  </a:lnTo>
                  <a:lnTo>
                    <a:pt x="1650" y="762"/>
                  </a:lnTo>
                  <a:lnTo>
                    <a:pt x="1674" y="750"/>
                  </a:lnTo>
                  <a:lnTo>
                    <a:pt x="1680" y="744"/>
                  </a:lnTo>
                  <a:lnTo>
                    <a:pt x="1704" y="732"/>
                  </a:lnTo>
                  <a:lnTo>
                    <a:pt x="1740" y="720"/>
                  </a:lnTo>
                  <a:lnTo>
                    <a:pt x="1770" y="708"/>
                  </a:lnTo>
                  <a:lnTo>
                    <a:pt x="1794" y="702"/>
                  </a:lnTo>
                  <a:lnTo>
                    <a:pt x="1812" y="702"/>
                  </a:lnTo>
                  <a:lnTo>
                    <a:pt x="1818" y="708"/>
                  </a:lnTo>
                  <a:lnTo>
                    <a:pt x="1842" y="720"/>
                  </a:lnTo>
                  <a:lnTo>
                    <a:pt x="1848" y="726"/>
                  </a:lnTo>
                  <a:lnTo>
                    <a:pt x="1812" y="726"/>
                  </a:lnTo>
                  <a:lnTo>
                    <a:pt x="1794" y="714"/>
                  </a:lnTo>
                  <a:lnTo>
                    <a:pt x="1758" y="738"/>
                  </a:lnTo>
                  <a:lnTo>
                    <a:pt x="1728" y="738"/>
                  </a:lnTo>
                  <a:lnTo>
                    <a:pt x="1722" y="744"/>
                  </a:lnTo>
                  <a:lnTo>
                    <a:pt x="1710" y="750"/>
                  </a:lnTo>
                  <a:lnTo>
                    <a:pt x="1704" y="762"/>
                  </a:lnTo>
                  <a:lnTo>
                    <a:pt x="1692" y="768"/>
                  </a:lnTo>
                  <a:lnTo>
                    <a:pt x="1686" y="774"/>
                  </a:lnTo>
                  <a:lnTo>
                    <a:pt x="1680" y="774"/>
                  </a:lnTo>
                  <a:lnTo>
                    <a:pt x="1668" y="780"/>
                  </a:lnTo>
                  <a:lnTo>
                    <a:pt x="1656" y="780"/>
                  </a:lnTo>
                  <a:lnTo>
                    <a:pt x="1638" y="786"/>
                  </a:lnTo>
                  <a:lnTo>
                    <a:pt x="1614" y="798"/>
                  </a:lnTo>
                  <a:lnTo>
                    <a:pt x="1614" y="804"/>
                  </a:lnTo>
                  <a:lnTo>
                    <a:pt x="1620" y="810"/>
                  </a:lnTo>
                  <a:lnTo>
                    <a:pt x="1632" y="816"/>
                  </a:lnTo>
                  <a:lnTo>
                    <a:pt x="1650" y="816"/>
                  </a:lnTo>
                  <a:lnTo>
                    <a:pt x="1644" y="816"/>
                  </a:lnTo>
                  <a:lnTo>
                    <a:pt x="1638" y="822"/>
                  </a:lnTo>
                  <a:lnTo>
                    <a:pt x="1632" y="822"/>
                  </a:lnTo>
                  <a:lnTo>
                    <a:pt x="1620" y="828"/>
                  </a:lnTo>
                  <a:lnTo>
                    <a:pt x="1572" y="828"/>
                  </a:lnTo>
                  <a:lnTo>
                    <a:pt x="1566" y="834"/>
                  </a:lnTo>
                  <a:lnTo>
                    <a:pt x="1560" y="834"/>
                  </a:lnTo>
                  <a:lnTo>
                    <a:pt x="1560" y="846"/>
                  </a:lnTo>
                  <a:lnTo>
                    <a:pt x="1572" y="858"/>
                  </a:lnTo>
                  <a:lnTo>
                    <a:pt x="1584" y="858"/>
                  </a:lnTo>
                  <a:lnTo>
                    <a:pt x="1596" y="852"/>
                  </a:lnTo>
                  <a:lnTo>
                    <a:pt x="1638" y="834"/>
                  </a:lnTo>
                  <a:lnTo>
                    <a:pt x="1680" y="810"/>
                  </a:lnTo>
                  <a:lnTo>
                    <a:pt x="1722" y="798"/>
                  </a:lnTo>
                  <a:lnTo>
                    <a:pt x="1788" y="798"/>
                  </a:lnTo>
                  <a:lnTo>
                    <a:pt x="1818" y="792"/>
                  </a:lnTo>
                  <a:lnTo>
                    <a:pt x="1824" y="786"/>
                  </a:lnTo>
                  <a:lnTo>
                    <a:pt x="1848" y="774"/>
                  </a:lnTo>
                  <a:lnTo>
                    <a:pt x="1854" y="762"/>
                  </a:lnTo>
                  <a:lnTo>
                    <a:pt x="1866" y="756"/>
                  </a:lnTo>
                  <a:lnTo>
                    <a:pt x="1872" y="750"/>
                  </a:lnTo>
                  <a:lnTo>
                    <a:pt x="1866" y="738"/>
                  </a:lnTo>
                  <a:lnTo>
                    <a:pt x="1878" y="732"/>
                  </a:lnTo>
                  <a:lnTo>
                    <a:pt x="1908" y="720"/>
                  </a:lnTo>
                  <a:lnTo>
                    <a:pt x="1944" y="714"/>
                  </a:lnTo>
                  <a:lnTo>
                    <a:pt x="1962" y="708"/>
                  </a:lnTo>
                  <a:lnTo>
                    <a:pt x="1968" y="708"/>
                  </a:lnTo>
                  <a:lnTo>
                    <a:pt x="1980" y="720"/>
                  </a:lnTo>
                  <a:lnTo>
                    <a:pt x="1980" y="726"/>
                  </a:lnTo>
                  <a:lnTo>
                    <a:pt x="2046" y="702"/>
                  </a:lnTo>
                  <a:lnTo>
                    <a:pt x="2004" y="738"/>
                  </a:lnTo>
                  <a:lnTo>
                    <a:pt x="2022" y="744"/>
                  </a:lnTo>
                  <a:lnTo>
                    <a:pt x="2022" y="762"/>
                  </a:lnTo>
                  <a:lnTo>
                    <a:pt x="2028" y="762"/>
                  </a:lnTo>
                  <a:lnTo>
                    <a:pt x="2034" y="756"/>
                  </a:lnTo>
                  <a:lnTo>
                    <a:pt x="2094" y="726"/>
                  </a:lnTo>
                  <a:lnTo>
                    <a:pt x="2082" y="732"/>
                  </a:lnTo>
                  <a:lnTo>
                    <a:pt x="2076" y="744"/>
                  </a:lnTo>
                  <a:lnTo>
                    <a:pt x="2064" y="750"/>
                  </a:lnTo>
                  <a:lnTo>
                    <a:pt x="2058" y="762"/>
                  </a:lnTo>
                  <a:lnTo>
                    <a:pt x="2046" y="774"/>
                  </a:lnTo>
                  <a:lnTo>
                    <a:pt x="2052" y="780"/>
                  </a:lnTo>
                  <a:lnTo>
                    <a:pt x="2064" y="780"/>
                  </a:lnTo>
                  <a:lnTo>
                    <a:pt x="2076" y="786"/>
                  </a:lnTo>
                  <a:lnTo>
                    <a:pt x="2106" y="786"/>
                  </a:lnTo>
                  <a:lnTo>
                    <a:pt x="2208" y="798"/>
                  </a:lnTo>
                  <a:lnTo>
                    <a:pt x="2238" y="780"/>
                  </a:lnTo>
                  <a:lnTo>
                    <a:pt x="2232" y="786"/>
                  </a:lnTo>
                  <a:lnTo>
                    <a:pt x="2232" y="810"/>
                  </a:lnTo>
                  <a:lnTo>
                    <a:pt x="2298" y="810"/>
                  </a:lnTo>
                  <a:lnTo>
                    <a:pt x="2334" y="804"/>
                  </a:lnTo>
                  <a:lnTo>
                    <a:pt x="2328" y="804"/>
                  </a:lnTo>
                  <a:lnTo>
                    <a:pt x="2322" y="810"/>
                  </a:lnTo>
                  <a:lnTo>
                    <a:pt x="2310" y="810"/>
                  </a:lnTo>
                  <a:lnTo>
                    <a:pt x="2286" y="822"/>
                  </a:lnTo>
                  <a:lnTo>
                    <a:pt x="2280" y="828"/>
                  </a:lnTo>
                  <a:lnTo>
                    <a:pt x="2280" y="834"/>
                  </a:lnTo>
                  <a:lnTo>
                    <a:pt x="2292" y="846"/>
                  </a:lnTo>
                  <a:lnTo>
                    <a:pt x="2304" y="852"/>
                  </a:lnTo>
                  <a:lnTo>
                    <a:pt x="2310" y="858"/>
                  </a:lnTo>
                  <a:lnTo>
                    <a:pt x="2310" y="882"/>
                  </a:lnTo>
                  <a:lnTo>
                    <a:pt x="2316" y="888"/>
                  </a:lnTo>
                  <a:lnTo>
                    <a:pt x="2316" y="900"/>
                  </a:lnTo>
                  <a:lnTo>
                    <a:pt x="2322" y="912"/>
                  </a:lnTo>
                  <a:lnTo>
                    <a:pt x="2358" y="912"/>
                  </a:lnTo>
                  <a:lnTo>
                    <a:pt x="2370" y="906"/>
                  </a:lnTo>
                  <a:lnTo>
                    <a:pt x="2388" y="906"/>
                  </a:lnTo>
                  <a:lnTo>
                    <a:pt x="2382" y="876"/>
                  </a:lnTo>
                  <a:lnTo>
                    <a:pt x="2400" y="870"/>
                  </a:lnTo>
                  <a:lnTo>
                    <a:pt x="2412" y="888"/>
                  </a:lnTo>
                  <a:lnTo>
                    <a:pt x="2442" y="876"/>
                  </a:lnTo>
                  <a:lnTo>
                    <a:pt x="2430" y="888"/>
                  </a:lnTo>
                  <a:lnTo>
                    <a:pt x="2430" y="900"/>
                  </a:lnTo>
                  <a:lnTo>
                    <a:pt x="2424" y="906"/>
                  </a:lnTo>
                  <a:lnTo>
                    <a:pt x="2424" y="912"/>
                  </a:lnTo>
                  <a:lnTo>
                    <a:pt x="2430" y="918"/>
                  </a:lnTo>
                  <a:lnTo>
                    <a:pt x="2436" y="918"/>
                  </a:lnTo>
                  <a:lnTo>
                    <a:pt x="2448" y="912"/>
                  </a:lnTo>
                  <a:lnTo>
                    <a:pt x="2454" y="906"/>
                  </a:lnTo>
                  <a:lnTo>
                    <a:pt x="2460" y="894"/>
                  </a:lnTo>
                  <a:lnTo>
                    <a:pt x="2466" y="888"/>
                  </a:lnTo>
                  <a:lnTo>
                    <a:pt x="2472" y="876"/>
                  </a:lnTo>
                  <a:lnTo>
                    <a:pt x="2502" y="834"/>
                  </a:lnTo>
                  <a:lnTo>
                    <a:pt x="2478" y="900"/>
                  </a:lnTo>
                  <a:lnTo>
                    <a:pt x="2484" y="924"/>
                  </a:lnTo>
                  <a:lnTo>
                    <a:pt x="2520" y="912"/>
                  </a:lnTo>
                  <a:lnTo>
                    <a:pt x="2496" y="936"/>
                  </a:lnTo>
                  <a:lnTo>
                    <a:pt x="2520" y="954"/>
                  </a:lnTo>
                  <a:lnTo>
                    <a:pt x="2502" y="954"/>
                  </a:lnTo>
                  <a:lnTo>
                    <a:pt x="2502" y="972"/>
                  </a:lnTo>
                  <a:lnTo>
                    <a:pt x="2472" y="990"/>
                  </a:lnTo>
                  <a:lnTo>
                    <a:pt x="2454" y="1002"/>
                  </a:lnTo>
                  <a:lnTo>
                    <a:pt x="2484" y="1020"/>
                  </a:lnTo>
                  <a:lnTo>
                    <a:pt x="2478" y="1050"/>
                  </a:lnTo>
                  <a:lnTo>
                    <a:pt x="2460" y="1068"/>
                  </a:lnTo>
                  <a:lnTo>
                    <a:pt x="2478" y="1080"/>
                  </a:lnTo>
                  <a:lnTo>
                    <a:pt x="2460" y="1098"/>
                  </a:lnTo>
                  <a:lnTo>
                    <a:pt x="2490" y="1098"/>
                  </a:lnTo>
                  <a:lnTo>
                    <a:pt x="2526" y="1086"/>
                  </a:lnTo>
                  <a:lnTo>
                    <a:pt x="2496" y="1122"/>
                  </a:lnTo>
                  <a:lnTo>
                    <a:pt x="2478" y="1140"/>
                  </a:lnTo>
                  <a:lnTo>
                    <a:pt x="2502" y="1146"/>
                  </a:lnTo>
                  <a:lnTo>
                    <a:pt x="2454" y="1164"/>
                  </a:lnTo>
                  <a:lnTo>
                    <a:pt x="2436" y="1176"/>
                  </a:lnTo>
                  <a:lnTo>
                    <a:pt x="2454" y="1188"/>
                  </a:lnTo>
                  <a:lnTo>
                    <a:pt x="2454" y="1200"/>
                  </a:lnTo>
                  <a:lnTo>
                    <a:pt x="2472" y="1188"/>
                  </a:lnTo>
                  <a:lnTo>
                    <a:pt x="2490" y="1182"/>
                  </a:lnTo>
                  <a:lnTo>
                    <a:pt x="2502" y="1170"/>
                  </a:lnTo>
                  <a:lnTo>
                    <a:pt x="2514" y="1164"/>
                  </a:lnTo>
                  <a:lnTo>
                    <a:pt x="2532" y="1146"/>
                  </a:lnTo>
                  <a:lnTo>
                    <a:pt x="2538" y="1134"/>
                  </a:lnTo>
                  <a:lnTo>
                    <a:pt x="2538" y="1122"/>
                  </a:lnTo>
                  <a:lnTo>
                    <a:pt x="2550" y="1116"/>
                  </a:lnTo>
                  <a:lnTo>
                    <a:pt x="2562" y="1104"/>
                  </a:lnTo>
                  <a:lnTo>
                    <a:pt x="2574" y="1098"/>
                  </a:lnTo>
                  <a:lnTo>
                    <a:pt x="2574" y="1086"/>
                  </a:lnTo>
                  <a:lnTo>
                    <a:pt x="2568" y="1080"/>
                  </a:lnTo>
                  <a:lnTo>
                    <a:pt x="2562" y="1080"/>
                  </a:lnTo>
                  <a:close/>
                  <a:moveTo>
                    <a:pt x="2394" y="1056"/>
                  </a:moveTo>
                  <a:lnTo>
                    <a:pt x="2400" y="1062"/>
                  </a:lnTo>
                  <a:lnTo>
                    <a:pt x="2418" y="1062"/>
                  </a:lnTo>
                  <a:lnTo>
                    <a:pt x="2436" y="1044"/>
                  </a:lnTo>
                  <a:lnTo>
                    <a:pt x="2460" y="1038"/>
                  </a:lnTo>
                  <a:lnTo>
                    <a:pt x="2454" y="1020"/>
                  </a:lnTo>
                  <a:lnTo>
                    <a:pt x="2430" y="1020"/>
                  </a:lnTo>
                  <a:lnTo>
                    <a:pt x="2418" y="1026"/>
                  </a:lnTo>
                  <a:lnTo>
                    <a:pt x="2412" y="1032"/>
                  </a:lnTo>
                  <a:lnTo>
                    <a:pt x="2406" y="1044"/>
                  </a:lnTo>
                  <a:lnTo>
                    <a:pt x="2394" y="1050"/>
                  </a:lnTo>
                  <a:lnTo>
                    <a:pt x="2394" y="1056"/>
                  </a:lnTo>
                  <a:close/>
                  <a:moveTo>
                    <a:pt x="2376" y="984"/>
                  </a:moveTo>
                  <a:lnTo>
                    <a:pt x="2358" y="984"/>
                  </a:lnTo>
                  <a:lnTo>
                    <a:pt x="2346" y="990"/>
                  </a:lnTo>
                  <a:lnTo>
                    <a:pt x="2334" y="1002"/>
                  </a:lnTo>
                  <a:lnTo>
                    <a:pt x="2334" y="1014"/>
                  </a:lnTo>
                  <a:lnTo>
                    <a:pt x="2322" y="1026"/>
                  </a:lnTo>
                  <a:lnTo>
                    <a:pt x="2322" y="1044"/>
                  </a:lnTo>
                  <a:lnTo>
                    <a:pt x="2310" y="1056"/>
                  </a:lnTo>
                  <a:lnTo>
                    <a:pt x="2310" y="1074"/>
                  </a:lnTo>
                  <a:lnTo>
                    <a:pt x="2316" y="1080"/>
                  </a:lnTo>
                  <a:lnTo>
                    <a:pt x="2322" y="1074"/>
                  </a:lnTo>
                  <a:lnTo>
                    <a:pt x="2328" y="1062"/>
                  </a:lnTo>
                  <a:lnTo>
                    <a:pt x="2340" y="1050"/>
                  </a:lnTo>
                  <a:lnTo>
                    <a:pt x="2352" y="1044"/>
                  </a:lnTo>
                  <a:lnTo>
                    <a:pt x="2376" y="1020"/>
                  </a:lnTo>
                  <a:lnTo>
                    <a:pt x="2382" y="1008"/>
                  </a:lnTo>
                  <a:lnTo>
                    <a:pt x="2382" y="990"/>
                  </a:lnTo>
                  <a:lnTo>
                    <a:pt x="2376" y="984"/>
                  </a:lnTo>
                  <a:close/>
                  <a:moveTo>
                    <a:pt x="786" y="810"/>
                  </a:moveTo>
                  <a:lnTo>
                    <a:pt x="798" y="810"/>
                  </a:lnTo>
                  <a:lnTo>
                    <a:pt x="834" y="798"/>
                  </a:lnTo>
                  <a:lnTo>
                    <a:pt x="858" y="786"/>
                  </a:lnTo>
                  <a:lnTo>
                    <a:pt x="864" y="780"/>
                  </a:lnTo>
                  <a:lnTo>
                    <a:pt x="870" y="780"/>
                  </a:lnTo>
                  <a:lnTo>
                    <a:pt x="864" y="774"/>
                  </a:lnTo>
                  <a:lnTo>
                    <a:pt x="828" y="762"/>
                  </a:lnTo>
                  <a:lnTo>
                    <a:pt x="810" y="762"/>
                  </a:lnTo>
                  <a:lnTo>
                    <a:pt x="798" y="768"/>
                  </a:lnTo>
                  <a:lnTo>
                    <a:pt x="792" y="774"/>
                  </a:lnTo>
                  <a:lnTo>
                    <a:pt x="786" y="768"/>
                  </a:lnTo>
                  <a:lnTo>
                    <a:pt x="774" y="768"/>
                  </a:lnTo>
                  <a:lnTo>
                    <a:pt x="768" y="774"/>
                  </a:lnTo>
                  <a:lnTo>
                    <a:pt x="768" y="804"/>
                  </a:lnTo>
                  <a:lnTo>
                    <a:pt x="774" y="810"/>
                  </a:lnTo>
                  <a:lnTo>
                    <a:pt x="786" y="810"/>
                  </a:lnTo>
                  <a:close/>
                  <a:moveTo>
                    <a:pt x="0" y="1332"/>
                  </a:moveTo>
                  <a:lnTo>
                    <a:pt x="60" y="1320"/>
                  </a:lnTo>
                  <a:lnTo>
                    <a:pt x="72" y="1302"/>
                  </a:lnTo>
                  <a:lnTo>
                    <a:pt x="132" y="1296"/>
                  </a:lnTo>
                  <a:lnTo>
                    <a:pt x="114" y="1272"/>
                  </a:lnTo>
                  <a:lnTo>
                    <a:pt x="0" y="1332"/>
                  </a:lnTo>
                  <a:close/>
                  <a:moveTo>
                    <a:pt x="1362" y="954"/>
                  </a:moveTo>
                  <a:lnTo>
                    <a:pt x="1350" y="954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14" y="954"/>
                  </a:lnTo>
                  <a:lnTo>
                    <a:pt x="1314" y="978"/>
                  </a:lnTo>
                  <a:lnTo>
                    <a:pt x="1290" y="996"/>
                  </a:lnTo>
                  <a:lnTo>
                    <a:pt x="1290" y="972"/>
                  </a:lnTo>
                  <a:lnTo>
                    <a:pt x="1278" y="966"/>
                  </a:lnTo>
                  <a:lnTo>
                    <a:pt x="1272" y="966"/>
                  </a:lnTo>
                  <a:lnTo>
                    <a:pt x="1248" y="978"/>
                  </a:lnTo>
                  <a:lnTo>
                    <a:pt x="1242" y="978"/>
                  </a:lnTo>
                  <a:lnTo>
                    <a:pt x="1230" y="990"/>
                  </a:lnTo>
                  <a:lnTo>
                    <a:pt x="1224" y="1002"/>
                  </a:lnTo>
                  <a:lnTo>
                    <a:pt x="1218" y="1008"/>
                  </a:lnTo>
                  <a:lnTo>
                    <a:pt x="1218" y="1014"/>
                  </a:lnTo>
                  <a:lnTo>
                    <a:pt x="1224" y="1014"/>
                  </a:lnTo>
                  <a:lnTo>
                    <a:pt x="1230" y="1020"/>
                  </a:lnTo>
                  <a:lnTo>
                    <a:pt x="1278" y="1020"/>
                  </a:lnTo>
                  <a:lnTo>
                    <a:pt x="1296" y="1014"/>
                  </a:lnTo>
                  <a:lnTo>
                    <a:pt x="1308" y="1014"/>
                  </a:lnTo>
                  <a:lnTo>
                    <a:pt x="1320" y="1008"/>
                  </a:lnTo>
                  <a:lnTo>
                    <a:pt x="1320" y="996"/>
                  </a:lnTo>
                  <a:lnTo>
                    <a:pt x="1350" y="990"/>
                  </a:lnTo>
                  <a:lnTo>
                    <a:pt x="1350" y="984"/>
                  </a:lnTo>
                  <a:lnTo>
                    <a:pt x="1386" y="978"/>
                  </a:lnTo>
                  <a:lnTo>
                    <a:pt x="1398" y="954"/>
                  </a:lnTo>
                  <a:lnTo>
                    <a:pt x="1380" y="960"/>
                  </a:lnTo>
                  <a:lnTo>
                    <a:pt x="1374" y="954"/>
                  </a:lnTo>
                  <a:lnTo>
                    <a:pt x="1362" y="954"/>
                  </a:lnTo>
                  <a:close/>
                  <a:moveTo>
                    <a:pt x="162" y="1290"/>
                  </a:moveTo>
                  <a:lnTo>
                    <a:pt x="204" y="1290"/>
                  </a:lnTo>
                  <a:lnTo>
                    <a:pt x="240" y="1260"/>
                  </a:lnTo>
                  <a:lnTo>
                    <a:pt x="228" y="1242"/>
                  </a:lnTo>
                  <a:lnTo>
                    <a:pt x="162" y="1290"/>
                  </a:lnTo>
                  <a:close/>
                  <a:moveTo>
                    <a:pt x="2466" y="1140"/>
                  </a:moveTo>
                  <a:lnTo>
                    <a:pt x="2472" y="1128"/>
                  </a:lnTo>
                  <a:lnTo>
                    <a:pt x="2454" y="1110"/>
                  </a:lnTo>
                  <a:lnTo>
                    <a:pt x="2448" y="1110"/>
                  </a:lnTo>
                  <a:lnTo>
                    <a:pt x="2436" y="1122"/>
                  </a:lnTo>
                  <a:lnTo>
                    <a:pt x="2430" y="1134"/>
                  </a:lnTo>
                  <a:lnTo>
                    <a:pt x="2424" y="1152"/>
                  </a:lnTo>
                  <a:lnTo>
                    <a:pt x="2418" y="1164"/>
                  </a:lnTo>
                  <a:lnTo>
                    <a:pt x="2418" y="1176"/>
                  </a:lnTo>
                  <a:lnTo>
                    <a:pt x="2436" y="1158"/>
                  </a:lnTo>
                  <a:lnTo>
                    <a:pt x="2454" y="1158"/>
                  </a:lnTo>
                  <a:lnTo>
                    <a:pt x="2460" y="1152"/>
                  </a:lnTo>
                  <a:lnTo>
                    <a:pt x="2466" y="1140"/>
                  </a:lnTo>
                  <a:close/>
                  <a:moveTo>
                    <a:pt x="1428" y="912"/>
                  </a:moveTo>
                  <a:lnTo>
                    <a:pt x="1404" y="924"/>
                  </a:lnTo>
                  <a:lnTo>
                    <a:pt x="1386" y="942"/>
                  </a:lnTo>
                  <a:lnTo>
                    <a:pt x="1386" y="948"/>
                  </a:lnTo>
                  <a:lnTo>
                    <a:pt x="1398" y="954"/>
                  </a:lnTo>
                  <a:lnTo>
                    <a:pt x="1410" y="954"/>
                  </a:lnTo>
                  <a:lnTo>
                    <a:pt x="1422" y="948"/>
                  </a:lnTo>
                  <a:lnTo>
                    <a:pt x="1428" y="948"/>
                  </a:lnTo>
                  <a:lnTo>
                    <a:pt x="1440" y="942"/>
                  </a:lnTo>
                  <a:lnTo>
                    <a:pt x="1446" y="930"/>
                  </a:lnTo>
                  <a:lnTo>
                    <a:pt x="1470" y="930"/>
                  </a:lnTo>
                  <a:lnTo>
                    <a:pt x="1470" y="924"/>
                  </a:lnTo>
                  <a:lnTo>
                    <a:pt x="1458" y="912"/>
                  </a:lnTo>
                  <a:lnTo>
                    <a:pt x="1452" y="912"/>
                  </a:lnTo>
                  <a:lnTo>
                    <a:pt x="1440" y="906"/>
                  </a:lnTo>
                  <a:lnTo>
                    <a:pt x="1428" y="912"/>
                  </a:lnTo>
                  <a:close/>
                  <a:moveTo>
                    <a:pt x="498" y="1164"/>
                  </a:moveTo>
                  <a:lnTo>
                    <a:pt x="486" y="1164"/>
                  </a:lnTo>
                  <a:lnTo>
                    <a:pt x="474" y="1170"/>
                  </a:lnTo>
                  <a:lnTo>
                    <a:pt x="462" y="1170"/>
                  </a:lnTo>
                  <a:lnTo>
                    <a:pt x="450" y="1176"/>
                  </a:lnTo>
                  <a:lnTo>
                    <a:pt x="444" y="1182"/>
                  </a:lnTo>
                  <a:lnTo>
                    <a:pt x="432" y="1182"/>
                  </a:lnTo>
                  <a:lnTo>
                    <a:pt x="426" y="1188"/>
                  </a:lnTo>
                  <a:lnTo>
                    <a:pt x="414" y="1188"/>
                  </a:lnTo>
                  <a:lnTo>
                    <a:pt x="390" y="1200"/>
                  </a:lnTo>
                  <a:lnTo>
                    <a:pt x="384" y="1206"/>
                  </a:lnTo>
                  <a:lnTo>
                    <a:pt x="384" y="1218"/>
                  </a:lnTo>
                  <a:lnTo>
                    <a:pt x="402" y="1218"/>
                  </a:lnTo>
                  <a:lnTo>
                    <a:pt x="420" y="1212"/>
                  </a:lnTo>
                  <a:lnTo>
                    <a:pt x="432" y="1206"/>
                  </a:lnTo>
                  <a:lnTo>
                    <a:pt x="504" y="1206"/>
                  </a:lnTo>
                  <a:lnTo>
                    <a:pt x="510" y="1200"/>
                  </a:lnTo>
                  <a:lnTo>
                    <a:pt x="510" y="1176"/>
                  </a:lnTo>
                  <a:lnTo>
                    <a:pt x="498" y="1164"/>
                  </a:lnTo>
                  <a:close/>
                  <a:moveTo>
                    <a:pt x="330" y="1242"/>
                  </a:moveTo>
                  <a:lnTo>
                    <a:pt x="330" y="1224"/>
                  </a:lnTo>
                  <a:lnTo>
                    <a:pt x="276" y="1242"/>
                  </a:lnTo>
                  <a:lnTo>
                    <a:pt x="330" y="12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2" name="Google Shape;142;p7"/>
            <p:cNvSpPr/>
            <p:nvPr/>
          </p:nvSpPr>
          <p:spPr>
            <a:xfrm>
              <a:off x="919163" y="2055813"/>
              <a:ext cx="1590675" cy="788988"/>
            </a:xfrm>
            <a:custGeom>
              <a:rect b="b" l="l" r="r" t="t"/>
              <a:pathLst>
                <a:path extrusionOk="0" h="1944" w="3918">
                  <a:moveTo>
                    <a:pt x="3858" y="168"/>
                  </a:moveTo>
                  <a:lnTo>
                    <a:pt x="3852" y="168"/>
                  </a:lnTo>
                  <a:lnTo>
                    <a:pt x="3846" y="162"/>
                  </a:lnTo>
                  <a:lnTo>
                    <a:pt x="3846" y="156"/>
                  </a:lnTo>
                  <a:lnTo>
                    <a:pt x="3840" y="150"/>
                  </a:lnTo>
                  <a:lnTo>
                    <a:pt x="3828" y="150"/>
                  </a:lnTo>
                  <a:lnTo>
                    <a:pt x="3804" y="174"/>
                  </a:lnTo>
                  <a:lnTo>
                    <a:pt x="3798" y="186"/>
                  </a:lnTo>
                  <a:lnTo>
                    <a:pt x="3756" y="210"/>
                  </a:lnTo>
                  <a:lnTo>
                    <a:pt x="3756" y="234"/>
                  </a:lnTo>
                  <a:lnTo>
                    <a:pt x="3744" y="246"/>
                  </a:lnTo>
                  <a:lnTo>
                    <a:pt x="3738" y="246"/>
                  </a:lnTo>
                  <a:lnTo>
                    <a:pt x="3726" y="258"/>
                  </a:lnTo>
                  <a:lnTo>
                    <a:pt x="3720" y="270"/>
                  </a:lnTo>
                  <a:lnTo>
                    <a:pt x="3720" y="294"/>
                  </a:lnTo>
                  <a:lnTo>
                    <a:pt x="3714" y="294"/>
                  </a:lnTo>
                  <a:lnTo>
                    <a:pt x="3708" y="288"/>
                  </a:lnTo>
                  <a:lnTo>
                    <a:pt x="3696" y="288"/>
                  </a:lnTo>
                  <a:lnTo>
                    <a:pt x="3690" y="294"/>
                  </a:lnTo>
                  <a:lnTo>
                    <a:pt x="3678" y="300"/>
                  </a:lnTo>
                  <a:lnTo>
                    <a:pt x="3666" y="312"/>
                  </a:lnTo>
                  <a:lnTo>
                    <a:pt x="3666" y="318"/>
                  </a:lnTo>
                  <a:lnTo>
                    <a:pt x="3660" y="318"/>
                  </a:lnTo>
                  <a:lnTo>
                    <a:pt x="3648" y="324"/>
                  </a:lnTo>
                  <a:lnTo>
                    <a:pt x="3630" y="324"/>
                  </a:lnTo>
                  <a:lnTo>
                    <a:pt x="3618" y="336"/>
                  </a:lnTo>
                  <a:lnTo>
                    <a:pt x="3618" y="342"/>
                  </a:lnTo>
                  <a:lnTo>
                    <a:pt x="3384" y="342"/>
                  </a:lnTo>
                  <a:lnTo>
                    <a:pt x="3372" y="354"/>
                  </a:lnTo>
                  <a:lnTo>
                    <a:pt x="3360" y="360"/>
                  </a:lnTo>
                  <a:lnTo>
                    <a:pt x="3336" y="384"/>
                  </a:lnTo>
                  <a:lnTo>
                    <a:pt x="3324" y="390"/>
                  </a:lnTo>
                  <a:lnTo>
                    <a:pt x="3312" y="402"/>
                  </a:lnTo>
                  <a:lnTo>
                    <a:pt x="3282" y="402"/>
                  </a:lnTo>
                  <a:lnTo>
                    <a:pt x="3282" y="408"/>
                  </a:lnTo>
                  <a:lnTo>
                    <a:pt x="3276" y="408"/>
                  </a:lnTo>
                  <a:lnTo>
                    <a:pt x="3282" y="414"/>
                  </a:lnTo>
                  <a:lnTo>
                    <a:pt x="3282" y="420"/>
                  </a:lnTo>
                  <a:lnTo>
                    <a:pt x="3288" y="426"/>
                  </a:lnTo>
                  <a:lnTo>
                    <a:pt x="3282" y="432"/>
                  </a:lnTo>
                  <a:lnTo>
                    <a:pt x="3282" y="438"/>
                  </a:lnTo>
                  <a:lnTo>
                    <a:pt x="3276" y="444"/>
                  </a:lnTo>
                  <a:lnTo>
                    <a:pt x="3270" y="456"/>
                  </a:lnTo>
                  <a:lnTo>
                    <a:pt x="3264" y="462"/>
                  </a:lnTo>
                  <a:lnTo>
                    <a:pt x="3264" y="468"/>
                  </a:lnTo>
                  <a:lnTo>
                    <a:pt x="3246" y="468"/>
                  </a:lnTo>
                  <a:lnTo>
                    <a:pt x="3246" y="474"/>
                  </a:lnTo>
                  <a:lnTo>
                    <a:pt x="3240" y="474"/>
                  </a:lnTo>
                  <a:lnTo>
                    <a:pt x="3228" y="480"/>
                  </a:lnTo>
                  <a:lnTo>
                    <a:pt x="3204" y="480"/>
                  </a:lnTo>
                  <a:lnTo>
                    <a:pt x="3198" y="474"/>
                  </a:lnTo>
                  <a:lnTo>
                    <a:pt x="3186" y="486"/>
                  </a:lnTo>
                  <a:lnTo>
                    <a:pt x="3162" y="486"/>
                  </a:lnTo>
                  <a:lnTo>
                    <a:pt x="3150" y="480"/>
                  </a:lnTo>
                  <a:lnTo>
                    <a:pt x="3144" y="474"/>
                  </a:lnTo>
                  <a:lnTo>
                    <a:pt x="3114" y="474"/>
                  </a:lnTo>
                  <a:lnTo>
                    <a:pt x="3096" y="486"/>
                  </a:lnTo>
                  <a:lnTo>
                    <a:pt x="3078" y="492"/>
                  </a:lnTo>
                  <a:lnTo>
                    <a:pt x="3072" y="492"/>
                  </a:lnTo>
                  <a:lnTo>
                    <a:pt x="3072" y="516"/>
                  </a:lnTo>
                  <a:lnTo>
                    <a:pt x="3066" y="522"/>
                  </a:lnTo>
                  <a:lnTo>
                    <a:pt x="3078" y="522"/>
                  </a:lnTo>
                  <a:lnTo>
                    <a:pt x="3066" y="528"/>
                  </a:lnTo>
                  <a:lnTo>
                    <a:pt x="3036" y="546"/>
                  </a:lnTo>
                  <a:lnTo>
                    <a:pt x="3000" y="564"/>
                  </a:lnTo>
                  <a:lnTo>
                    <a:pt x="2964" y="576"/>
                  </a:lnTo>
                  <a:lnTo>
                    <a:pt x="2946" y="588"/>
                  </a:lnTo>
                  <a:lnTo>
                    <a:pt x="2934" y="594"/>
                  </a:lnTo>
                  <a:lnTo>
                    <a:pt x="2928" y="594"/>
                  </a:lnTo>
                  <a:lnTo>
                    <a:pt x="2856" y="618"/>
                  </a:lnTo>
                  <a:lnTo>
                    <a:pt x="2850" y="624"/>
                  </a:lnTo>
                  <a:lnTo>
                    <a:pt x="2838" y="624"/>
                  </a:lnTo>
                  <a:lnTo>
                    <a:pt x="2826" y="630"/>
                  </a:lnTo>
                  <a:lnTo>
                    <a:pt x="2808" y="630"/>
                  </a:lnTo>
                  <a:lnTo>
                    <a:pt x="2802" y="636"/>
                  </a:lnTo>
                  <a:lnTo>
                    <a:pt x="2778" y="636"/>
                  </a:lnTo>
                  <a:lnTo>
                    <a:pt x="2772" y="630"/>
                  </a:lnTo>
                  <a:lnTo>
                    <a:pt x="2772" y="624"/>
                  </a:lnTo>
                  <a:lnTo>
                    <a:pt x="2760" y="624"/>
                  </a:lnTo>
                  <a:lnTo>
                    <a:pt x="2748" y="618"/>
                  </a:lnTo>
                  <a:lnTo>
                    <a:pt x="2736" y="606"/>
                  </a:lnTo>
                  <a:lnTo>
                    <a:pt x="2742" y="606"/>
                  </a:lnTo>
                  <a:lnTo>
                    <a:pt x="2748" y="600"/>
                  </a:lnTo>
                  <a:lnTo>
                    <a:pt x="2772" y="588"/>
                  </a:lnTo>
                  <a:lnTo>
                    <a:pt x="2772" y="582"/>
                  </a:lnTo>
                  <a:lnTo>
                    <a:pt x="2796" y="558"/>
                  </a:lnTo>
                  <a:lnTo>
                    <a:pt x="2832" y="540"/>
                  </a:lnTo>
                  <a:lnTo>
                    <a:pt x="2838" y="540"/>
                  </a:lnTo>
                  <a:lnTo>
                    <a:pt x="2844" y="534"/>
                  </a:lnTo>
                  <a:lnTo>
                    <a:pt x="2844" y="510"/>
                  </a:lnTo>
                  <a:lnTo>
                    <a:pt x="2850" y="504"/>
                  </a:lnTo>
                  <a:lnTo>
                    <a:pt x="2856" y="492"/>
                  </a:lnTo>
                  <a:lnTo>
                    <a:pt x="2850" y="486"/>
                  </a:lnTo>
                  <a:lnTo>
                    <a:pt x="2850" y="480"/>
                  </a:lnTo>
                  <a:lnTo>
                    <a:pt x="2856" y="468"/>
                  </a:lnTo>
                  <a:lnTo>
                    <a:pt x="2856" y="444"/>
                  </a:lnTo>
                  <a:lnTo>
                    <a:pt x="2862" y="432"/>
                  </a:lnTo>
                  <a:lnTo>
                    <a:pt x="2862" y="426"/>
                  </a:lnTo>
                  <a:lnTo>
                    <a:pt x="2856" y="420"/>
                  </a:lnTo>
                  <a:lnTo>
                    <a:pt x="2850" y="420"/>
                  </a:lnTo>
                  <a:lnTo>
                    <a:pt x="2844" y="426"/>
                  </a:lnTo>
                  <a:lnTo>
                    <a:pt x="2832" y="426"/>
                  </a:lnTo>
                  <a:lnTo>
                    <a:pt x="2814" y="444"/>
                  </a:lnTo>
                  <a:lnTo>
                    <a:pt x="2802" y="450"/>
                  </a:lnTo>
                  <a:lnTo>
                    <a:pt x="2796" y="456"/>
                  </a:lnTo>
                  <a:lnTo>
                    <a:pt x="2778" y="456"/>
                  </a:lnTo>
                  <a:lnTo>
                    <a:pt x="2772" y="450"/>
                  </a:lnTo>
                  <a:lnTo>
                    <a:pt x="2778" y="444"/>
                  </a:lnTo>
                  <a:lnTo>
                    <a:pt x="2784" y="432"/>
                  </a:lnTo>
                  <a:lnTo>
                    <a:pt x="2808" y="420"/>
                  </a:lnTo>
                  <a:lnTo>
                    <a:pt x="2826" y="402"/>
                  </a:lnTo>
                  <a:lnTo>
                    <a:pt x="2850" y="390"/>
                  </a:lnTo>
                  <a:lnTo>
                    <a:pt x="2856" y="384"/>
                  </a:lnTo>
                  <a:lnTo>
                    <a:pt x="2856" y="366"/>
                  </a:lnTo>
                  <a:lnTo>
                    <a:pt x="2850" y="360"/>
                  </a:lnTo>
                  <a:lnTo>
                    <a:pt x="2850" y="348"/>
                  </a:lnTo>
                  <a:lnTo>
                    <a:pt x="2856" y="348"/>
                  </a:lnTo>
                  <a:lnTo>
                    <a:pt x="2862" y="342"/>
                  </a:lnTo>
                  <a:lnTo>
                    <a:pt x="2868" y="330"/>
                  </a:lnTo>
                  <a:lnTo>
                    <a:pt x="2868" y="318"/>
                  </a:lnTo>
                  <a:lnTo>
                    <a:pt x="2862" y="312"/>
                  </a:lnTo>
                  <a:lnTo>
                    <a:pt x="2850" y="312"/>
                  </a:lnTo>
                  <a:lnTo>
                    <a:pt x="2838" y="306"/>
                  </a:lnTo>
                  <a:lnTo>
                    <a:pt x="2832" y="306"/>
                  </a:lnTo>
                  <a:lnTo>
                    <a:pt x="2826" y="294"/>
                  </a:lnTo>
                  <a:lnTo>
                    <a:pt x="2820" y="288"/>
                  </a:lnTo>
                  <a:lnTo>
                    <a:pt x="2820" y="282"/>
                  </a:lnTo>
                  <a:lnTo>
                    <a:pt x="2814" y="288"/>
                  </a:lnTo>
                  <a:lnTo>
                    <a:pt x="2808" y="288"/>
                  </a:lnTo>
                  <a:lnTo>
                    <a:pt x="2808" y="264"/>
                  </a:lnTo>
                  <a:lnTo>
                    <a:pt x="2844" y="270"/>
                  </a:lnTo>
                  <a:lnTo>
                    <a:pt x="2850" y="264"/>
                  </a:lnTo>
                  <a:lnTo>
                    <a:pt x="2850" y="246"/>
                  </a:lnTo>
                  <a:lnTo>
                    <a:pt x="2862" y="246"/>
                  </a:lnTo>
                  <a:lnTo>
                    <a:pt x="2868" y="228"/>
                  </a:lnTo>
                  <a:lnTo>
                    <a:pt x="2850" y="228"/>
                  </a:lnTo>
                  <a:lnTo>
                    <a:pt x="2844" y="240"/>
                  </a:lnTo>
                  <a:lnTo>
                    <a:pt x="2820" y="228"/>
                  </a:lnTo>
                  <a:lnTo>
                    <a:pt x="2820" y="210"/>
                  </a:lnTo>
                  <a:lnTo>
                    <a:pt x="2802" y="210"/>
                  </a:lnTo>
                  <a:lnTo>
                    <a:pt x="2790" y="216"/>
                  </a:lnTo>
                  <a:lnTo>
                    <a:pt x="2736" y="216"/>
                  </a:lnTo>
                  <a:lnTo>
                    <a:pt x="2724" y="222"/>
                  </a:lnTo>
                  <a:lnTo>
                    <a:pt x="2712" y="222"/>
                  </a:lnTo>
                  <a:lnTo>
                    <a:pt x="2700" y="228"/>
                  </a:lnTo>
                  <a:lnTo>
                    <a:pt x="2682" y="228"/>
                  </a:lnTo>
                  <a:lnTo>
                    <a:pt x="2658" y="216"/>
                  </a:lnTo>
                  <a:lnTo>
                    <a:pt x="2658" y="210"/>
                  </a:lnTo>
                  <a:lnTo>
                    <a:pt x="2652" y="204"/>
                  </a:lnTo>
                  <a:lnTo>
                    <a:pt x="2652" y="198"/>
                  </a:lnTo>
                  <a:lnTo>
                    <a:pt x="2646" y="192"/>
                  </a:lnTo>
                  <a:lnTo>
                    <a:pt x="2628" y="192"/>
                  </a:lnTo>
                  <a:lnTo>
                    <a:pt x="2622" y="198"/>
                  </a:lnTo>
                  <a:lnTo>
                    <a:pt x="2616" y="198"/>
                  </a:lnTo>
                  <a:lnTo>
                    <a:pt x="2610" y="192"/>
                  </a:lnTo>
                  <a:lnTo>
                    <a:pt x="2670" y="162"/>
                  </a:lnTo>
                  <a:lnTo>
                    <a:pt x="2658" y="150"/>
                  </a:lnTo>
                  <a:lnTo>
                    <a:pt x="2640" y="150"/>
                  </a:lnTo>
                  <a:lnTo>
                    <a:pt x="2628" y="162"/>
                  </a:lnTo>
                  <a:lnTo>
                    <a:pt x="2616" y="168"/>
                  </a:lnTo>
                  <a:lnTo>
                    <a:pt x="2610" y="174"/>
                  </a:lnTo>
                  <a:lnTo>
                    <a:pt x="2604" y="174"/>
                  </a:lnTo>
                  <a:lnTo>
                    <a:pt x="2580" y="186"/>
                  </a:lnTo>
                  <a:lnTo>
                    <a:pt x="2562" y="192"/>
                  </a:lnTo>
                  <a:lnTo>
                    <a:pt x="2538" y="204"/>
                  </a:lnTo>
                  <a:lnTo>
                    <a:pt x="2508" y="204"/>
                  </a:lnTo>
                  <a:lnTo>
                    <a:pt x="2496" y="216"/>
                  </a:lnTo>
                  <a:lnTo>
                    <a:pt x="2448" y="216"/>
                  </a:lnTo>
                  <a:lnTo>
                    <a:pt x="2448" y="210"/>
                  </a:lnTo>
                  <a:lnTo>
                    <a:pt x="2454" y="204"/>
                  </a:lnTo>
                  <a:lnTo>
                    <a:pt x="2460" y="204"/>
                  </a:lnTo>
                  <a:lnTo>
                    <a:pt x="2472" y="192"/>
                  </a:lnTo>
                  <a:lnTo>
                    <a:pt x="2460" y="192"/>
                  </a:lnTo>
                  <a:lnTo>
                    <a:pt x="2448" y="198"/>
                  </a:lnTo>
                  <a:lnTo>
                    <a:pt x="2412" y="198"/>
                  </a:lnTo>
                  <a:lnTo>
                    <a:pt x="2400" y="204"/>
                  </a:lnTo>
                  <a:lnTo>
                    <a:pt x="2394" y="210"/>
                  </a:lnTo>
                  <a:lnTo>
                    <a:pt x="2370" y="210"/>
                  </a:lnTo>
                  <a:lnTo>
                    <a:pt x="2370" y="198"/>
                  </a:lnTo>
                  <a:lnTo>
                    <a:pt x="2400" y="180"/>
                  </a:lnTo>
                  <a:lnTo>
                    <a:pt x="2442" y="168"/>
                  </a:lnTo>
                  <a:lnTo>
                    <a:pt x="2502" y="138"/>
                  </a:lnTo>
                  <a:lnTo>
                    <a:pt x="2520" y="126"/>
                  </a:lnTo>
                  <a:lnTo>
                    <a:pt x="2544" y="120"/>
                  </a:lnTo>
                  <a:lnTo>
                    <a:pt x="2574" y="114"/>
                  </a:lnTo>
                  <a:lnTo>
                    <a:pt x="2580" y="114"/>
                  </a:lnTo>
                  <a:lnTo>
                    <a:pt x="2592" y="108"/>
                  </a:lnTo>
                  <a:lnTo>
                    <a:pt x="2574" y="108"/>
                  </a:lnTo>
                  <a:lnTo>
                    <a:pt x="2562" y="102"/>
                  </a:lnTo>
                  <a:lnTo>
                    <a:pt x="2556" y="102"/>
                  </a:lnTo>
                  <a:lnTo>
                    <a:pt x="2556" y="96"/>
                  </a:lnTo>
                  <a:lnTo>
                    <a:pt x="2508" y="102"/>
                  </a:lnTo>
                  <a:lnTo>
                    <a:pt x="2508" y="84"/>
                  </a:lnTo>
                  <a:lnTo>
                    <a:pt x="2502" y="90"/>
                  </a:lnTo>
                  <a:lnTo>
                    <a:pt x="2490" y="96"/>
                  </a:lnTo>
                  <a:lnTo>
                    <a:pt x="2478" y="108"/>
                  </a:lnTo>
                  <a:lnTo>
                    <a:pt x="2466" y="108"/>
                  </a:lnTo>
                  <a:lnTo>
                    <a:pt x="2448" y="90"/>
                  </a:lnTo>
                  <a:lnTo>
                    <a:pt x="2418" y="90"/>
                  </a:lnTo>
                  <a:lnTo>
                    <a:pt x="2412" y="84"/>
                  </a:lnTo>
                  <a:lnTo>
                    <a:pt x="2412" y="78"/>
                  </a:lnTo>
                  <a:lnTo>
                    <a:pt x="2400" y="66"/>
                  </a:lnTo>
                  <a:lnTo>
                    <a:pt x="2388" y="60"/>
                  </a:lnTo>
                  <a:lnTo>
                    <a:pt x="2376" y="60"/>
                  </a:lnTo>
                  <a:lnTo>
                    <a:pt x="2364" y="72"/>
                  </a:lnTo>
                  <a:lnTo>
                    <a:pt x="2364" y="78"/>
                  </a:lnTo>
                  <a:lnTo>
                    <a:pt x="2352" y="78"/>
                  </a:lnTo>
                  <a:lnTo>
                    <a:pt x="2334" y="60"/>
                  </a:lnTo>
                  <a:lnTo>
                    <a:pt x="2322" y="60"/>
                  </a:lnTo>
                  <a:lnTo>
                    <a:pt x="2304" y="54"/>
                  </a:lnTo>
                  <a:lnTo>
                    <a:pt x="2292" y="48"/>
                  </a:lnTo>
                  <a:lnTo>
                    <a:pt x="2292" y="36"/>
                  </a:lnTo>
                  <a:lnTo>
                    <a:pt x="2298" y="24"/>
                  </a:lnTo>
                  <a:lnTo>
                    <a:pt x="2310" y="12"/>
                  </a:lnTo>
                  <a:lnTo>
                    <a:pt x="2298" y="0"/>
                  </a:lnTo>
                  <a:lnTo>
                    <a:pt x="2286" y="6"/>
                  </a:lnTo>
                  <a:lnTo>
                    <a:pt x="2280" y="12"/>
                  </a:lnTo>
                  <a:lnTo>
                    <a:pt x="2274" y="24"/>
                  </a:lnTo>
                  <a:lnTo>
                    <a:pt x="2274" y="30"/>
                  </a:lnTo>
                  <a:lnTo>
                    <a:pt x="2268" y="42"/>
                  </a:lnTo>
                  <a:lnTo>
                    <a:pt x="558" y="42"/>
                  </a:lnTo>
                  <a:lnTo>
                    <a:pt x="552" y="54"/>
                  </a:lnTo>
                  <a:lnTo>
                    <a:pt x="552" y="60"/>
                  </a:lnTo>
                  <a:lnTo>
                    <a:pt x="546" y="60"/>
                  </a:lnTo>
                  <a:lnTo>
                    <a:pt x="546" y="72"/>
                  </a:lnTo>
                  <a:lnTo>
                    <a:pt x="540" y="84"/>
                  </a:lnTo>
                  <a:lnTo>
                    <a:pt x="540" y="108"/>
                  </a:lnTo>
                  <a:lnTo>
                    <a:pt x="510" y="126"/>
                  </a:lnTo>
                  <a:lnTo>
                    <a:pt x="504" y="144"/>
                  </a:lnTo>
                  <a:lnTo>
                    <a:pt x="486" y="168"/>
                  </a:lnTo>
                  <a:lnTo>
                    <a:pt x="438" y="180"/>
                  </a:lnTo>
                  <a:lnTo>
                    <a:pt x="474" y="162"/>
                  </a:lnTo>
                  <a:lnTo>
                    <a:pt x="450" y="162"/>
                  </a:lnTo>
                  <a:lnTo>
                    <a:pt x="456" y="156"/>
                  </a:lnTo>
                  <a:lnTo>
                    <a:pt x="462" y="144"/>
                  </a:lnTo>
                  <a:lnTo>
                    <a:pt x="486" y="120"/>
                  </a:lnTo>
                  <a:lnTo>
                    <a:pt x="492" y="120"/>
                  </a:lnTo>
                  <a:lnTo>
                    <a:pt x="504" y="108"/>
                  </a:lnTo>
                  <a:lnTo>
                    <a:pt x="504" y="102"/>
                  </a:lnTo>
                  <a:lnTo>
                    <a:pt x="456" y="102"/>
                  </a:lnTo>
                  <a:lnTo>
                    <a:pt x="450" y="96"/>
                  </a:lnTo>
                  <a:lnTo>
                    <a:pt x="438" y="90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2" y="78"/>
                  </a:lnTo>
                  <a:lnTo>
                    <a:pt x="390" y="90"/>
                  </a:lnTo>
                  <a:lnTo>
                    <a:pt x="384" y="102"/>
                  </a:lnTo>
                  <a:lnTo>
                    <a:pt x="384" y="150"/>
                  </a:lnTo>
                  <a:lnTo>
                    <a:pt x="378" y="156"/>
                  </a:lnTo>
                  <a:lnTo>
                    <a:pt x="378" y="162"/>
                  </a:lnTo>
                  <a:lnTo>
                    <a:pt x="360" y="180"/>
                  </a:lnTo>
                  <a:lnTo>
                    <a:pt x="390" y="186"/>
                  </a:lnTo>
                  <a:lnTo>
                    <a:pt x="360" y="192"/>
                  </a:lnTo>
                  <a:lnTo>
                    <a:pt x="366" y="210"/>
                  </a:lnTo>
                  <a:lnTo>
                    <a:pt x="348" y="234"/>
                  </a:lnTo>
                  <a:lnTo>
                    <a:pt x="354" y="234"/>
                  </a:lnTo>
                  <a:lnTo>
                    <a:pt x="366" y="246"/>
                  </a:lnTo>
                  <a:lnTo>
                    <a:pt x="372" y="246"/>
                  </a:lnTo>
                  <a:lnTo>
                    <a:pt x="378" y="252"/>
                  </a:lnTo>
                  <a:lnTo>
                    <a:pt x="330" y="252"/>
                  </a:lnTo>
                  <a:lnTo>
                    <a:pt x="324" y="264"/>
                  </a:lnTo>
                  <a:lnTo>
                    <a:pt x="306" y="282"/>
                  </a:lnTo>
                  <a:lnTo>
                    <a:pt x="270" y="342"/>
                  </a:lnTo>
                  <a:lnTo>
                    <a:pt x="258" y="360"/>
                  </a:lnTo>
                  <a:lnTo>
                    <a:pt x="216" y="402"/>
                  </a:lnTo>
                  <a:lnTo>
                    <a:pt x="192" y="432"/>
                  </a:lnTo>
                  <a:lnTo>
                    <a:pt x="174" y="456"/>
                  </a:lnTo>
                  <a:lnTo>
                    <a:pt x="168" y="462"/>
                  </a:lnTo>
                  <a:lnTo>
                    <a:pt x="174" y="480"/>
                  </a:lnTo>
                  <a:lnTo>
                    <a:pt x="168" y="480"/>
                  </a:lnTo>
                  <a:lnTo>
                    <a:pt x="162" y="486"/>
                  </a:lnTo>
                  <a:lnTo>
                    <a:pt x="150" y="492"/>
                  </a:lnTo>
                  <a:lnTo>
                    <a:pt x="126" y="516"/>
                  </a:lnTo>
                  <a:lnTo>
                    <a:pt x="120" y="534"/>
                  </a:lnTo>
                  <a:lnTo>
                    <a:pt x="120" y="546"/>
                  </a:lnTo>
                  <a:lnTo>
                    <a:pt x="102" y="570"/>
                  </a:lnTo>
                  <a:lnTo>
                    <a:pt x="96" y="618"/>
                  </a:lnTo>
                  <a:lnTo>
                    <a:pt x="90" y="630"/>
                  </a:lnTo>
                  <a:lnTo>
                    <a:pt x="72" y="648"/>
                  </a:lnTo>
                  <a:lnTo>
                    <a:pt x="60" y="672"/>
                  </a:lnTo>
                  <a:lnTo>
                    <a:pt x="54" y="678"/>
                  </a:lnTo>
                  <a:lnTo>
                    <a:pt x="42" y="684"/>
                  </a:lnTo>
                  <a:lnTo>
                    <a:pt x="18" y="708"/>
                  </a:lnTo>
                  <a:lnTo>
                    <a:pt x="12" y="720"/>
                  </a:lnTo>
                  <a:lnTo>
                    <a:pt x="18" y="732"/>
                  </a:lnTo>
                  <a:lnTo>
                    <a:pt x="36" y="750"/>
                  </a:lnTo>
                  <a:lnTo>
                    <a:pt x="36" y="762"/>
                  </a:lnTo>
                  <a:lnTo>
                    <a:pt x="30" y="774"/>
                  </a:lnTo>
                  <a:lnTo>
                    <a:pt x="18" y="786"/>
                  </a:lnTo>
                  <a:lnTo>
                    <a:pt x="12" y="798"/>
                  </a:lnTo>
                  <a:lnTo>
                    <a:pt x="6" y="816"/>
                  </a:lnTo>
                  <a:lnTo>
                    <a:pt x="0" y="828"/>
                  </a:lnTo>
                  <a:lnTo>
                    <a:pt x="0" y="840"/>
                  </a:lnTo>
                  <a:lnTo>
                    <a:pt x="6" y="852"/>
                  </a:lnTo>
                  <a:lnTo>
                    <a:pt x="12" y="870"/>
                  </a:lnTo>
                  <a:lnTo>
                    <a:pt x="12" y="882"/>
                  </a:lnTo>
                  <a:lnTo>
                    <a:pt x="18" y="900"/>
                  </a:lnTo>
                  <a:lnTo>
                    <a:pt x="24" y="906"/>
                  </a:lnTo>
                  <a:lnTo>
                    <a:pt x="24" y="912"/>
                  </a:lnTo>
                  <a:lnTo>
                    <a:pt x="48" y="894"/>
                  </a:lnTo>
                  <a:lnTo>
                    <a:pt x="114" y="900"/>
                  </a:lnTo>
                  <a:lnTo>
                    <a:pt x="78" y="900"/>
                  </a:lnTo>
                  <a:lnTo>
                    <a:pt x="66" y="906"/>
                  </a:lnTo>
                  <a:lnTo>
                    <a:pt x="60" y="906"/>
                  </a:lnTo>
                  <a:lnTo>
                    <a:pt x="48" y="918"/>
                  </a:lnTo>
                  <a:lnTo>
                    <a:pt x="48" y="942"/>
                  </a:lnTo>
                  <a:lnTo>
                    <a:pt x="30" y="924"/>
                  </a:lnTo>
                  <a:lnTo>
                    <a:pt x="24" y="924"/>
                  </a:lnTo>
                  <a:lnTo>
                    <a:pt x="18" y="936"/>
                  </a:lnTo>
                  <a:lnTo>
                    <a:pt x="18" y="942"/>
                  </a:lnTo>
                  <a:lnTo>
                    <a:pt x="12" y="960"/>
                  </a:lnTo>
                  <a:lnTo>
                    <a:pt x="12" y="978"/>
                  </a:lnTo>
                  <a:lnTo>
                    <a:pt x="18" y="984"/>
                  </a:lnTo>
                  <a:lnTo>
                    <a:pt x="30" y="990"/>
                  </a:lnTo>
                  <a:lnTo>
                    <a:pt x="42" y="990"/>
                  </a:lnTo>
                  <a:lnTo>
                    <a:pt x="42" y="1002"/>
                  </a:lnTo>
                  <a:lnTo>
                    <a:pt x="36" y="1008"/>
                  </a:lnTo>
                  <a:lnTo>
                    <a:pt x="36" y="1014"/>
                  </a:lnTo>
                  <a:lnTo>
                    <a:pt x="18" y="1032"/>
                  </a:lnTo>
                  <a:lnTo>
                    <a:pt x="12" y="1044"/>
                  </a:lnTo>
                  <a:lnTo>
                    <a:pt x="12" y="1056"/>
                  </a:lnTo>
                  <a:lnTo>
                    <a:pt x="18" y="1068"/>
                  </a:lnTo>
                  <a:lnTo>
                    <a:pt x="24" y="1074"/>
                  </a:lnTo>
                  <a:lnTo>
                    <a:pt x="36" y="1098"/>
                  </a:lnTo>
                  <a:lnTo>
                    <a:pt x="42" y="1104"/>
                  </a:lnTo>
                  <a:lnTo>
                    <a:pt x="54" y="1128"/>
                  </a:lnTo>
                  <a:lnTo>
                    <a:pt x="60" y="1134"/>
                  </a:lnTo>
                  <a:lnTo>
                    <a:pt x="60" y="1146"/>
                  </a:lnTo>
                  <a:lnTo>
                    <a:pt x="54" y="1152"/>
                  </a:lnTo>
                  <a:lnTo>
                    <a:pt x="42" y="1176"/>
                  </a:lnTo>
                  <a:lnTo>
                    <a:pt x="36" y="1182"/>
                  </a:lnTo>
                  <a:lnTo>
                    <a:pt x="36" y="1188"/>
                  </a:lnTo>
                  <a:lnTo>
                    <a:pt x="42" y="1194"/>
                  </a:lnTo>
                  <a:lnTo>
                    <a:pt x="54" y="1194"/>
                  </a:lnTo>
                  <a:lnTo>
                    <a:pt x="72" y="1200"/>
                  </a:lnTo>
                  <a:lnTo>
                    <a:pt x="102" y="1200"/>
                  </a:lnTo>
                  <a:lnTo>
                    <a:pt x="102" y="1212"/>
                  </a:lnTo>
                  <a:lnTo>
                    <a:pt x="120" y="1230"/>
                  </a:lnTo>
                  <a:lnTo>
                    <a:pt x="132" y="1230"/>
                  </a:lnTo>
                  <a:lnTo>
                    <a:pt x="144" y="1224"/>
                  </a:lnTo>
                  <a:lnTo>
                    <a:pt x="150" y="1224"/>
                  </a:lnTo>
                  <a:lnTo>
                    <a:pt x="162" y="1218"/>
                  </a:lnTo>
                  <a:lnTo>
                    <a:pt x="168" y="1248"/>
                  </a:lnTo>
                  <a:lnTo>
                    <a:pt x="174" y="1248"/>
                  </a:lnTo>
                  <a:lnTo>
                    <a:pt x="180" y="1254"/>
                  </a:lnTo>
                  <a:lnTo>
                    <a:pt x="204" y="1266"/>
                  </a:lnTo>
                  <a:lnTo>
                    <a:pt x="216" y="1290"/>
                  </a:lnTo>
                  <a:lnTo>
                    <a:pt x="216" y="1314"/>
                  </a:lnTo>
                  <a:lnTo>
                    <a:pt x="210" y="1338"/>
                  </a:lnTo>
                  <a:lnTo>
                    <a:pt x="216" y="1344"/>
                  </a:lnTo>
                  <a:lnTo>
                    <a:pt x="360" y="1338"/>
                  </a:lnTo>
                  <a:lnTo>
                    <a:pt x="354" y="1344"/>
                  </a:lnTo>
                  <a:lnTo>
                    <a:pt x="354" y="1350"/>
                  </a:lnTo>
                  <a:lnTo>
                    <a:pt x="360" y="1350"/>
                  </a:lnTo>
                  <a:lnTo>
                    <a:pt x="570" y="1446"/>
                  </a:lnTo>
                  <a:lnTo>
                    <a:pt x="774" y="1446"/>
                  </a:lnTo>
                  <a:lnTo>
                    <a:pt x="774" y="1440"/>
                  </a:lnTo>
                  <a:lnTo>
                    <a:pt x="780" y="1428"/>
                  </a:lnTo>
                  <a:lnTo>
                    <a:pt x="780" y="1410"/>
                  </a:lnTo>
                  <a:lnTo>
                    <a:pt x="786" y="1404"/>
                  </a:lnTo>
                  <a:lnTo>
                    <a:pt x="900" y="1404"/>
                  </a:lnTo>
                  <a:lnTo>
                    <a:pt x="912" y="1416"/>
                  </a:lnTo>
                  <a:lnTo>
                    <a:pt x="912" y="1440"/>
                  </a:lnTo>
                  <a:lnTo>
                    <a:pt x="942" y="1452"/>
                  </a:lnTo>
                  <a:lnTo>
                    <a:pt x="948" y="1482"/>
                  </a:lnTo>
                  <a:lnTo>
                    <a:pt x="960" y="1482"/>
                  </a:lnTo>
                  <a:lnTo>
                    <a:pt x="972" y="1488"/>
                  </a:lnTo>
                  <a:lnTo>
                    <a:pt x="984" y="1500"/>
                  </a:lnTo>
                  <a:lnTo>
                    <a:pt x="990" y="1512"/>
                  </a:lnTo>
                  <a:lnTo>
                    <a:pt x="990" y="1554"/>
                  </a:lnTo>
                  <a:lnTo>
                    <a:pt x="984" y="1566"/>
                  </a:lnTo>
                  <a:lnTo>
                    <a:pt x="984" y="1578"/>
                  </a:lnTo>
                  <a:lnTo>
                    <a:pt x="1014" y="1608"/>
                  </a:lnTo>
                  <a:lnTo>
                    <a:pt x="1026" y="1614"/>
                  </a:lnTo>
                  <a:lnTo>
                    <a:pt x="1044" y="1626"/>
                  </a:lnTo>
                  <a:lnTo>
                    <a:pt x="1056" y="1626"/>
                  </a:lnTo>
                  <a:lnTo>
                    <a:pt x="1080" y="1614"/>
                  </a:lnTo>
                  <a:lnTo>
                    <a:pt x="1092" y="1602"/>
                  </a:lnTo>
                  <a:lnTo>
                    <a:pt x="1104" y="1578"/>
                  </a:lnTo>
                  <a:lnTo>
                    <a:pt x="1116" y="1566"/>
                  </a:lnTo>
                  <a:lnTo>
                    <a:pt x="1134" y="1566"/>
                  </a:lnTo>
                  <a:lnTo>
                    <a:pt x="1134" y="1560"/>
                  </a:lnTo>
                  <a:lnTo>
                    <a:pt x="1152" y="1566"/>
                  </a:lnTo>
                  <a:lnTo>
                    <a:pt x="1194" y="1566"/>
                  </a:lnTo>
                  <a:lnTo>
                    <a:pt x="1200" y="1578"/>
                  </a:lnTo>
                  <a:lnTo>
                    <a:pt x="1206" y="1584"/>
                  </a:lnTo>
                  <a:lnTo>
                    <a:pt x="1212" y="1596"/>
                  </a:lnTo>
                  <a:lnTo>
                    <a:pt x="1224" y="1608"/>
                  </a:lnTo>
                  <a:lnTo>
                    <a:pt x="1230" y="1620"/>
                  </a:lnTo>
                  <a:lnTo>
                    <a:pt x="1242" y="1632"/>
                  </a:lnTo>
                  <a:lnTo>
                    <a:pt x="1242" y="1656"/>
                  </a:lnTo>
                  <a:lnTo>
                    <a:pt x="1236" y="1668"/>
                  </a:lnTo>
                  <a:lnTo>
                    <a:pt x="1236" y="1680"/>
                  </a:lnTo>
                  <a:lnTo>
                    <a:pt x="1242" y="1692"/>
                  </a:lnTo>
                  <a:lnTo>
                    <a:pt x="1254" y="1698"/>
                  </a:lnTo>
                  <a:lnTo>
                    <a:pt x="1254" y="1722"/>
                  </a:lnTo>
                  <a:lnTo>
                    <a:pt x="1260" y="1728"/>
                  </a:lnTo>
                  <a:lnTo>
                    <a:pt x="1272" y="1734"/>
                  </a:lnTo>
                  <a:lnTo>
                    <a:pt x="1284" y="1746"/>
                  </a:lnTo>
                  <a:lnTo>
                    <a:pt x="1284" y="1752"/>
                  </a:lnTo>
                  <a:lnTo>
                    <a:pt x="1278" y="1758"/>
                  </a:lnTo>
                  <a:lnTo>
                    <a:pt x="1272" y="1758"/>
                  </a:lnTo>
                  <a:lnTo>
                    <a:pt x="1272" y="1794"/>
                  </a:lnTo>
                  <a:lnTo>
                    <a:pt x="1284" y="1806"/>
                  </a:lnTo>
                  <a:lnTo>
                    <a:pt x="1284" y="1836"/>
                  </a:lnTo>
                  <a:lnTo>
                    <a:pt x="1296" y="1848"/>
                  </a:lnTo>
                  <a:lnTo>
                    <a:pt x="1314" y="1854"/>
                  </a:lnTo>
                  <a:lnTo>
                    <a:pt x="1326" y="1854"/>
                  </a:lnTo>
                  <a:lnTo>
                    <a:pt x="1338" y="1866"/>
                  </a:lnTo>
                  <a:lnTo>
                    <a:pt x="1380" y="1866"/>
                  </a:lnTo>
                  <a:lnTo>
                    <a:pt x="1380" y="1872"/>
                  </a:lnTo>
                  <a:lnTo>
                    <a:pt x="1386" y="1884"/>
                  </a:lnTo>
                  <a:lnTo>
                    <a:pt x="1410" y="1884"/>
                  </a:lnTo>
                  <a:lnTo>
                    <a:pt x="1410" y="1878"/>
                  </a:lnTo>
                  <a:lnTo>
                    <a:pt x="1398" y="1806"/>
                  </a:lnTo>
                  <a:lnTo>
                    <a:pt x="1416" y="1788"/>
                  </a:lnTo>
                  <a:lnTo>
                    <a:pt x="1398" y="1776"/>
                  </a:lnTo>
                  <a:lnTo>
                    <a:pt x="1398" y="1758"/>
                  </a:lnTo>
                  <a:lnTo>
                    <a:pt x="1404" y="1764"/>
                  </a:lnTo>
                  <a:lnTo>
                    <a:pt x="1422" y="1764"/>
                  </a:lnTo>
                  <a:lnTo>
                    <a:pt x="1428" y="1758"/>
                  </a:lnTo>
                  <a:lnTo>
                    <a:pt x="1428" y="1728"/>
                  </a:lnTo>
                  <a:lnTo>
                    <a:pt x="1452" y="1722"/>
                  </a:lnTo>
                  <a:lnTo>
                    <a:pt x="1458" y="1698"/>
                  </a:lnTo>
                  <a:lnTo>
                    <a:pt x="1476" y="1704"/>
                  </a:lnTo>
                  <a:lnTo>
                    <a:pt x="1494" y="1692"/>
                  </a:lnTo>
                  <a:lnTo>
                    <a:pt x="1488" y="1668"/>
                  </a:lnTo>
                  <a:lnTo>
                    <a:pt x="1500" y="1680"/>
                  </a:lnTo>
                  <a:lnTo>
                    <a:pt x="1500" y="1668"/>
                  </a:lnTo>
                  <a:lnTo>
                    <a:pt x="1506" y="1656"/>
                  </a:lnTo>
                  <a:lnTo>
                    <a:pt x="1512" y="1650"/>
                  </a:lnTo>
                  <a:lnTo>
                    <a:pt x="1518" y="1650"/>
                  </a:lnTo>
                  <a:lnTo>
                    <a:pt x="1524" y="1656"/>
                  </a:lnTo>
                  <a:lnTo>
                    <a:pt x="1524" y="1668"/>
                  </a:lnTo>
                  <a:lnTo>
                    <a:pt x="1542" y="1668"/>
                  </a:lnTo>
                  <a:lnTo>
                    <a:pt x="1554" y="1662"/>
                  </a:lnTo>
                  <a:lnTo>
                    <a:pt x="1572" y="1656"/>
                  </a:lnTo>
                  <a:lnTo>
                    <a:pt x="1596" y="1644"/>
                  </a:lnTo>
                  <a:lnTo>
                    <a:pt x="1602" y="1638"/>
                  </a:lnTo>
                  <a:lnTo>
                    <a:pt x="1608" y="1626"/>
                  </a:lnTo>
                  <a:lnTo>
                    <a:pt x="1620" y="1620"/>
                  </a:lnTo>
                  <a:lnTo>
                    <a:pt x="1626" y="1608"/>
                  </a:lnTo>
                  <a:lnTo>
                    <a:pt x="1632" y="1602"/>
                  </a:lnTo>
                  <a:lnTo>
                    <a:pt x="1632" y="1590"/>
                  </a:lnTo>
                  <a:lnTo>
                    <a:pt x="1626" y="1584"/>
                  </a:lnTo>
                  <a:lnTo>
                    <a:pt x="1626" y="1566"/>
                  </a:lnTo>
                  <a:lnTo>
                    <a:pt x="1632" y="1566"/>
                  </a:lnTo>
                  <a:lnTo>
                    <a:pt x="1656" y="1578"/>
                  </a:lnTo>
                  <a:lnTo>
                    <a:pt x="1662" y="1584"/>
                  </a:lnTo>
                  <a:lnTo>
                    <a:pt x="1674" y="1590"/>
                  </a:lnTo>
                  <a:lnTo>
                    <a:pt x="1686" y="1590"/>
                  </a:lnTo>
                  <a:lnTo>
                    <a:pt x="1692" y="1584"/>
                  </a:lnTo>
                  <a:lnTo>
                    <a:pt x="1710" y="1548"/>
                  </a:lnTo>
                  <a:lnTo>
                    <a:pt x="1716" y="1548"/>
                  </a:lnTo>
                  <a:lnTo>
                    <a:pt x="1734" y="1566"/>
                  </a:lnTo>
                  <a:lnTo>
                    <a:pt x="1746" y="1566"/>
                  </a:lnTo>
                  <a:lnTo>
                    <a:pt x="1752" y="1560"/>
                  </a:lnTo>
                  <a:lnTo>
                    <a:pt x="1758" y="1548"/>
                  </a:lnTo>
                  <a:lnTo>
                    <a:pt x="1764" y="1542"/>
                  </a:lnTo>
                  <a:lnTo>
                    <a:pt x="1770" y="1554"/>
                  </a:lnTo>
                  <a:lnTo>
                    <a:pt x="1776" y="1560"/>
                  </a:lnTo>
                  <a:lnTo>
                    <a:pt x="1782" y="1572"/>
                  </a:lnTo>
                  <a:lnTo>
                    <a:pt x="1794" y="1578"/>
                  </a:lnTo>
                  <a:lnTo>
                    <a:pt x="1800" y="1584"/>
                  </a:lnTo>
                  <a:lnTo>
                    <a:pt x="1818" y="1584"/>
                  </a:lnTo>
                  <a:lnTo>
                    <a:pt x="1824" y="1578"/>
                  </a:lnTo>
                  <a:lnTo>
                    <a:pt x="1830" y="1566"/>
                  </a:lnTo>
                  <a:lnTo>
                    <a:pt x="1842" y="1554"/>
                  </a:lnTo>
                  <a:lnTo>
                    <a:pt x="1848" y="1554"/>
                  </a:lnTo>
                  <a:lnTo>
                    <a:pt x="1860" y="1560"/>
                  </a:lnTo>
                  <a:lnTo>
                    <a:pt x="1872" y="1572"/>
                  </a:lnTo>
                  <a:lnTo>
                    <a:pt x="1872" y="1584"/>
                  </a:lnTo>
                  <a:lnTo>
                    <a:pt x="1878" y="1596"/>
                  </a:lnTo>
                  <a:lnTo>
                    <a:pt x="1878" y="1614"/>
                  </a:lnTo>
                  <a:lnTo>
                    <a:pt x="1914" y="1614"/>
                  </a:lnTo>
                  <a:lnTo>
                    <a:pt x="1920" y="1620"/>
                  </a:lnTo>
                  <a:lnTo>
                    <a:pt x="1926" y="1620"/>
                  </a:lnTo>
                  <a:lnTo>
                    <a:pt x="1926" y="1608"/>
                  </a:lnTo>
                  <a:lnTo>
                    <a:pt x="1932" y="1602"/>
                  </a:lnTo>
                  <a:lnTo>
                    <a:pt x="1932" y="1608"/>
                  </a:lnTo>
                  <a:lnTo>
                    <a:pt x="1956" y="1632"/>
                  </a:lnTo>
                  <a:lnTo>
                    <a:pt x="1962" y="1626"/>
                  </a:lnTo>
                  <a:lnTo>
                    <a:pt x="1968" y="1614"/>
                  </a:lnTo>
                  <a:lnTo>
                    <a:pt x="1968" y="1596"/>
                  </a:lnTo>
                  <a:lnTo>
                    <a:pt x="1962" y="1584"/>
                  </a:lnTo>
                  <a:lnTo>
                    <a:pt x="1980" y="1590"/>
                  </a:lnTo>
                  <a:lnTo>
                    <a:pt x="1992" y="1608"/>
                  </a:lnTo>
                  <a:lnTo>
                    <a:pt x="2004" y="1614"/>
                  </a:lnTo>
                  <a:lnTo>
                    <a:pt x="2004" y="1626"/>
                  </a:lnTo>
                  <a:lnTo>
                    <a:pt x="2010" y="1626"/>
                  </a:lnTo>
                  <a:lnTo>
                    <a:pt x="2016" y="1632"/>
                  </a:lnTo>
                  <a:lnTo>
                    <a:pt x="2028" y="1632"/>
                  </a:lnTo>
                  <a:lnTo>
                    <a:pt x="2034" y="1626"/>
                  </a:lnTo>
                  <a:lnTo>
                    <a:pt x="2034" y="1620"/>
                  </a:lnTo>
                  <a:lnTo>
                    <a:pt x="2028" y="1608"/>
                  </a:lnTo>
                  <a:lnTo>
                    <a:pt x="2022" y="1602"/>
                  </a:lnTo>
                  <a:lnTo>
                    <a:pt x="2010" y="1596"/>
                  </a:lnTo>
                  <a:lnTo>
                    <a:pt x="2004" y="1590"/>
                  </a:lnTo>
                  <a:lnTo>
                    <a:pt x="1998" y="1578"/>
                  </a:lnTo>
                  <a:lnTo>
                    <a:pt x="2010" y="1578"/>
                  </a:lnTo>
                  <a:lnTo>
                    <a:pt x="2022" y="1566"/>
                  </a:lnTo>
                  <a:lnTo>
                    <a:pt x="2022" y="1554"/>
                  </a:lnTo>
                  <a:lnTo>
                    <a:pt x="2016" y="1548"/>
                  </a:lnTo>
                  <a:lnTo>
                    <a:pt x="1968" y="1548"/>
                  </a:lnTo>
                  <a:lnTo>
                    <a:pt x="1962" y="1542"/>
                  </a:lnTo>
                  <a:lnTo>
                    <a:pt x="1962" y="1530"/>
                  </a:lnTo>
                  <a:lnTo>
                    <a:pt x="1968" y="1524"/>
                  </a:lnTo>
                  <a:lnTo>
                    <a:pt x="1986" y="1524"/>
                  </a:lnTo>
                  <a:lnTo>
                    <a:pt x="1998" y="1530"/>
                  </a:lnTo>
                  <a:lnTo>
                    <a:pt x="2004" y="1530"/>
                  </a:lnTo>
                  <a:lnTo>
                    <a:pt x="2016" y="1536"/>
                  </a:lnTo>
                  <a:lnTo>
                    <a:pt x="2028" y="1536"/>
                  </a:lnTo>
                  <a:lnTo>
                    <a:pt x="2064" y="1518"/>
                  </a:lnTo>
                  <a:lnTo>
                    <a:pt x="2070" y="1512"/>
                  </a:lnTo>
                  <a:lnTo>
                    <a:pt x="2082" y="1512"/>
                  </a:lnTo>
                  <a:lnTo>
                    <a:pt x="2082" y="1518"/>
                  </a:lnTo>
                  <a:lnTo>
                    <a:pt x="2106" y="1518"/>
                  </a:lnTo>
                  <a:lnTo>
                    <a:pt x="2118" y="1512"/>
                  </a:lnTo>
                  <a:lnTo>
                    <a:pt x="2124" y="1512"/>
                  </a:lnTo>
                  <a:lnTo>
                    <a:pt x="2130" y="1506"/>
                  </a:lnTo>
                  <a:lnTo>
                    <a:pt x="2130" y="1500"/>
                  </a:lnTo>
                  <a:lnTo>
                    <a:pt x="2136" y="1488"/>
                  </a:lnTo>
                  <a:lnTo>
                    <a:pt x="2136" y="1482"/>
                  </a:lnTo>
                  <a:lnTo>
                    <a:pt x="2142" y="1482"/>
                  </a:lnTo>
                  <a:lnTo>
                    <a:pt x="2142" y="1488"/>
                  </a:lnTo>
                  <a:lnTo>
                    <a:pt x="2148" y="1500"/>
                  </a:lnTo>
                  <a:lnTo>
                    <a:pt x="2148" y="1524"/>
                  </a:lnTo>
                  <a:lnTo>
                    <a:pt x="2154" y="1524"/>
                  </a:lnTo>
                  <a:lnTo>
                    <a:pt x="2160" y="1518"/>
                  </a:lnTo>
                  <a:lnTo>
                    <a:pt x="2172" y="1512"/>
                  </a:lnTo>
                  <a:lnTo>
                    <a:pt x="2190" y="1512"/>
                  </a:lnTo>
                  <a:lnTo>
                    <a:pt x="2202" y="1506"/>
                  </a:lnTo>
                  <a:lnTo>
                    <a:pt x="2214" y="1506"/>
                  </a:lnTo>
                  <a:lnTo>
                    <a:pt x="2226" y="1512"/>
                  </a:lnTo>
                  <a:lnTo>
                    <a:pt x="2232" y="1524"/>
                  </a:lnTo>
                  <a:lnTo>
                    <a:pt x="2232" y="1506"/>
                  </a:lnTo>
                  <a:lnTo>
                    <a:pt x="2244" y="1506"/>
                  </a:lnTo>
                  <a:lnTo>
                    <a:pt x="2256" y="1518"/>
                  </a:lnTo>
                  <a:lnTo>
                    <a:pt x="2256" y="1530"/>
                  </a:lnTo>
                  <a:lnTo>
                    <a:pt x="2286" y="1524"/>
                  </a:lnTo>
                  <a:lnTo>
                    <a:pt x="2280" y="1536"/>
                  </a:lnTo>
                  <a:lnTo>
                    <a:pt x="2280" y="1548"/>
                  </a:lnTo>
                  <a:lnTo>
                    <a:pt x="2286" y="1554"/>
                  </a:lnTo>
                  <a:lnTo>
                    <a:pt x="2286" y="1566"/>
                  </a:lnTo>
                  <a:lnTo>
                    <a:pt x="2298" y="1578"/>
                  </a:lnTo>
                  <a:lnTo>
                    <a:pt x="2310" y="1578"/>
                  </a:lnTo>
                  <a:lnTo>
                    <a:pt x="2328" y="1572"/>
                  </a:lnTo>
                  <a:lnTo>
                    <a:pt x="2352" y="1548"/>
                  </a:lnTo>
                  <a:lnTo>
                    <a:pt x="2370" y="1542"/>
                  </a:lnTo>
                  <a:lnTo>
                    <a:pt x="2382" y="1542"/>
                  </a:lnTo>
                  <a:lnTo>
                    <a:pt x="2394" y="1548"/>
                  </a:lnTo>
                  <a:lnTo>
                    <a:pt x="2400" y="1554"/>
                  </a:lnTo>
                  <a:lnTo>
                    <a:pt x="2418" y="1590"/>
                  </a:lnTo>
                  <a:lnTo>
                    <a:pt x="2418" y="1602"/>
                  </a:lnTo>
                  <a:lnTo>
                    <a:pt x="2424" y="1608"/>
                  </a:lnTo>
                  <a:lnTo>
                    <a:pt x="2436" y="1614"/>
                  </a:lnTo>
                  <a:lnTo>
                    <a:pt x="2466" y="1614"/>
                  </a:lnTo>
                  <a:lnTo>
                    <a:pt x="2460" y="1656"/>
                  </a:lnTo>
                  <a:lnTo>
                    <a:pt x="2460" y="1662"/>
                  </a:lnTo>
                  <a:lnTo>
                    <a:pt x="2454" y="1668"/>
                  </a:lnTo>
                  <a:lnTo>
                    <a:pt x="2436" y="1704"/>
                  </a:lnTo>
                  <a:lnTo>
                    <a:pt x="2436" y="1710"/>
                  </a:lnTo>
                  <a:lnTo>
                    <a:pt x="2448" y="1722"/>
                  </a:lnTo>
                  <a:lnTo>
                    <a:pt x="2454" y="1722"/>
                  </a:lnTo>
                  <a:lnTo>
                    <a:pt x="2460" y="1734"/>
                  </a:lnTo>
                  <a:lnTo>
                    <a:pt x="2436" y="1758"/>
                  </a:lnTo>
                  <a:lnTo>
                    <a:pt x="2454" y="1806"/>
                  </a:lnTo>
                  <a:lnTo>
                    <a:pt x="2472" y="1788"/>
                  </a:lnTo>
                  <a:lnTo>
                    <a:pt x="2478" y="1788"/>
                  </a:lnTo>
                  <a:lnTo>
                    <a:pt x="2478" y="1794"/>
                  </a:lnTo>
                  <a:lnTo>
                    <a:pt x="2472" y="1800"/>
                  </a:lnTo>
                  <a:lnTo>
                    <a:pt x="2466" y="1812"/>
                  </a:lnTo>
                  <a:lnTo>
                    <a:pt x="2466" y="1818"/>
                  </a:lnTo>
                  <a:lnTo>
                    <a:pt x="2460" y="1830"/>
                  </a:lnTo>
                  <a:lnTo>
                    <a:pt x="2478" y="1830"/>
                  </a:lnTo>
                  <a:lnTo>
                    <a:pt x="2478" y="1878"/>
                  </a:lnTo>
                  <a:lnTo>
                    <a:pt x="2496" y="1878"/>
                  </a:lnTo>
                  <a:lnTo>
                    <a:pt x="2502" y="1884"/>
                  </a:lnTo>
                  <a:lnTo>
                    <a:pt x="2508" y="1884"/>
                  </a:lnTo>
                  <a:lnTo>
                    <a:pt x="2508" y="1896"/>
                  </a:lnTo>
                  <a:lnTo>
                    <a:pt x="2502" y="1908"/>
                  </a:lnTo>
                  <a:lnTo>
                    <a:pt x="2502" y="1920"/>
                  </a:lnTo>
                  <a:lnTo>
                    <a:pt x="2526" y="1944"/>
                  </a:lnTo>
                  <a:lnTo>
                    <a:pt x="2532" y="1944"/>
                  </a:lnTo>
                  <a:lnTo>
                    <a:pt x="2538" y="1938"/>
                  </a:lnTo>
                  <a:lnTo>
                    <a:pt x="2550" y="1932"/>
                  </a:lnTo>
                  <a:lnTo>
                    <a:pt x="2556" y="1932"/>
                  </a:lnTo>
                  <a:lnTo>
                    <a:pt x="2562" y="1926"/>
                  </a:lnTo>
                  <a:lnTo>
                    <a:pt x="2568" y="1914"/>
                  </a:lnTo>
                  <a:lnTo>
                    <a:pt x="2568" y="1896"/>
                  </a:lnTo>
                  <a:lnTo>
                    <a:pt x="2586" y="1896"/>
                  </a:lnTo>
                  <a:lnTo>
                    <a:pt x="2586" y="1872"/>
                  </a:lnTo>
                  <a:lnTo>
                    <a:pt x="2604" y="1836"/>
                  </a:lnTo>
                  <a:lnTo>
                    <a:pt x="2604" y="1818"/>
                  </a:lnTo>
                  <a:lnTo>
                    <a:pt x="2610" y="1806"/>
                  </a:lnTo>
                  <a:lnTo>
                    <a:pt x="2610" y="1794"/>
                  </a:lnTo>
                  <a:lnTo>
                    <a:pt x="2604" y="1782"/>
                  </a:lnTo>
                  <a:lnTo>
                    <a:pt x="2604" y="1770"/>
                  </a:lnTo>
                  <a:lnTo>
                    <a:pt x="2598" y="1752"/>
                  </a:lnTo>
                  <a:lnTo>
                    <a:pt x="2592" y="1740"/>
                  </a:lnTo>
                  <a:lnTo>
                    <a:pt x="2586" y="1722"/>
                  </a:lnTo>
                  <a:lnTo>
                    <a:pt x="2586" y="1704"/>
                  </a:lnTo>
                  <a:lnTo>
                    <a:pt x="2592" y="1686"/>
                  </a:lnTo>
                  <a:lnTo>
                    <a:pt x="2598" y="1674"/>
                  </a:lnTo>
                  <a:lnTo>
                    <a:pt x="2598" y="1644"/>
                  </a:lnTo>
                  <a:lnTo>
                    <a:pt x="2592" y="1626"/>
                  </a:lnTo>
                  <a:lnTo>
                    <a:pt x="2586" y="1614"/>
                  </a:lnTo>
                  <a:lnTo>
                    <a:pt x="2580" y="1596"/>
                  </a:lnTo>
                  <a:lnTo>
                    <a:pt x="2574" y="1584"/>
                  </a:lnTo>
                  <a:lnTo>
                    <a:pt x="2574" y="1518"/>
                  </a:lnTo>
                  <a:lnTo>
                    <a:pt x="2580" y="1488"/>
                  </a:lnTo>
                  <a:lnTo>
                    <a:pt x="2586" y="1470"/>
                  </a:lnTo>
                  <a:lnTo>
                    <a:pt x="2598" y="1452"/>
                  </a:lnTo>
                  <a:lnTo>
                    <a:pt x="2604" y="1440"/>
                  </a:lnTo>
                  <a:lnTo>
                    <a:pt x="2610" y="1422"/>
                  </a:lnTo>
                  <a:lnTo>
                    <a:pt x="2616" y="1416"/>
                  </a:lnTo>
                  <a:lnTo>
                    <a:pt x="2616" y="1410"/>
                  </a:lnTo>
                  <a:lnTo>
                    <a:pt x="2628" y="1398"/>
                  </a:lnTo>
                  <a:lnTo>
                    <a:pt x="2652" y="1380"/>
                  </a:lnTo>
                  <a:lnTo>
                    <a:pt x="2658" y="1356"/>
                  </a:lnTo>
                  <a:lnTo>
                    <a:pt x="2670" y="1368"/>
                  </a:lnTo>
                  <a:lnTo>
                    <a:pt x="2676" y="1344"/>
                  </a:lnTo>
                  <a:lnTo>
                    <a:pt x="2730" y="1344"/>
                  </a:lnTo>
                  <a:lnTo>
                    <a:pt x="2730" y="1314"/>
                  </a:lnTo>
                  <a:lnTo>
                    <a:pt x="2748" y="1320"/>
                  </a:lnTo>
                  <a:lnTo>
                    <a:pt x="2754" y="1308"/>
                  </a:lnTo>
                  <a:lnTo>
                    <a:pt x="2772" y="1308"/>
                  </a:lnTo>
                  <a:lnTo>
                    <a:pt x="2796" y="1278"/>
                  </a:lnTo>
                  <a:lnTo>
                    <a:pt x="2796" y="1272"/>
                  </a:lnTo>
                  <a:lnTo>
                    <a:pt x="2802" y="1266"/>
                  </a:lnTo>
                  <a:lnTo>
                    <a:pt x="2814" y="1242"/>
                  </a:lnTo>
                  <a:lnTo>
                    <a:pt x="2832" y="1236"/>
                  </a:lnTo>
                  <a:lnTo>
                    <a:pt x="2862" y="1236"/>
                  </a:lnTo>
                  <a:lnTo>
                    <a:pt x="2874" y="1242"/>
                  </a:lnTo>
                  <a:lnTo>
                    <a:pt x="2886" y="1242"/>
                  </a:lnTo>
                  <a:lnTo>
                    <a:pt x="2892" y="1236"/>
                  </a:lnTo>
                  <a:lnTo>
                    <a:pt x="2904" y="1212"/>
                  </a:lnTo>
                  <a:lnTo>
                    <a:pt x="2910" y="1206"/>
                  </a:lnTo>
                  <a:lnTo>
                    <a:pt x="2916" y="1194"/>
                  </a:lnTo>
                  <a:lnTo>
                    <a:pt x="2928" y="1200"/>
                  </a:lnTo>
                  <a:lnTo>
                    <a:pt x="2934" y="1176"/>
                  </a:lnTo>
                  <a:lnTo>
                    <a:pt x="3018" y="1170"/>
                  </a:lnTo>
                  <a:lnTo>
                    <a:pt x="3024" y="1146"/>
                  </a:lnTo>
                  <a:lnTo>
                    <a:pt x="2982" y="1152"/>
                  </a:lnTo>
                  <a:lnTo>
                    <a:pt x="2988" y="1146"/>
                  </a:lnTo>
                  <a:lnTo>
                    <a:pt x="3000" y="1140"/>
                  </a:lnTo>
                  <a:lnTo>
                    <a:pt x="3006" y="1140"/>
                  </a:lnTo>
                  <a:lnTo>
                    <a:pt x="3006" y="1134"/>
                  </a:lnTo>
                  <a:lnTo>
                    <a:pt x="3000" y="1128"/>
                  </a:lnTo>
                  <a:lnTo>
                    <a:pt x="2994" y="1116"/>
                  </a:lnTo>
                  <a:lnTo>
                    <a:pt x="2988" y="1110"/>
                  </a:lnTo>
                  <a:lnTo>
                    <a:pt x="3024" y="1104"/>
                  </a:lnTo>
                  <a:lnTo>
                    <a:pt x="3048" y="1116"/>
                  </a:lnTo>
                  <a:lnTo>
                    <a:pt x="3078" y="1080"/>
                  </a:lnTo>
                  <a:lnTo>
                    <a:pt x="3024" y="1074"/>
                  </a:lnTo>
                  <a:lnTo>
                    <a:pt x="3024" y="1050"/>
                  </a:lnTo>
                  <a:lnTo>
                    <a:pt x="3036" y="1062"/>
                  </a:lnTo>
                  <a:lnTo>
                    <a:pt x="3078" y="1050"/>
                  </a:lnTo>
                  <a:lnTo>
                    <a:pt x="3084" y="990"/>
                  </a:lnTo>
                  <a:lnTo>
                    <a:pt x="3054" y="1002"/>
                  </a:lnTo>
                  <a:lnTo>
                    <a:pt x="3048" y="972"/>
                  </a:lnTo>
                  <a:lnTo>
                    <a:pt x="3024" y="960"/>
                  </a:lnTo>
                  <a:lnTo>
                    <a:pt x="3072" y="978"/>
                  </a:lnTo>
                  <a:lnTo>
                    <a:pt x="3078" y="972"/>
                  </a:lnTo>
                  <a:lnTo>
                    <a:pt x="3060" y="954"/>
                  </a:lnTo>
                  <a:lnTo>
                    <a:pt x="3090" y="954"/>
                  </a:lnTo>
                  <a:lnTo>
                    <a:pt x="3084" y="948"/>
                  </a:lnTo>
                  <a:lnTo>
                    <a:pt x="3078" y="936"/>
                  </a:lnTo>
                  <a:lnTo>
                    <a:pt x="3060" y="918"/>
                  </a:lnTo>
                  <a:lnTo>
                    <a:pt x="3054" y="906"/>
                  </a:lnTo>
                  <a:lnTo>
                    <a:pt x="3054" y="894"/>
                  </a:lnTo>
                  <a:lnTo>
                    <a:pt x="3060" y="888"/>
                  </a:lnTo>
                  <a:lnTo>
                    <a:pt x="3042" y="870"/>
                  </a:lnTo>
                  <a:lnTo>
                    <a:pt x="3042" y="864"/>
                  </a:lnTo>
                  <a:lnTo>
                    <a:pt x="3048" y="864"/>
                  </a:lnTo>
                  <a:lnTo>
                    <a:pt x="3066" y="846"/>
                  </a:lnTo>
                  <a:lnTo>
                    <a:pt x="3072" y="846"/>
                  </a:lnTo>
                  <a:lnTo>
                    <a:pt x="3066" y="870"/>
                  </a:lnTo>
                  <a:lnTo>
                    <a:pt x="3096" y="894"/>
                  </a:lnTo>
                  <a:lnTo>
                    <a:pt x="3096" y="888"/>
                  </a:lnTo>
                  <a:lnTo>
                    <a:pt x="3102" y="882"/>
                  </a:lnTo>
                  <a:lnTo>
                    <a:pt x="3102" y="864"/>
                  </a:lnTo>
                  <a:lnTo>
                    <a:pt x="3108" y="852"/>
                  </a:lnTo>
                  <a:lnTo>
                    <a:pt x="3108" y="834"/>
                  </a:lnTo>
                  <a:lnTo>
                    <a:pt x="3114" y="822"/>
                  </a:lnTo>
                  <a:lnTo>
                    <a:pt x="3144" y="792"/>
                  </a:lnTo>
                  <a:lnTo>
                    <a:pt x="3156" y="786"/>
                  </a:lnTo>
                  <a:lnTo>
                    <a:pt x="3162" y="786"/>
                  </a:lnTo>
                  <a:lnTo>
                    <a:pt x="3162" y="792"/>
                  </a:lnTo>
                  <a:lnTo>
                    <a:pt x="3150" y="816"/>
                  </a:lnTo>
                  <a:lnTo>
                    <a:pt x="3132" y="834"/>
                  </a:lnTo>
                  <a:lnTo>
                    <a:pt x="3126" y="846"/>
                  </a:lnTo>
                  <a:lnTo>
                    <a:pt x="3120" y="882"/>
                  </a:lnTo>
                  <a:lnTo>
                    <a:pt x="3138" y="882"/>
                  </a:lnTo>
                  <a:lnTo>
                    <a:pt x="3138" y="894"/>
                  </a:lnTo>
                  <a:lnTo>
                    <a:pt x="3132" y="906"/>
                  </a:lnTo>
                  <a:lnTo>
                    <a:pt x="3132" y="918"/>
                  </a:lnTo>
                  <a:lnTo>
                    <a:pt x="3114" y="936"/>
                  </a:lnTo>
                  <a:lnTo>
                    <a:pt x="3102" y="960"/>
                  </a:lnTo>
                  <a:lnTo>
                    <a:pt x="3102" y="978"/>
                  </a:lnTo>
                  <a:lnTo>
                    <a:pt x="3126" y="954"/>
                  </a:lnTo>
                  <a:lnTo>
                    <a:pt x="3132" y="942"/>
                  </a:lnTo>
                  <a:lnTo>
                    <a:pt x="3144" y="930"/>
                  </a:lnTo>
                  <a:lnTo>
                    <a:pt x="3168" y="918"/>
                  </a:lnTo>
                  <a:lnTo>
                    <a:pt x="3180" y="906"/>
                  </a:lnTo>
                  <a:lnTo>
                    <a:pt x="3192" y="882"/>
                  </a:lnTo>
                  <a:lnTo>
                    <a:pt x="3192" y="798"/>
                  </a:lnTo>
                  <a:lnTo>
                    <a:pt x="3198" y="780"/>
                  </a:lnTo>
                  <a:lnTo>
                    <a:pt x="3198" y="768"/>
                  </a:lnTo>
                  <a:lnTo>
                    <a:pt x="3204" y="756"/>
                  </a:lnTo>
                  <a:lnTo>
                    <a:pt x="3210" y="756"/>
                  </a:lnTo>
                  <a:lnTo>
                    <a:pt x="3210" y="768"/>
                  </a:lnTo>
                  <a:lnTo>
                    <a:pt x="3204" y="780"/>
                  </a:lnTo>
                  <a:lnTo>
                    <a:pt x="3204" y="798"/>
                  </a:lnTo>
                  <a:lnTo>
                    <a:pt x="3210" y="798"/>
                  </a:lnTo>
                  <a:lnTo>
                    <a:pt x="3216" y="804"/>
                  </a:lnTo>
                  <a:lnTo>
                    <a:pt x="3216" y="840"/>
                  </a:lnTo>
                  <a:lnTo>
                    <a:pt x="3234" y="822"/>
                  </a:lnTo>
                  <a:lnTo>
                    <a:pt x="3240" y="810"/>
                  </a:lnTo>
                  <a:lnTo>
                    <a:pt x="3288" y="762"/>
                  </a:lnTo>
                  <a:lnTo>
                    <a:pt x="3300" y="756"/>
                  </a:lnTo>
                  <a:lnTo>
                    <a:pt x="3324" y="732"/>
                  </a:lnTo>
                  <a:lnTo>
                    <a:pt x="3324" y="726"/>
                  </a:lnTo>
                  <a:lnTo>
                    <a:pt x="3318" y="720"/>
                  </a:lnTo>
                  <a:lnTo>
                    <a:pt x="3312" y="720"/>
                  </a:lnTo>
                  <a:lnTo>
                    <a:pt x="3306" y="714"/>
                  </a:lnTo>
                  <a:lnTo>
                    <a:pt x="3306" y="702"/>
                  </a:lnTo>
                  <a:lnTo>
                    <a:pt x="3312" y="696"/>
                  </a:lnTo>
                  <a:lnTo>
                    <a:pt x="3324" y="696"/>
                  </a:lnTo>
                  <a:lnTo>
                    <a:pt x="3330" y="702"/>
                  </a:lnTo>
                  <a:lnTo>
                    <a:pt x="3360" y="702"/>
                  </a:lnTo>
                  <a:lnTo>
                    <a:pt x="3390" y="696"/>
                  </a:lnTo>
                  <a:lnTo>
                    <a:pt x="3450" y="672"/>
                  </a:lnTo>
                  <a:lnTo>
                    <a:pt x="3462" y="666"/>
                  </a:lnTo>
                  <a:lnTo>
                    <a:pt x="3444" y="660"/>
                  </a:lnTo>
                  <a:lnTo>
                    <a:pt x="3438" y="660"/>
                  </a:lnTo>
                  <a:lnTo>
                    <a:pt x="3432" y="666"/>
                  </a:lnTo>
                  <a:lnTo>
                    <a:pt x="3414" y="672"/>
                  </a:lnTo>
                  <a:lnTo>
                    <a:pt x="3402" y="672"/>
                  </a:lnTo>
                  <a:lnTo>
                    <a:pt x="3390" y="678"/>
                  </a:lnTo>
                  <a:lnTo>
                    <a:pt x="3372" y="678"/>
                  </a:lnTo>
                  <a:lnTo>
                    <a:pt x="3360" y="684"/>
                  </a:lnTo>
                  <a:lnTo>
                    <a:pt x="3348" y="684"/>
                  </a:lnTo>
                  <a:lnTo>
                    <a:pt x="3342" y="678"/>
                  </a:lnTo>
                  <a:lnTo>
                    <a:pt x="3342" y="672"/>
                  </a:lnTo>
                  <a:lnTo>
                    <a:pt x="3348" y="666"/>
                  </a:lnTo>
                  <a:lnTo>
                    <a:pt x="3354" y="654"/>
                  </a:lnTo>
                  <a:lnTo>
                    <a:pt x="3366" y="654"/>
                  </a:lnTo>
                  <a:lnTo>
                    <a:pt x="3378" y="648"/>
                  </a:lnTo>
                  <a:lnTo>
                    <a:pt x="3402" y="648"/>
                  </a:lnTo>
                  <a:lnTo>
                    <a:pt x="3492" y="642"/>
                  </a:lnTo>
                  <a:lnTo>
                    <a:pt x="3534" y="606"/>
                  </a:lnTo>
                  <a:lnTo>
                    <a:pt x="3546" y="618"/>
                  </a:lnTo>
                  <a:lnTo>
                    <a:pt x="3570" y="606"/>
                  </a:lnTo>
                  <a:lnTo>
                    <a:pt x="3570" y="642"/>
                  </a:lnTo>
                  <a:lnTo>
                    <a:pt x="3600" y="618"/>
                  </a:lnTo>
                  <a:lnTo>
                    <a:pt x="3624" y="612"/>
                  </a:lnTo>
                  <a:lnTo>
                    <a:pt x="3630" y="582"/>
                  </a:lnTo>
                  <a:lnTo>
                    <a:pt x="3618" y="570"/>
                  </a:lnTo>
                  <a:lnTo>
                    <a:pt x="3612" y="600"/>
                  </a:lnTo>
                  <a:lnTo>
                    <a:pt x="3588" y="600"/>
                  </a:lnTo>
                  <a:lnTo>
                    <a:pt x="3588" y="576"/>
                  </a:lnTo>
                  <a:lnTo>
                    <a:pt x="3570" y="552"/>
                  </a:lnTo>
                  <a:lnTo>
                    <a:pt x="3594" y="540"/>
                  </a:lnTo>
                  <a:lnTo>
                    <a:pt x="3600" y="504"/>
                  </a:lnTo>
                  <a:lnTo>
                    <a:pt x="3612" y="498"/>
                  </a:lnTo>
                  <a:lnTo>
                    <a:pt x="3618" y="486"/>
                  </a:lnTo>
                  <a:lnTo>
                    <a:pt x="3630" y="480"/>
                  </a:lnTo>
                  <a:lnTo>
                    <a:pt x="3636" y="474"/>
                  </a:lnTo>
                  <a:lnTo>
                    <a:pt x="3648" y="468"/>
                  </a:lnTo>
                  <a:lnTo>
                    <a:pt x="3654" y="456"/>
                  </a:lnTo>
                  <a:lnTo>
                    <a:pt x="3654" y="450"/>
                  </a:lnTo>
                  <a:lnTo>
                    <a:pt x="3660" y="444"/>
                  </a:lnTo>
                  <a:lnTo>
                    <a:pt x="3660" y="438"/>
                  </a:lnTo>
                  <a:lnTo>
                    <a:pt x="3690" y="444"/>
                  </a:lnTo>
                  <a:lnTo>
                    <a:pt x="3702" y="426"/>
                  </a:lnTo>
                  <a:lnTo>
                    <a:pt x="3708" y="432"/>
                  </a:lnTo>
                  <a:lnTo>
                    <a:pt x="3720" y="432"/>
                  </a:lnTo>
                  <a:lnTo>
                    <a:pt x="3726" y="426"/>
                  </a:lnTo>
                  <a:lnTo>
                    <a:pt x="3738" y="420"/>
                  </a:lnTo>
                  <a:lnTo>
                    <a:pt x="3744" y="408"/>
                  </a:lnTo>
                  <a:lnTo>
                    <a:pt x="3756" y="402"/>
                  </a:lnTo>
                  <a:lnTo>
                    <a:pt x="3774" y="384"/>
                  </a:lnTo>
                  <a:lnTo>
                    <a:pt x="3774" y="414"/>
                  </a:lnTo>
                  <a:lnTo>
                    <a:pt x="3786" y="408"/>
                  </a:lnTo>
                  <a:lnTo>
                    <a:pt x="3792" y="402"/>
                  </a:lnTo>
                  <a:lnTo>
                    <a:pt x="3828" y="384"/>
                  </a:lnTo>
                  <a:lnTo>
                    <a:pt x="3834" y="378"/>
                  </a:lnTo>
                  <a:lnTo>
                    <a:pt x="3846" y="378"/>
                  </a:lnTo>
                  <a:lnTo>
                    <a:pt x="3858" y="372"/>
                  </a:lnTo>
                  <a:lnTo>
                    <a:pt x="3876" y="372"/>
                  </a:lnTo>
                  <a:lnTo>
                    <a:pt x="3888" y="366"/>
                  </a:lnTo>
                  <a:lnTo>
                    <a:pt x="3900" y="366"/>
                  </a:lnTo>
                  <a:lnTo>
                    <a:pt x="3900" y="330"/>
                  </a:lnTo>
                  <a:lnTo>
                    <a:pt x="3876" y="330"/>
                  </a:lnTo>
                  <a:lnTo>
                    <a:pt x="3876" y="324"/>
                  </a:lnTo>
                  <a:lnTo>
                    <a:pt x="3882" y="312"/>
                  </a:lnTo>
                  <a:lnTo>
                    <a:pt x="3894" y="300"/>
                  </a:lnTo>
                  <a:lnTo>
                    <a:pt x="3888" y="294"/>
                  </a:lnTo>
                  <a:lnTo>
                    <a:pt x="3882" y="294"/>
                  </a:lnTo>
                  <a:lnTo>
                    <a:pt x="3876" y="288"/>
                  </a:lnTo>
                  <a:lnTo>
                    <a:pt x="3876" y="276"/>
                  </a:lnTo>
                  <a:lnTo>
                    <a:pt x="3888" y="252"/>
                  </a:lnTo>
                  <a:lnTo>
                    <a:pt x="3900" y="222"/>
                  </a:lnTo>
                  <a:lnTo>
                    <a:pt x="3912" y="198"/>
                  </a:lnTo>
                  <a:lnTo>
                    <a:pt x="3918" y="174"/>
                  </a:lnTo>
                  <a:lnTo>
                    <a:pt x="3918" y="168"/>
                  </a:lnTo>
                  <a:lnTo>
                    <a:pt x="3912" y="162"/>
                  </a:lnTo>
                  <a:lnTo>
                    <a:pt x="3876" y="162"/>
                  </a:lnTo>
                  <a:lnTo>
                    <a:pt x="3864" y="168"/>
                  </a:lnTo>
                  <a:lnTo>
                    <a:pt x="3858" y="168"/>
                  </a:lnTo>
                  <a:close/>
                  <a:moveTo>
                    <a:pt x="2718" y="366"/>
                  </a:moveTo>
                  <a:lnTo>
                    <a:pt x="2712" y="366"/>
                  </a:lnTo>
                  <a:lnTo>
                    <a:pt x="2712" y="354"/>
                  </a:lnTo>
                  <a:lnTo>
                    <a:pt x="2718" y="348"/>
                  </a:lnTo>
                  <a:lnTo>
                    <a:pt x="2718" y="336"/>
                  </a:lnTo>
                  <a:lnTo>
                    <a:pt x="2712" y="336"/>
                  </a:lnTo>
                  <a:lnTo>
                    <a:pt x="2700" y="342"/>
                  </a:lnTo>
                  <a:lnTo>
                    <a:pt x="2694" y="348"/>
                  </a:lnTo>
                  <a:lnTo>
                    <a:pt x="2682" y="354"/>
                  </a:lnTo>
                  <a:lnTo>
                    <a:pt x="2676" y="372"/>
                  </a:lnTo>
                  <a:lnTo>
                    <a:pt x="2664" y="366"/>
                  </a:lnTo>
                  <a:lnTo>
                    <a:pt x="2664" y="378"/>
                  </a:lnTo>
                  <a:lnTo>
                    <a:pt x="2652" y="402"/>
                  </a:lnTo>
                  <a:lnTo>
                    <a:pt x="2628" y="414"/>
                  </a:lnTo>
                  <a:lnTo>
                    <a:pt x="2628" y="426"/>
                  </a:lnTo>
                  <a:lnTo>
                    <a:pt x="2634" y="432"/>
                  </a:lnTo>
                  <a:lnTo>
                    <a:pt x="2628" y="432"/>
                  </a:lnTo>
                  <a:lnTo>
                    <a:pt x="2598" y="462"/>
                  </a:lnTo>
                  <a:lnTo>
                    <a:pt x="2598" y="468"/>
                  </a:lnTo>
                  <a:lnTo>
                    <a:pt x="2604" y="474"/>
                  </a:lnTo>
                  <a:lnTo>
                    <a:pt x="2610" y="474"/>
                  </a:lnTo>
                  <a:lnTo>
                    <a:pt x="2616" y="480"/>
                  </a:lnTo>
                  <a:lnTo>
                    <a:pt x="2616" y="492"/>
                  </a:lnTo>
                  <a:lnTo>
                    <a:pt x="2610" y="498"/>
                  </a:lnTo>
                  <a:lnTo>
                    <a:pt x="2604" y="498"/>
                  </a:lnTo>
                  <a:lnTo>
                    <a:pt x="2604" y="510"/>
                  </a:lnTo>
                  <a:lnTo>
                    <a:pt x="2592" y="534"/>
                  </a:lnTo>
                  <a:lnTo>
                    <a:pt x="2580" y="552"/>
                  </a:lnTo>
                  <a:lnTo>
                    <a:pt x="2550" y="582"/>
                  </a:lnTo>
                  <a:lnTo>
                    <a:pt x="2478" y="618"/>
                  </a:lnTo>
                  <a:lnTo>
                    <a:pt x="2484" y="588"/>
                  </a:lnTo>
                  <a:lnTo>
                    <a:pt x="2478" y="582"/>
                  </a:lnTo>
                  <a:lnTo>
                    <a:pt x="2478" y="576"/>
                  </a:lnTo>
                  <a:lnTo>
                    <a:pt x="2472" y="570"/>
                  </a:lnTo>
                  <a:lnTo>
                    <a:pt x="2472" y="564"/>
                  </a:lnTo>
                  <a:lnTo>
                    <a:pt x="2478" y="552"/>
                  </a:lnTo>
                  <a:lnTo>
                    <a:pt x="2496" y="534"/>
                  </a:lnTo>
                  <a:lnTo>
                    <a:pt x="2502" y="522"/>
                  </a:lnTo>
                  <a:lnTo>
                    <a:pt x="2502" y="516"/>
                  </a:lnTo>
                  <a:lnTo>
                    <a:pt x="2496" y="510"/>
                  </a:lnTo>
                  <a:lnTo>
                    <a:pt x="2496" y="492"/>
                  </a:lnTo>
                  <a:lnTo>
                    <a:pt x="2502" y="480"/>
                  </a:lnTo>
                  <a:lnTo>
                    <a:pt x="2508" y="474"/>
                  </a:lnTo>
                  <a:lnTo>
                    <a:pt x="2514" y="462"/>
                  </a:lnTo>
                  <a:lnTo>
                    <a:pt x="2526" y="456"/>
                  </a:lnTo>
                  <a:lnTo>
                    <a:pt x="2532" y="450"/>
                  </a:lnTo>
                  <a:lnTo>
                    <a:pt x="2532" y="432"/>
                  </a:lnTo>
                  <a:lnTo>
                    <a:pt x="2538" y="432"/>
                  </a:lnTo>
                  <a:lnTo>
                    <a:pt x="2622" y="348"/>
                  </a:lnTo>
                  <a:lnTo>
                    <a:pt x="2592" y="354"/>
                  </a:lnTo>
                  <a:lnTo>
                    <a:pt x="2580" y="360"/>
                  </a:lnTo>
                  <a:lnTo>
                    <a:pt x="2574" y="366"/>
                  </a:lnTo>
                  <a:lnTo>
                    <a:pt x="2562" y="372"/>
                  </a:lnTo>
                  <a:lnTo>
                    <a:pt x="2556" y="378"/>
                  </a:lnTo>
                  <a:lnTo>
                    <a:pt x="2550" y="378"/>
                  </a:lnTo>
                  <a:lnTo>
                    <a:pt x="2550" y="372"/>
                  </a:lnTo>
                  <a:lnTo>
                    <a:pt x="2556" y="366"/>
                  </a:lnTo>
                  <a:lnTo>
                    <a:pt x="2568" y="360"/>
                  </a:lnTo>
                  <a:lnTo>
                    <a:pt x="2592" y="336"/>
                  </a:lnTo>
                  <a:lnTo>
                    <a:pt x="2604" y="330"/>
                  </a:lnTo>
                  <a:lnTo>
                    <a:pt x="2658" y="276"/>
                  </a:lnTo>
                  <a:lnTo>
                    <a:pt x="2670" y="288"/>
                  </a:lnTo>
                  <a:lnTo>
                    <a:pt x="2682" y="276"/>
                  </a:lnTo>
                  <a:lnTo>
                    <a:pt x="2682" y="288"/>
                  </a:lnTo>
                  <a:lnTo>
                    <a:pt x="2694" y="288"/>
                  </a:lnTo>
                  <a:lnTo>
                    <a:pt x="2700" y="282"/>
                  </a:lnTo>
                  <a:lnTo>
                    <a:pt x="2700" y="270"/>
                  </a:lnTo>
                  <a:lnTo>
                    <a:pt x="2724" y="276"/>
                  </a:lnTo>
                  <a:lnTo>
                    <a:pt x="2736" y="270"/>
                  </a:lnTo>
                  <a:lnTo>
                    <a:pt x="2742" y="270"/>
                  </a:lnTo>
                  <a:lnTo>
                    <a:pt x="2754" y="264"/>
                  </a:lnTo>
                  <a:lnTo>
                    <a:pt x="2772" y="264"/>
                  </a:lnTo>
                  <a:lnTo>
                    <a:pt x="2784" y="270"/>
                  </a:lnTo>
                  <a:lnTo>
                    <a:pt x="2790" y="276"/>
                  </a:lnTo>
                  <a:lnTo>
                    <a:pt x="2796" y="288"/>
                  </a:lnTo>
                  <a:lnTo>
                    <a:pt x="2772" y="294"/>
                  </a:lnTo>
                  <a:lnTo>
                    <a:pt x="2772" y="318"/>
                  </a:lnTo>
                  <a:lnTo>
                    <a:pt x="2742" y="318"/>
                  </a:lnTo>
                  <a:lnTo>
                    <a:pt x="2736" y="324"/>
                  </a:lnTo>
                  <a:lnTo>
                    <a:pt x="2736" y="360"/>
                  </a:lnTo>
                  <a:lnTo>
                    <a:pt x="2730" y="366"/>
                  </a:lnTo>
                  <a:lnTo>
                    <a:pt x="2718" y="36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3" name="Google Shape;143;p7"/>
            <p:cNvSpPr/>
            <p:nvPr/>
          </p:nvSpPr>
          <p:spPr>
            <a:xfrm>
              <a:off x="2616201" y="4652963"/>
              <a:ext cx="149225" cy="155575"/>
            </a:xfrm>
            <a:custGeom>
              <a:rect b="b" l="l" r="r" t="t"/>
              <a:pathLst>
                <a:path extrusionOk="0" h="384" w="366">
                  <a:moveTo>
                    <a:pt x="138" y="372"/>
                  </a:moveTo>
                  <a:lnTo>
                    <a:pt x="174" y="372"/>
                  </a:lnTo>
                  <a:lnTo>
                    <a:pt x="198" y="378"/>
                  </a:lnTo>
                  <a:lnTo>
                    <a:pt x="228" y="378"/>
                  </a:lnTo>
                  <a:lnTo>
                    <a:pt x="288" y="384"/>
                  </a:lnTo>
                  <a:lnTo>
                    <a:pt x="330" y="366"/>
                  </a:lnTo>
                  <a:lnTo>
                    <a:pt x="342" y="354"/>
                  </a:lnTo>
                  <a:lnTo>
                    <a:pt x="360" y="300"/>
                  </a:lnTo>
                  <a:lnTo>
                    <a:pt x="366" y="294"/>
                  </a:lnTo>
                  <a:lnTo>
                    <a:pt x="348" y="294"/>
                  </a:lnTo>
                  <a:lnTo>
                    <a:pt x="348" y="264"/>
                  </a:lnTo>
                  <a:lnTo>
                    <a:pt x="342" y="264"/>
                  </a:lnTo>
                  <a:lnTo>
                    <a:pt x="342" y="240"/>
                  </a:lnTo>
                  <a:lnTo>
                    <a:pt x="348" y="234"/>
                  </a:lnTo>
                  <a:lnTo>
                    <a:pt x="360" y="210"/>
                  </a:lnTo>
                  <a:lnTo>
                    <a:pt x="360" y="198"/>
                  </a:lnTo>
                  <a:lnTo>
                    <a:pt x="354" y="198"/>
                  </a:lnTo>
                  <a:lnTo>
                    <a:pt x="342" y="192"/>
                  </a:lnTo>
                  <a:lnTo>
                    <a:pt x="336" y="192"/>
                  </a:lnTo>
                  <a:lnTo>
                    <a:pt x="318" y="174"/>
                  </a:lnTo>
                  <a:lnTo>
                    <a:pt x="312" y="162"/>
                  </a:lnTo>
                  <a:lnTo>
                    <a:pt x="306" y="156"/>
                  </a:lnTo>
                  <a:lnTo>
                    <a:pt x="300" y="144"/>
                  </a:lnTo>
                  <a:lnTo>
                    <a:pt x="288" y="144"/>
                  </a:lnTo>
                  <a:lnTo>
                    <a:pt x="270" y="138"/>
                  </a:lnTo>
                  <a:lnTo>
                    <a:pt x="258" y="132"/>
                  </a:lnTo>
                  <a:lnTo>
                    <a:pt x="252" y="126"/>
                  </a:lnTo>
                  <a:lnTo>
                    <a:pt x="252" y="114"/>
                  </a:lnTo>
                  <a:lnTo>
                    <a:pt x="246" y="11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74" y="60"/>
                  </a:lnTo>
                  <a:lnTo>
                    <a:pt x="168" y="60"/>
                  </a:lnTo>
                  <a:lnTo>
                    <a:pt x="156" y="72"/>
                  </a:lnTo>
                  <a:lnTo>
                    <a:pt x="156" y="78"/>
                  </a:lnTo>
                  <a:lnTo>
                    <a:pt x="144" y="78"/>
                  </a:lnTo>
                  <a:lnTo>
                    <a:pt x="144" y="66"/>
                  </a:lnTo>
                  <a:lnTo>
                    <a:pt x="132" y="54"/>
                  </a:lnTo>
                  <a:lnTo>
                    <a:pt x="126" y="42"/>
                  </a:lnTo>
                  <a:lnTo>
                    <a:pt x="120" y="36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78" y="6"/>
                  </a:lnTo>
                  <a:lnTo>
                    <a:pt x="72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42" y="12"/>
                  </a:lnTo>
                  <a:lnTo>
                    <a:pt x="18" y="12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6" y="72"/>
                  </a:lnTo>
                  <a:lnTo>
                    <a:pt x="6" y="108"/>
                  </a:lnTo>
                  <a:lnTo>
                    <a:pt x="30" y="126"/>
                  </a:lnTo>
                  <a:lnTo>
                    <a:pt x="12" y="126"/>
                  </a:lnTo>
                  <a:lnTo>
                    <a:pt x="0" y="138"/>
                  </a:lnTo>
                  <a:lnTo>
                    <a:pt x="6" y="144"/>
                  </a:lnTo>
                  <a:lnTo>
                    <a:pt x="12" y="156"/>
                  </a:lnTo>
                  <a:lnTo>
                    <a:pt x="24" y="168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36" y="228"/>
                  </a:lnTo>
                  <a:lnTo>
                    <a:pt x="30" y="234"/>
                  </a:lnTo>
                  <a:lnTo>
                    <a:pt x="6" y="234"/>
                  </a:lnTo>
                  <a:lnTo>
                    <a:pt x="6" y="282"/>
                  </a:lnTo>
                  <a:lnTo>
                    <a:pt x="36" y="318"/>
                  </a:lnTo>
                  <a:lnTo>
                    <a:pt x="42" y="318"/>
                  </a:lnTo>
                  <a:lnTo>
                    <a:pt x="54" y="324"/>
                  </a:lnTo>
                  <a:lnTo>
                    <a:pt x="78" y="348"/>
                  </a:lnTo>
                  <a:lnTo>
                    <a:pt x="90" y="354"/>
                  </a:lnTo>
                  <a:lnTo>
                    <a:pt x="126" y="354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4" name="Google Shape;144;p7"/>
            <p:cNvSpPr/>
            <p:nvPr/>
          </p:nvSpPr>
          <p:spPr>
            <a:xfrm>
              <a:off x="4060826" y="1704975"/>
              <a:ext cx="234950" cy="334963"/>
            </a:xfrm>
            <a:custGeom>
              <a:rect b="b" l="l" r="r" t="t"/>
              <a:pathLst>
                <a:path extrusionOk="0" h="822" w="576">
                  <a:moveTo>
                    <a:pt x="162" y="378"/>
                  </a:moveTo>
                  <a:lnTo>
                    <a:pt x="156" y="378"/>
                  </a:lnTo>
                  <a:lnTo>
                    <a:pt x="150" y="384"/>
                  </a:lnTo>
                  <a:lnTo>
                    <a:pt x="150" y="396"/>
                  </a:lnTo>
                  <a:lnTo>
                    <a:pt x="144" y="414"/>
                  </a:lnTo>
                  <a:lnTo>
                    <a:pt x="156" y="402"/>
                  </a:lnTo>
                  <a:lnTo>
                    <a:pt x="162" y="390"/>
                  </a:lnTo>
                  <a:lnTo>
                    <a:pt x="162" y="378"/>
                  </a:lnTo>
                  <a:close/>
                  <a:moveTo>
                    <a:pt x="132" y="312"/>
                  </a:moveTo>
                  <a:lnTo>
                    <a:pt x="126" y="312"/>
                  </a:lnTo>
                  <a:lnTo>
                    <a:pt x="126" y="336"/>
                  </a:lnTo>
                  <a:lnTo>
                    <a:pt x="132" y="336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44" y="318"/>
                  </a:lnTo>
                  <a:lnTo>
                    <a:pt x="138" y="312"/>
                  </a:lnTo>
                  <a:lnTo>
                    <a:pt x="132" y="312"/>
                  </a:lnTo>
                  <a:close/>
                  <a:moveTo>
                    <a:pt x="114" y="390"/>
                  </a:moveTo>
                  <a:lnTo>
                    <a:pt x="126" y="390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20" y="366"/>
                  </a:lnTo>
                  <a:lnTo>
                    <a:pt x="114" y="372"/>
                  </a:lnTo>
                  <a:lnTo>
                    <a:pt x="108" y="384"/>
                  </a:lnTo>
                  <a:lnTo>
                    <a:pt x="108" y="390"/>
                  </a:lnTo>
                  <a:lnTo>
                    <a:pt x="114" y="390"/>
                  </a:lnTo>
                  <a:close/>
                  <a:moveTo>
                    <a:pt x="330" y="120"/>
                  </a:moveTo>
                  <a:lnTo>
                    <a:pt x="324" y="120"/>
                  </a:lnTo>
                  <a:lnTo>
                    <a:pt x="318" y="126"/>
                  </a:lnTo>
                  <a:lnTo>
                    <a:pt x="318" y="138"/>
                  </a:lnTo>
                  <a:lnTo>
                    <a:pt x="330" y="138"/>
                  </a:lnTo>
                  <a:lnTo>
                    <a:pt x="336" y="126"/>
                  </a:lnTo>
                  <a:lnTo>
                    <a:pt x="330" y="120"/>
                  </a:lnTo>
                  <a:close/>
                  <a:moveTo>
                    <a:pt x="138" y="258"/>
                  </a:moveTo>
                  <a:lnTo>
                    <a:pt x="138" y="234"/>
                  </a:lnTo>
                  <a:lnTo>
                    <a:pt x="126" y="234"/>
                  </a:lnTo>
                  <a:lnTo>
                    <a:pt x="120" y="240"/>
                  </a:lnTo>
                  <a:lnTo>
                    <a:pt x="120" y="246"/>
                  </a:lnTo>
                  <a:lnTo>
                    <a:pt x="126" y="252"/>
                  </a:lnTo>
                  <a:lnTo>
                    <a:pt x="108" y="252"/>
                  </a:lnTo>
                  <a:lnTo>
                    <a:pt x="108" y="258"/>
                  </a:lnTo>
                  <a:lnTo>
                    <a:pt x="114" y="264"/>
                  </a:lnTo>
                  <a:lnTo>
                    <a:pt x="120" y="264"/>
                  </a:lnTo>
                  <a:lnTo>
                    <a:pt x="126" y="270"/>
                  </a:lnTo>
                  <a:lnTo>
                    <a:pt x="150" y="270"/>
                  </a:lnTo>
                  <a:lnTo>
                    <a:pt x="138" y="258"/>
                  </a:lnTo>
                  <a:close/>
                  <a:moveTo>
                    <a:pt x="474" y="0"/>
                  </a:moveTo>
                  <a:lnTo>
                    <a:pt x="468" y="0"/>
                  </a:lnTo>
                  <a:lnTo>
                    <a:pt x="456" y="12"/>
                  </a:lnTo>
                  <a:lnTo>
                    <a:pt x="474" y="12"/>
                  </a:lnTo>
                  <a:lnTo>
                    <a:pt x="474" y="6"/>
                  </a:lnTo>
                  <a:lnTo>
                    <a:pt x="480" y="0"/>
                  </a:lnTo>
                  <a:lnTo>
                    <a:pt x="474" y="0"/>
                  </a:lnTo>
                  <a:close/>
                  <a:moveTo>
                    <a:pt x="432" y="48"/>
                  </a:moveTo>
                  <a:lnTo>
                    <a:pt x="432" y="66"/>
                  </a:lnTo>
                  <a:lnTo>
                    <a:pt x="438" y="66"/>
                  </a:lnTo>
                  <a:lnTo>
                    <a:pt x="444" y="60"/>
                  </a:lnTo>
                  <a:lnTo>
                    <a:pt x="450" y="48"/>
                  </a:lnTo>
                  <a:lnTo>
                    <a:pt x="450" y="24"/>
                  </a:lnTo>
                  <a:lnTo>
                    <a:pt x="438" y="12"/>
                  </a:lnTo>
                  <a:lnTo>
                    <a:pt x="432" y="24"/>
                  </a:lnTo>
                  <a:lnTo>
                    <a:pt x="426" y="30"/>
                  </a:lnTo>
                  <a:lnTo>
                    <a:pt x="420" y="30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2" y="48"/>
                  </a:lnTo>
                  <a:close/>
                  <a:moveTo>
                    <a:pt x="342" y="138"/>
                  </a:moveTo>
                  <a:lnTo>
                    <a:pt x="342" y="150"/>
                  </a:lnTo>
                  <a:lnTo>
                    <a:pt x="354" y="138"/>
                  </a:lnTo>
                  <a:lnTo>
                    <a:pt x="342" y="138"/>
                  </a:lnTo>
                  <a:close/>
                  <a:moveTo>
                    <a:pt x="192" y="402"/>
                  </a:moveTo>
                  <a:lnTo>
                    <a:pt x="192" y="390"/>
                  </a:lnTo>
                  <a:lnTo>
                    <a:pt x="186" y="384"/>
                  </a:lnTo>
                  <a:lnTo>
                    <a:pt x="186" y="378"/>
                  </a:lnTo>
                  <a:lnTo>
                    <a:pt x="174" y="390"/>
                  </a:lnTo>
                  <a:lnTo>
                    <a:pt x="174" y="396"/>
                  </a:lnTo>
                  <a:lnTo>
                    <a:pt x="180" y="402"/>
                  </a:lnTo>
                  <a:lnTo>
                    <a:pt x="192" y="402"/>
                  </a:lnTo>
                  <a:close/>
                  <a:moveTo>
                    <a:pt x="504" y="588"/>
                  </a:moveTo>
                  <a:lnTo>
                    <a:pt x="498" y="594"/>
                  </a:lnTo>
                  <a:lnTo>
                    <a:pt x="498" y="600"/>
                  </a:lnTo>
                  <a:lnTo>
                    <a:pt x="480" y="600"/>
                  </a:lnTo>
                  <a:lnTo>
                    <a:pt x="480" y="588"/>
                  </a:lnTo>
                  <a:lnTo>
                    <a:pt x="486" y="576"/>
                  </a:lnTo>
                  <a:lnTo>
                    <a:pt x="498" y="564"/>
                  </a:lnTo>
                  <a:lnTo>
                    <a:pt x="492" y="558"/>
                  </a:lnTo>
                  <a:lnTo>
                    <a:pt x="456" y="540"/>
                  </a:lnTo>
                  <a:lnTo>
                    <a:pt x="450" y="540"/>
                  </a:lnTo>
                  <a:lnTo>
                    <a:pt x="444" y="534"/>
                  </a:lnTo>
                  <a:lnTo>
                    <a:pt x="450" y="534"/>
                  </a:lnTo>
                  <a:lnTo>
                    <a:pt x="456" y="528"/>
                  </a:lnTo>
                  <a:lnTo>
                    <a:pt x="480" y="528"/>
                  </a:lnTo>
                  <a:lnTo>
                    <a:pt x="468" y="516"/>
                  </a:lnTo>
                  <a:lnTo>
                    <a:pt x="468" y="510"/>
                  </a:lnTo>
                  <a:lnTo>
                    <a:pt x="456" y="498"/>
                  </a:lnTo>
                  <a:lnTo>
                    <a:pt x="450" y="486"/>
                  </a:lnTo>
                  <a:lnTo>
                    <a:pt x="432" y="468"/>
                  </a:lnTo>
                  <a:lnTo>
                    <a:pt x="420" y="468"/>
                  </a:lnTo>
                  <a:lnTo>
                    <a:pt x="414" y="456"/>
                  </a:lnTo>
                  <a:lnTo>
                    <a:pt x="402" y="450"/>
                  </a:lnTo>
                  <a:lnTo>
                    <a:pt x="390" y="438"/>
                  </a:lnTo>
                  <a:lnTo>
                    <a:pt x="390" y="414"/>
                  </a:lnTo>
                  <a:lnTo>
                    <a:pt x="396" y="402"/>
                  </a:lnTo>
                  <a:lnTo>
                    <a:pt x="396" y="390"/>
                  </a:lnTo>
                  <a:lnTo>
                    <a:pt x="384" y="390"/>
                  </a:lnTo>
                  <a:lnTo>
                    <a:pt x="378" y="384"/>
                  </a:lnTo>
                  <a:lnTo>
                    <a:pt x="372" y="372"/>
                  </a:lnTo>
                  <a:lnTo>
                    <a:pt x="360" y="360"/>
                  </a:lnTo>
                  <a:lnTo>
                    <a:pt x="342" y="354"/>
                  </a:lnTo>
                  <a:lnTo>
                    <a:pt x="324" y="354"/>
                  </a:lnTo>
                  <a:lnTo>
                    <a:pt x="306" y="360"/>
                  </a:lnTo>
                  <a:lnTo>
                    <a:pt x="294" y="366"/>
                  </a:lnTo>
                  <a:lnTo>
                    <a:pt x="288" y="366"/>
                  </a:lnTo>
                  <a:lnTo>
                    <a:pt x="270" y="348"/>
                  </a:lnTo>
                  <a:lnTo>
                    <a:pt x="282" y="348"/>
                  </a:lnTo>
                  <a:lnTo>
                    <a:pt x="294" y="354"/>
                  </a:lnTo>
                  <a:lnTo>
                    <a:pt x="306" y="354"/>
                  </a:lnTo>
                  <a:lnTo>
                    <a:pt x="330" y="342"/>
                  </a:lnTo>
                  <a:lnTo>
                    <a:pt x="336" y="336"/>
                  </a:lnTo>
                  <a:lnTo>
                    <a:pt x="330" y="336"/>
                  </a:lnTo>
                  <a:lnTo>
                    <a:pt x="324" y="330"/>
                  </a:lnTo>
                  <a:lnTo>
                    <a:pt x="306" y="330"/>
                  </a:lnTo>
                  <a:lnTo>
                    <a:pt x="330" y="324"/>
                  </a:lnTo>
                  <a:lnTo>
                    <a:pt x="336" y="318"/>
                  </a:lnTo>
                  <a:lnTo>
                    <a:pt x="348" y="312"/>
                  </a:lnTo>
                  <a:lnTo>
                    <a:pt x="360" y="300"/>
                  </a:lnTo>
                  <a:lnTo>
                    <a:pt x="360" y="288"/>
                  </a:lnTo>
                  <a:lnTo>
                    <a:pt x="366" y="276"/>
                  </a:lnTo>
                  <a:lnTo>
                    <a:pt x="372" y="270"/>
                  </a:lnTo>
                  <a:lnTo>
                    <a:pt x="378" y="258"/>
                  </a:lnTo>
                  <a:lnTo>
                    <a:pt x="384" y="252"/>
                  </a:lnTo>
                  <a:lnTo>
                    <a:pt x="396" y="246"/>
                  </a:lnTo>
                  <a:lnTo>
                    <a:pt x="402" y="246"/>
                  </a:lnTo>
                  <a:lnTo>
                    <a:pt x="402" y="240"/>
                  </a:lnTo>
                  <a:lnTo>
                    <a:pt x="396" y="234"/>
                  </a:lnTo>
                  <a:lnTo>
                    <a:pt x="318" y="234"/>
                  </a:lnTo>
                  <a:lnTo>
                    <a:pt x="318" y="228"/>
                  </a:lnTo>
                  <a:lnTo>
                    <a:pt x="288" y="228"/>
                  </a:lnTo>
                  <a:lnTo>
                    <a:pt x="276" y="234"/>
                  </a:lnTo>
                  <a:lnTo>
                    <a:pt x="264" y="234"/>
                  </a:lnTo>
                  <a:lnTo>
                    <a:pt x="258" y="240"/>
                  </a:lnTo>
                  <a:lnTo>
                    <a:pt x="252" y="240"/>
                  </a:lnTo>
                  <a:lnTo>
                    <a:pt x="264" y="228"/>
                  </a:lnTo>
                  <a:lnTo>
                    <a:pt x="252" y="216"/>
                  </a:lnTo>
                  <a:lnTo>
                    <a:pt x="270" y="210"/>
                  </a:lnTo>
                  <a:lnTo>
                    <a:pt x="300" y="192"/>
                  </a:lnTo>
                  <a:lnTo>
                    <a:pt x="312" y="186"/>
                  </a:lnTo>
                  <a:lnTo>
                    <a:pt x="324" y="162"/>
                  </a:lnTo>
                  <a:lnTo>
                    <a:pt x="318" y="156"/>
                  </a:lnTo>
                  <a:lnTo>
                    <a:pt x="288" y="156"/>
                  </a:lnTo>
                  <a:lnTo>
                    <a:pt x="276" y="162"/>
                  </a:lnTo>
                  <a:lnTo>
                    <a:pt x="258" y="168"/>
                  </a:lnTo>
                  <a:lnTo>
                    <a:pt x="240" y="168"/>
                  </a:lnTo>
                  <a:lnTo>
                    <a:pt x="228" y="162"/>
                  </a:lnTo>
                  <a:lnTo>
                    <a:pt x="216" y="162"/>
                  </a:lnTo>
                  <a:lnTo>
                    <a:pt x="210" y="168"/>
                  </a:lnTo>
                  <a:lnTo>
                    <a:pt x="210" y="174"/>
                  </a:lnTo>
                  <a:lnTo>
                    <a:pt x="216" y="180"/>
                  </a:lnTo>
                  <a:lnTo>
                    <a:pt x="204" y="180"/>
                  </a:lnTo>
                  <a:lnTo>
                    <a:pt x="192" y="192"/>
                  </a:lnTo>
                  <a:lnTo>
                    <a:pt x="192" y="210"/>
                  </a:lnTo>
                  <a:lnTo>
                    <a:pt x="198" y="216"/>
                  </a:lnTo>
                  <a:lnTo>
                    <a:pt x="156" y="222"/>
                  </a:lnTo>
                  <a:lnTo>
                    <a:pt x="156" y="234"/>
                  </a:lnTo>
                  <a:lnTo>
                    <a:pt x="168" y="240"/>
                  </a:lnTo>
                  <a:lnTo>
                    <a:pt x="180" y="264"/>
                  </a:lnTo>
                  <a:lnTo>
                    <a:pt x="162" y="282"/>
                  </a:lnTo>
                  <a:lnTo>
                    <a:pt x="162" y="294"/>
                  </a:lnTo>
                  <a:lnTo>
                    <a:pt x="144" y="300"/>
                  </a:lnTo>
                  <a:lnTo>
                    <a:pt x="156" y="312"/>
                  </a:lnTo>
                  <a:lnTo>
                    <a:pt x="168" y="312"/>
                  </a:lnTo>
                  <a:lnTo>
                    <a:pt x="180" y="306"/>
                  </a:lnTo>
                  <a:lnTo>
                    <a:pt x="186" y="300"/>
                  </a:lnTo>
                  <a:lnTo>
                    <a:pt x="186" y="318"/>
                  </a:lnTo>
                  <a:lnTo>
                    <a:pt x="180" y="318"/>
                  </a:lnTo>
                  <a:lnTo>
                    <a:pt x="168" y="330"/>
                  </a:lnTo>
                  <a:lnTo>
                    <a:pt x="156" y="336"/>
                  </a:lnTo>
                  <a:lnTo>
                    <a:pt x="156" y="360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98" y="366"/>
                  </a:lnTo>
                  <a:lnTo>
                    <a:pt x="210" y="360"/>
                  </a:lnTo>
                  <a:lnTo>
                    <a:pt x="216" y="354"/>
                  </a:lnTo>
                  <a:lnTo>
                    <a:pt x="198" y="372"/>
                  </a:lnTo>
                  <a:lnTo>
                    <a:pt x="210" y="402"/>
                  </a:lnTo>
                  <a:lnTo>
                    <a:pt x="204" y="408"/>
                  </a:lnTo>
                  <a:lnTo>
                    <a:pt x="198" y="420"/>
                  </a:lnTo>
                  <a:lnTo>
                    <a:pt x="186" y="426"/>
                  </a:ln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204" y="456"/>
                  </a:lnTo>
                  <a:lnTo>
                    <a:pt x="216" y="450"/>
                  </a:lnTo>
                  <a:lnTo>
                    <a:pt x="240" y="450"/>
                  </a:lnTo>
                  <a:lnTo>
                    <a:pt x="252" y="444"/>
                  </a:lnTo>
                  <a:lnTo>
                    <a:pt x="258" y="438"/>
                  </a:lnTo>
                  <a:lnTo>
                    <a:pt x="270" y="432"/>
                  </a:lnTo>
                  <a:lnTo>
                    <a:pt x="300" y="438"/>
                  </a:lnTo>
                  <a:lnTo>
                    <a:pt x="288" y="444"/>
                  </a:lnTo>
                  <a:lnTo>
                    <a:pt x="264" y="468"/>
                  </a:lnTo>
                  <a:lnTo>
                    <a:pt x="264" y="474"/>
                  </a:lnTo>
                  <a:lnTo>
                    <a:pt x="282" y="492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6" y="498"/>
                  </a:lnTo>
                  <a:lnTo>
                    <a:pt x="312" y="516"/>
                  </a:lnTo>
                  <a:lnTo>
                    <a:pt x="294" y="534"/>
                  </a:lnTo>
                  <a:lnTo>
                    <a:pt x="294" y="564"/>
                  </a:lnTo>
                  <a:lnTo>
                    <a:pt x="222" y="564"/>
                  </a:lnTo>
                  <a:lnTo>
                    <a:pt x="216" y="558"/>
                  </a:lnTo>
                  <a:lnTo>
                    <a:pt x="198" y="558"/>
                  </a:lnTo>
                  <a:lnTo>
                    <a:pt x="192" y="564"/>
                  </a:lnTo>
                  <a:lnTo>
                    <a:pt x="210" y="582"/>
                  </a:lnTo>
                  <a:lnTo>
                    <a:pt x="186" y="600"/>
                  </a:lnTo>
                  <a:lnTo>
                    <a:pt x="228" y="594"/>
                  </a:lnTo>
                  <a:lnTo>
                    <a:pt x="228" y="618"/>
                  </a:lnTo>
                  <a:lnTo>
                    <a:pt x="216" y="642"/>
                  </a:lnTo>
                  <a:lnTo>
                    <a:pt x="210" y="648"/>
                  </a:lnTo>
                  <a:lnTo>
                    <a:pt x="198" y="654"/>
                  </a:lnTo>
                  <a:lnTo>
                    <a:pt x="180" y="660"/>
                  </a:lnTo>
                  <a:lnTo>
                    <a:pt x="168" y="666"/>
                  </a:lnTo>
                  <a:lnTo>
                    <a:pt x="162" y="666"/>
                  </a:lnTo>
                  <a:lnTo>
                    <a:pt x="162" y="690"/>
                  </a:lnTo>
                  <a:lnTo>
                    <a:pt x="168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92" y="684"/>
                  </a:lnTo>
                  <a:lnTo>
                    <a:pt x="198" y="678"/>
                  </a:lnTo>
                  <a:lnTo>
                    <a:pt x="204" y="684"/>
                  </a:lnTo>
                  <a:lnTo>
                    <a:pt x="204" y="690"/>
                  </a:lnTo>
                  <a:lnTo>
                    <a:pt x="210" y="696"/>
                  </a:lnTo>
                  <a:lnTo>
                    <a:pt x="234" y="696"/>
                  </a:lnTo>
                  <a:lnTo>
                    <a:pt x="240" y="702"/>
                  </a:lnTo>
                  <a:lnTo>
                    <a:pt x="252" y="708"/>
                  </a:lnTo>
                  <a:lnTo>
                    <a:pt x="258" y="708"/>
                  </a:lnTo>
                  <a:lnTo>
                    <a:pt x="276" y="702"/>
                  </a:lnTo>
                  <a:lnTo>
                    <a:pt x="288" y="696"/>
                  </a:lnTo>
                  <a:lnTo>
                    <a:pt x="294" y="690"/>
                  </a:lnTo>
                  <a:lnTo>
                    <a:pt x="318" y="690"/>
                  </a:lnTo>
                  <a:lnTo>
                    <a:pt x="312" y="696"/>
                  </a:lnTo>
                  <a:lnTo>
                    <a:pt x="300" y="702"/>
                  </a:lnTo>
                  <a:lnTo>
                    <a:pt x="294" y="714"/>
                  </a:lnTo>
                  <a:lnTo>
                    <a:pt x="282" y="720"/>
                  </a:lnTo>
                  <a:lnTo>
                    <a:pt x="276" y="726"/>
                  </a:lnTo>
                  <a:lnTo>
                    <a:pt x="210" y="726"/>
                  </a:lnTo>
                  <a:lnTo>
                    <a:pt x="210" y="738"/>
                  </a:lnTo>
                  <a:lnTo>
                    <a:pt x="198" y="738"/>
                  </a:lnTo>
                  <a:lnTo>
                    <a:pt x="186" y="744"/>
                  </a:lnTo>
                  <a:lnTo>
                    <a:pt x="180" y="750"/>
                  </a:lnTo>
                  <a:lnTo>
                    <a:pt x="180" y="768"/>
                  </a:lnTo>
                  <a:lnTo>
                    <a:pt x="174" y="774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86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14" y="810"/>
                  </a:lnTo>
                  <a:lnTo>
                    <a:pt x="108" y="810"/>
                  </a:lnTo>
                  <a:lnTo>
                    <a:pt x="108" y="816"/>
                  </a:lnTo>
                  <a:lnTo>
                    <a:pt x="114" y="816"/>
                  </a:lnTo>
                  <a:lnTo>
                    <a:pt x="120" y="822"/>
                  </a:lnTo>
                  <a:lnTo>
                    <a:pt x="150" y="822"/>
                  </a:lnTo>
                  <a:lnTo>
                    <a:pt x="156" y="810"/>
                  </a:lnTo>
                  <a:lnTo>
                    <a:pt x="174" y="792"/>
                  </a:lnTo>
                  <a:lnTo>
                    <a:pt x="210" y="792"/>
                  </a:lnTo>
                  <a:lnTo>
                    <a:pt x="216" y="798"/>
                  </a:lnTo>
                  <a:lnTo>
                    <a:pt x="228" y="804"/>
                  </a:lnTo>
                  <a:lnTo>
                    <a:pt x="240" y="804"/>
                  </a:lnTo>
                  <a:lnTo>
                    <a:pt x="246" y="792"/>
                  </a:lnTo>
                  <a:lnTo>
                    <a:pt x="252" y="786"/>
                  </a:lnTo>
                  <a:lnTo>
                    <a:pt x="258" y="774"/>
                  </a:lnTo>
                  <a:lnTo>
                    <a:pt x="270" y="762"/>
                  </a:lnTo>
                  <a:lnTo>
                    <a:pt x="288" y="762"/>
                  </a:lnTo>
                  <a:lnTo>
                    <a:pt x="300" y="774"/>
                  </a:lnTo>
                  <a:lnTo>
                    <a:pt x="330" y="774"/>
                  </a:lnTo>
                  <a:lnTo>
                    <a:pt x="354" y="762"/>
                  </a:lnTo>
                  <a:lnTo>
                    <a:pt x="360" y="762"/>
                  </a:lnTo>
                  <a:lnTo>
                    <a:pt x="366" y="768"/>
                  </a:lnTo>
                  <a:lnTo>
                    <a:pt x="378" y="768"/>
                  </a:lnTo>
                  <a:lnTo>
                    <a:pt x="390" y="774"/>
                  </a:lnTo>
                  <a:lnTo>
                    <a:pt x="396" y="774"/>
                  </a:lnTo>
                  <a:lnTo>
                    <a:pt x="396" y="768"/>
                  </a:lnTo>
                  <a:lnTo>
                    <a:pt x="390" y="762"/>
                  </a:lnTo>
                  <a:lnTo>
                    <a:pt x="390" y="750"/>
                  </a:lnTo>
                  <a:lnTo>
                    <a:pt x="396" y="750"/>
                  </a:lnTo>
                  <a:lnTo>
                    <a:pt x="408" y="756"/>
                  </a:lnTo>
                  <a:lnTo>
                    <a:pt x="414" y="762"/>
                  </a:lnTo>
                  <a:lnTo>
                    <a:pt x="426" y="756"/>
                  </a:lnTo>
                  <a:lnTo>
                    <a:pt x="498" y="756"/>
                  </a:lnTo>
                  <a:lnTo>
                    <a:pt x="522" y="750"/>
                  </a:lnTo>
                  <a:lnTo>
                    <a:pt x="534" y="744"/>
                  </a:lnTo>
                  <a:lnTo>
                    <a:pt x="540" y="732"/>
                  </a:lnTo>
                  <a:lnTo>
                    <a:pt x="546" y="726"/>
                  </a:lnTo>
                  <a:lnTo>
                    <a:pt x="552" y="714"/>
                  </a:lnTo>
                  <a:lnTo>
                    <a:pt x="498" y="708"/>
                  </a:lnTo>
                  <a:lnTo>
                    <a:pt x="522" y="702"/>
                  </a:lnTo>
                  <a:lnTo>
                    <a:pt x="516" y="684"/>
                  </a:lnTo>
                  <a:lnTo>
                    <a:pt x="528" y="672"/>
                  </a:lnTo>
                  <a:lnTo>
                    <a:pt x="540" y="666"/>
                  </a:lnTo>
                  <a:lnTo>
                    <a:pt x="546" y="666"/>
                  </a:lnTo>
                  <a:lnTo>
                    <a:pt x="558" y="660"/>
                  </a:lnTo>
                  <a:lnTo>
                    <a:pt x="564" y="654"/>
                  </a:lnTo>
                  <a:lnTo>
                    <a:pt x="576" y="618"/>
                  </a:lnTo>
                  <a:lnTo>
                    <a:pt x="570" y="606"/>
                  </a:lnTo>
                  <a:lnTo>
                    <a:pt x="564" y="600"/>
                  </a:lnTo>
                  <a:lnTo>
                    <a:pt x="552" y="594"/>
                  </a:lnTo>
                  <a:lnTo>
                    <a:pt x="540" y="594"/>
                  </a:lnTo>
                  <a:lnTo>
                    <a:pt x="528" y="588"/>
                  </a:lnTo>
                  <a:lnTo>
                    <a:pt x="504" y="588"/>
                  </a:lnTo>
                  <a:close/>
                  <a:moveTo>
                    <a:pt x="222" y="486"/>
                  </a:moveTo>
                  <a:lnTo>
                    <a:pt x="216" y="480"/>
                  </a:lnTo>
                  <a:lnTo>
                    <a:pt x="204" y="480"/>
                  </a:lnTo>
                  <a:lnTo>
                    <a:pt x="204" y="486"/>
                  </a:lnTo>
                  <a:lnTo>
                    <a:pt x="198" y="498"/>
                  </a:lnTo>
                  <a:lnTo>
                    <a:pt x="192" y="504"/>
                  </a:lnTo>
                  <a:lnTo>
                    <a:pt x="210" y="504"/>
                  </a:lnTo>
                  <a:lnTo>
                    <a:pt x="222" y="492"/>
                  </a:lnTo>
                  <a:lnTo>
                    <a:pt x="222" y="486"/>
                  </a:lnTo>
                  <a:close/>
                  <a:moveTo>
                    <a:pt x="126" y="504"/>
                  </a:moveTo>
                  <a:lnTo>
                    <a:pt x="132" y="498"/>
                  </a:lnTo>
                  <a:lnTo>
                    <a:pt x="132" y="492"/>
                  </a:lnTo>
                  <a:lnTo>
                    <a:pt x="144" y="492"/>
                  </a:lnTo>
                  <a:lnTo>
                    <a:pt x="150" y="480"/>
                  </a:lnTo>
                  <a:lnTo>
                    <a:pt x="156" y="474"/>
                  </a:lnTo>
                  <a:lnTo>
                    <a:pt x="156" y="462"/>
                  </a:lnTo>
                  <a:lnTo>
                    <a:pt x="138" y="444"/>
                  </a:lnTo>
                  <a:lnTo>
                    <a:pt x="138" y="432"/>
                  </a:lnTo>
                  <a:lnTo>
                    <a:pt x="132" y="438"/>
                  </a:lnTo>
                  <a:lnTo>
                    <a:pt x="126" y="426"/>
                  </a:lnTo>
                  <a:lnTo>
                    <a:pt x="120" y="420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30" y="450"/>
                  </a:lnTo>
                  <a:lnTo>
                    <a:pt x="30" y="462"/>
                  </a:lnTo>
                  <a:lnTo>
                    <a:pt x="24" y="462"/>
                  </a:lnTo>
                  <a:lnTo>
                    <a:pt x="18" y="468"/>
                  </a:lnTo>
                  <a:lnTo>
                    <a:pt x="12" y="468"/>
                  </a:lnTo>
                  <a:lnTo>
                    <a:pt x="0" y="480"/>
                  </a:lnTo>
                  <a:lnTo>
                    <a:pt x="6" y="486"/>
                  </a:lnTo>
                  <a:lnTo>
                    <a:pt x="30" y="498"/>
                  </a:lnTo>
                  <a:lnTo>
                    <a:pt x="42" y="498"/>
                  </a:lnTo>
                  <a:lnTo>
                    <a:pt x="66" y="474"/>
                  </a:lnTo>
                  <a:lnTo>
                    <a:pt x="84" y="498"/>
                  </a:lnTo>
                  <a:lnTo>
                    <a:pt x="120" y="504"/>
                  </a:lnTo>
                  <a:lnTo>
                    <a:pt x="126" y="504"/>
                  </a:lnTo>
                  <a:close/>
                  <a:moveTo>
                    <a:pt x="78" y="228"/>
                  </a:moveTo>
                  <a:lnTo>
                    <a:pt x="72" y="228"/>
                  </a:lnTo>
                  <a:lnTo>
                    <a:pt x="66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84" y="228"/>
                  </a:lnTo>
                  <a:lnTo>
                    <a:pt x="78" y="228"/>
                  </a:lnTo>
                  <a:close/>
                  <a:moveTo>
                    <a:pt x="108" y="210"/>
                  </a:moveTo>
                  <a:lnTo>
                    <a:pt x="126" y="210"/>
                  </a:lnTo>
                  <a:lnTo>
                    <a:pt x="132" y="204"/>
                  </a:lnTo>
                  <a:lnTo>
                    <a:pt x="132" y="198"/>
                  </a:lnTo>
                  <a:lnTo>
                    <a:pt x="138" y="186"/>
                  </a:lnTo>
                  <a:lnTo>
                    <a:pt x="150" y="174"/>
                  </a:lnTo>
                  <a:lnTo>
                    <a:pt x="150" y="168"/>
                  </a:lnTo>
                  <a:lnTo>
                    <a:pt x="138" y="174"/>
                  </a:lnTo>
                  <a:lnTo>
                    <a:pt x="132" y="174"/>
                  </a:lnTo>
                  <a:lnTo>
                    <a:pt x="114" y="192"/>
                  </a:lnTo>
                  <a:lnTo>
                    <a:pt x="108" y="186"/>
                  </a:lnTo>
                  <a:lnTo>
                    <a:pt x="96" y="186"/>
                  </a:lnTo>
                  <a:lnTo>
                    <a:pt x="90" y="192"/>
                  </a:lnTo>
                  <a:lnTo>
                    <a:pt x="90" y="210"/>
                  </a:lnTo>
                  <a:lnTo>
                    <a:pt x="96" y="216"/>
                  </a:lnTo>
                  <a:lnTo>
                    <a:pt x="96" y="228"/>
                  </a:lnTo>
                  <a:lnTo>
                    <a:pt x="108" y="210"/>
                  </a:lnTo>
                  <a:close/>
                  <a:moveTo>
                    <a:pt x="72" y="252"/>
                  </a:moveTo>
                  <a:lnTo>
                    <a:pt x="60" y="282"/>
                  </a:lnTo>
                  <a:lnTo>
                    <a:pt x="78" y="258"/>
                  </a:lnTo>
                  <a:lnTo>
                    <a:pt x="72" y="25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5" name="Google Shape;145;p7"/>
            <p:cNvSpPr/>
            <p:nvPr/>
          </p:nvSpPr>
          <p:spPr>
            <a:xfrm>
              <a:off x="5672138" y="2798763"/>
              <a:ext cx="136525" cy="130175"/>
            </a:xfrm>
            <a:custGeom>
              <a:rect b="b" l="l" r="r" t="t"/>
              <a:pathLst>
                <a:path extrusionOk="0" h="318" w="336">
                  <a:moveTo>
                    <a:pt x="300" y="120"/>
                  </a:moveTo>
                  <a:lnTo>
                    <a:pt x="306" y="120"/>
                  </a:lnTo>
                  <a:lnTo>
                    <a:pt x="306" y="126"/>
                  </a:lnTo>
                  <a:lnTo>
                    <a:pt x="312" y="138"/>
                  </a:lnTo>
                  <a:lnTo>
                    <a:pt x="336" y="132"/>
                  </a:lnTo>
                  <a:lnTo>
                    <a:pt x="330" y="120"/>
                  </a:lnTo>
                  <a:lnTo>
                    <a:pt x="324" y="102"/>
                  </a:lnTo>
                  <a:lnTo>
                    <a:pt x="324" y="60"/>
                  </a:lnTo>
                  <a:lnTo>
                    <a:pt x="330" y="42"/>
                  </a:lnTo>
                  <a:lnTo>
                    <a:pt x="330" y="6"/>
                  </a:lnTo>
                  <a:lnTo>
                    <a:pt x="324" y="0"/>
                  </a:lnTo>
                  <a:lnTo>
                    <a:pt x="318" y="0"/>
                  </a:lnTo>
                  <a:lnTo>
                    <a:pt x="312" y="6"/>
                  </a:lnTo>
                  <a:lnTo>
                    <a:pt x="306" y="18"/>
                  </a:lnTo>
                  <a:lnTo>
                    <a:pt x="300" y="36"/>
                  </a:lnTo>
                  <a:lnTo>
                    <a:pt x="288" y="60"/>
                  </a:lnTo>
                  <a:lnTo>
                    <a:pt x="282" y="66"/>
                  </a:lnTo>
                  <a:lnTo>
                    <a:pt x="282" y="72"/>
                  </a:lnTo>
                  <a:lnTo>
                    <a:pt x="276" y="72"/>
                  </a:lnTo>
                  <a:lnTo>
                    <a:pt x="264" y="78"/>
                  </a:lnTo>
                  <a:lnTo>
                    <a:pt x="234" y="108"/>
                  </a:lnTo>
                  <a:lnTo>
                    <a:pt x="228" y="120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68"/>
                  </a:lnTo>
                  <a:lnTo>
                    <a:pt x="192" y="180"/>
                  </a:lnTo>
                  <a:lnTo>
                    <a:pt x="192" y="186"/>
                  </a:lnTo>
                  <a:lnTo>
                    <a:pt x="186" y="192"/>
                  </a:lnTo>
                  <a:lnTo>
                    <a:pt x="150" y="192"/>
                  </a:lnTo>
                  <a:lnTo>
                    <a:pt x="132" y="186"/>
                  </a:lnTo>
                  <a:lnTo>
                    <a:pt x="90" y="186"/>
                  </a:lnTo>
                  <a:lnTo>
                    <a:pt x="72" y="192"/>
                  </a:lnTo>
                  <a:lnTo>
                    <a:pt x="48" y="204"/>
                  </a:lnTo>
                  <a:lnTo>
                    <a:pt x="24" y="204"/>
                  </a:lnTo>
                  <a:lnTo>
                    <a:pt x="12" y="192"/>
                  </a:lnTo>
                  <a:lnTo>
                    <a:pt x="0" y="186"/>
                  </a:lnTo>
                  <a:lnTo>
                    <a:pt x="0" y="198"/>
                  </a:lnTo>
                  <a:lnTo>
                    <a:pt x="18" y="216"/>
                  </a:lnTo>
                  <a:lnTo>
                    <a:pt x="30" y="240"/>
                  </a:lnTo>
                  <a:lnTo>
                    <a:pt x="54" y="264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94"/>
                  </a:lnTo>
                  <a:lnTo>
                    <a:pt x="96" y="294"/>
                  </a:lnTo>
                  <a:lnTo>
                    <a:pt x="132" y="300"/>
                  </a:lnTo>
                  <a:lnTo>
                    <a:pt x="228" y="312"/>
                  </a:lnTo>
                  <a:lnTo>
                    <a:pt x="270" y="318"/>
                  </a:lnTo>
                  <a:lnTo>
                    <a:pt x="264" y="306"/>
                  </a:lnTo>
                  <a:lnTo>
                    <a:pt x="258" y="300"/>
                  </a:lnTo>
                  <a:lnTo>
                    <a:pt x="252" y="288"/>
                  </a:lnTo>
                  <a:lnTo>
                    <a:pt x="252" y="276"/>
                  </a:lnTo>
                  <a:lnTo>
                    <a:pt x="258" y="270"/>
                  </a:lnTo>
                  <a:lnTo>
                    <a:pt x="264" y="258"/>
                  </a:lnTo>
                  <a:lnTo>
                    <a:pt x="270" y="252"/>
                  </a:lnTo>
                  <a:lnTo>
                    <a:pt x="276" y="240"/>
                  </a:lnTo>
                  <a:lnTo>
                    <a:pt x="276" y="228"/>
                  </a:lnTo>
                  <a:lnTo>
                    <a:pt x="282" y="216"/>
                  </a:lnTo>
                  <a:lnTo>
                    <a:pt x="282" y="204"/>
                  </a:lnTo>
                  <a:lnTo>
                    <a:pt x="288" y="198"/>
                  </a:lnTo>
                  <a:lnTo>
                    <a:pt x="288" y="192"/>
                  </a:lnTo>
                  <a:lnTo>
                    <a:pt x="300" y="192"/>
                  </a:lnTo>
                  <a:lnTo>
                    <a:pt x="300" y="198"/>
                  </a:lnTo>
                  <a:lnTo>
                    <a:pt x="306" y="198"/>
                  </a:lnTo>
                  <a:lnTo>
                    <a:pt x="306" y="192"/>
                  </a:lnTo>
                  <a:lnTo>
                    <a:pt x="288" y="174"/>
                  </a:lnTo>
                  <a:lnTo>
                    <a:pt x="288" y="144"/>
                  </a:lnTo>
                  <a:lnTo>
                    <a:pt x="294" y="132"/>
                  </a:lnTo>
                  <a:lnTo>
                    <a:pt x="294" y="126"/>
                  </a:lnTo>
                  <a:lnTo>
                    <a:pt x="300" y="1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6" name="Google Shape;146;p7"/>
            <p:cNvSpPr/>
            <p:nvPr/>
          </p:nvSpPr>
          <p:spPr>
            <a:xfrm>
              <a:off x="4808538" y="1963738"/>
              <a:ext cx="454025" cy="254000"/>
            </a:xfrm>
            <a:custGeom>
              <a:rect b="b" l="l" r="r" t="t"/>
              <a:pathLst>
                <a:path extrusionOk="0" h="624" w="1116">
                  <a:moveTo>
                    <a:pt x="24" y="324"/>
                  </a:moveTo>
                  <a:lnTo>
                    <a:pt x="30" y="324"/>
                  </a:lnTo>
                  <a:lnTo>
                    <a:pt x="36" y="330"/>
                  </a:lnTo>
                  <a:lnTo>
                    <a:pt x="48" y="330"/>
                  </a:lnTo>
                  <a:lnTo>
                    <a:pt x="54" y="336"/>
                  </a:lnTo>
                  <a:lnTo>
                    <a:pt x="78" y="336"/>
                  </a:lnTo>
                  <a:lnTo>
                    <a:pt x="84" y="342"/>
                  </a:lnTo>
                  <a:lnTo>
                    <a:pt x="108" y="342"/>
                  </a:lnTo>
                  <a:lnTo>
                    <a:pt x="114" y="348"/>
                  </a:lnTo>
                  <a:lnTo>
                    <a:pt x="126" y="342"/>
                  </a:lnTo>
                  <a:lnTo>
                    <a:pt x="132" y="342"/>
                  </a:lnTo>
                  <a:lnTo>
                    <a:pt x="144" y="336"/>
                  </a:lnTo>
                  <a:lnTo>
                    <a:pt x="150" y="336"/>
                  </a:lnTo>
                  <a:lnTo>
                    <a:pt x="174" y="360"/>
                  </a:lnTo>
                  <a:lnTo>
                    <a:pt x="186" y="360"/>
                  </a:lnTo>
                  <a:lnTo>
                    <a:pt x="198" y="348"/>
                  </a:lnTo>
                  <a:lnTo>
                    <a:pt x="198" y="342"/>
                  </a:lnTo>
                  <a:lnTo>
                    <a:pt x="222" y="348"/>
                  </a:lnTo>
                  <a:lnTo>
                    <a:pt x="228" y="336"/>
                  </a:lnTo>
                  <a:lnTo>
                    <a:pt x="234" y="342"/>
                  </a:lnTo>
                  <a:lnTo>
                    <a:pt x="252" y="342"/>
                  </a:lnTo>
                  <a:lnTo>
                    <a:pt x="258" y="336"/>
                  </a:lnTo>
                  <a:lnTo>
                    <a:pt x="258" y="330"/>
                  </a:lnTo>
                  <a:lnTo>
                    <a:pt x="270" y="318"/>
                  </a:lnTo>
                  <a:lnTo>
                    <a:pt x="282" y="318"/>
                  </a:lnTo>
                  <a:lnTo>
                    <a:pt x="288" y="306"/>
                  </a:lnTo>
                  <a:lnTo>
                    <a:pt x="294" y="306"/>
                  </a:lnTo>
                  <a:lnTo>
                    <a:pt x="306" y="312"/>
                  </a:lnTo>
                  <a:lnTo>
                    <a:pt x="318" y="312"/>
                  </a:lnTo>
                  <a:lnTo>
                    <a:pt x="318" y="306"/>
                  </a:lnTo>
                  <a:lnTo>
                    <a:pt x="324" y="306"/>
                  </a:lnTo>
                  <a:lnTo>
                    <a:pt x="336" y="300"/>
                  </a:lnTo>
                  <a:lnTo>
                    <a:pt x="342" y="300"/>
                  </a:lnTo>
                  <a:lnTo>
                    <a:pt x="354" y="312"/>
                  </a:lnTo>
                  <a:lnTo>
                    <a:pt x="360" y="312"/>
                  </a:lnTo>
                  <a:lnTo>
                    <a:pt x="360" y="318"/>
                  </a:lnTo>
                  <a:lnTo>
                    <a:pt x="402" y="318"/>
                  </a:lnTo>
                  <a:lnTo>
                    <a:pt x="408" y="324"/>
                  </a:lnTo>
                  <a:lnTo>
                    <a:pt x="408" y="336"/>
                  </a:lnTo>
                  <a:lnTo>
                    <a:pt x="426" y="336"/>
                  </a:lnTo>
                  <a:lnTo>
                    <a:pt x="438" y="342"/>
                  </a:lnTo>
                  <a:lnTo>
                    <a:pt x="444" y="348"/>
                  </a:lnTo>
                  <a:lnTo>
                    <a:pt x="450" y="360"/>
                  </a:lnTo>
                  <a:lnTo>
                    <a:pt x="444" y="366"/>
                  </a:lnTo>
                  <a:lnTo>
                    <a:pt x="444" y="390"/>
                  </a:lnTo>
                  <a:lnTo>
                    <a:pt x="456" y="384"/>
                  </a:lnTo>
                  <a:lnTo>
                    <a:pt x="462" y="384"/>
                  </a:lnTo>
                  <a:lnTo>
                    <a:pt x="468" y="390"/>
                  </a:lnTo>
                  <a:lnTo>
                    <a:pt x="462" y="396"/>
                  </a:lnTo>
                  <a:lnTo>
                    <a:pt x="462" y="414"/>
                  </a:lnTo>
                  <a:lnTo>
                    <a:pt x="474" y="414"/>
                  </a:lnTo>
                  <a:lnTo>
                    <a:pt x="480" y="420"/>
                  </a:lnTo>
                  <a:lnTo>
                    <a:pt x="492" y="420"/>
                  </a:lnTo>
                  <a:lnTo>
                    <a:pt x="498" y="426"/>
                  </a:lnTo>
                  <a:lnTo>
                    <a:pt x="498" y="456"/>
                  </a:lnTo>
                  <a:lnTo>
                    <a:pt x="492" y="456"/>
                  </a:lnTo>
                  <a:lnTo>
                    <a:pt x="480" y="462"/>
                  </a:lnTo>
                  <a:lnTo>
                    <a:pt x="462" y="462"/>
                  </a:lnTo>
                  <a:lnTo>
                    <a:pt x="456" y="456"/>
                  </a:lnTo>
                  <a:lnTo>
                    <a:pt x="438" y="456"/>
                  </a:lnTo>
                  <a:lnTo>
                    <a:pt x="432" y="462"/>
                  </a:lnTo>
                  <a:lnTo>
                    <a:pt x="432" y="468"/>
                  </a:lnTo>
                  <a:lnTo>
                    <a:pt x="438" y="468"/>
                  </a:lnTo>
                  <a:lnTo>
                    <a:pt x="450" y="474"/>
                  </a:lnTo>
                  <a:lnTo>
                    <a:pt x="456" y="480"/>
                  </a:lnTo>
                  <a:lnTo>
                    <a:pt x="438" y="492"/>
                  </a:lnTo>
                  <a:lnTo>
                    <a:pt x="432" y="498"/>
                  </a:lnTo>
                  <a:lnTo>
                    <a:pt x="420" y="504"/>
                  </a:lnTo>
                  <a:lnTo>
                    <a:pt x="414" y="504"/>
                  </a:lnTo>
                  <a:lnTo>
                    <a:pt x="414" y="516"/>
                  </a:lnTo>
                  <a:lnTo>
                    <a:pt x="420" y="522"/>
                  </a:lnTo>
                  <a:lnTo>
                    <a:pt x="420" y="534"/>
                  </a:lnTo>
                  <a:lnTo>
                    <a:pt x="396" y="540"/>
                  </a:lnTo>
                  <a:lnTo>
                    <a:pt x="390" y="528"/>
                  </a:lnTo>
                  <a:lnTo>
                    <a:pt x="390" y="516"/>
                  </a:lnTo>
                  <a:lnTo>
                    <a:pt x="390" y="528"/>
                  </a:lnTo>
                  <a:lnTo>
                    <a:pt x="396" y="540"/>
                  </a:lnTo>
                  <a:lnTo>
                    <a:pt x="396" y="546"/>
                  </a:lnTo>
                  <a:lnTo>
                    <a:pt x="408" y="552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40"/>
                  </a:lnTo>
                  <a:lnTo>
                    <a:pt x="474" y="540"/>
                  </a:lnTo>
                  <a:lnTo>
                    <a:pt x="480" y="534"/>
                  </a:lnTo>
                  <a:lnTo>
                    <a:pt x="486" y="534"/>
                  </a:lnTo>
                  <a:lnTo>
                    <a:pt x="480" y="528"/>
                  </a:lnTo>
                  <a:lnTo>
                    <a:pt x="486" y="528"/>
                  </a:lnTo>
                  <a:lnTo>
                    <a:pt x="492" y="522"/>
                  </a:lnTo>
                  <a:lnTo>
                    <a:pt x="510" y="516"/>
                  </a:lnTo>
                  <a:lnTo>
                    <a:pt x="522" y="510"/>
                  </a:lnTo>
                  <a:lnTo>
                    <a:pt x="528" y="504"/>
                  </a:lnTo>
                  <a:lnTo>
                    <a:pt x="534" y="492"/>
                  </a:lnTo>
                  <a:lnTo>
                    <a:pt x="540" y="486"/>
                  </a:lnTo>
                  <a:lnTo>
                    <a:pt x="546" y="474"/>
                  </a:lnTo>
                  <a:lnTo>
                    <a:pt x="552" y="468"/>
                  </a:lnTo>
                  <a:lnTo>
                    <a:pt x="552" y="462"/>
                  </a:lnTo>
                  <a:lnTo>
                    <a:pt x="582" y="450"/>
                  </a:lnTo>
                  <a:lnTo>
                    <a:pt x="600" y="438"/>
                  </a:lnTo>
                  <a:lnTo>
                    <a:pt x="612" y="444"/>
                  </a:lnTo>
                  <a:lnTo>
                    <a:pt x="624" y="444"/>
                  </a:lnTo>
                  <a:lnTo>
                    <a:pt x="636" y="450"/>
                  </a:lnTo>
                  <a:lnTo>
                    <a:pt x="654" y="450"/>
                  </a:lnTo>
                  <a:lnTo>
                    <a:pt x="666" y="438"/>
                  </a:lnTo>
                  <a:lnTo>
                    <a:pt x="648" y="462"/>
                  </a:lnTo>
                  <a:lnTo>
                    <a:pt x="624" y="462"/>
                  </a:lnTo>
                  <a:lnTo>
                    <a:pt x="630" y="468"/>
                  </a:lnTo>
                  <a:lnTo>
                    <a:pt x="642" y="474"/>
                  </a:lnTo>
                  <a:lnTo>
                    <a:pt x="654" y="486"/>
                  </a:lnTo>
                  <a:lnTo>
                    <a:pt x="726" y="486"/>
                  </a:lnTo>
                  <a:lnTo>
                    <a:pt x="738" y="504"/>
                  </a:lnTo>
                  <a:lnTo>
                    <a:pt x="726" y="510"/>
                  </a:lnTo>
                  <a:lnTo>
                    <a:pt x="720" y="516"/>
                  </a:lnTo>
                  <a:lnTo>
                    <a:pt x="684" y="534"/>
                  </a:lnTo>
                  <a:lnTo>
                    <a:pt x="678" y="540"/>
                  </a:lnTo>
                  <a:lnTo>
                    <a:pt x="678" y="546"/>
                  </a:lnTo>
                  <a:lnTo>
                    <a:pt x="684" y="546"/>
                  </a:lnTo>
                  <a:lnTo>
                    <a:pt x="690" y="552"/>
                  </a:lnTo>
                  <a:lnTo>
                    <a:pt x="720" y="552"/>
                  </a:lnTo>
                  <a:lnTo>
                    <a:pt x="732" y="558"/>
                  </a:lnTo>
                  <a:lnTo>
                    <a:pt x="744" y="570"/>
                  </a:lnTo>
                  <a:lnTo>
                    <a:pt x="744" y="594"/>
                  </a:lnTo>
                  <a:lnTo>
                    <a:pt x="738" y="606"/>
                  </a:lnTo>
                  <a:lnTo>
                    <a:pt x="738" y="618"/>
                  </a:lnTo>
                  <a:lnTo>
                    <a:pt x="756" y="618"/>
                  </a:lnTo>
                  <a:lnTo>
                    <a:pt x="768" y="624"/>
                  </a:lnTo>
                  <a:lnTo>
                    <a:pt x="780" y="624"/>
                  </a:lnTo>
                  <a:lnTo>
                    <a:pt x="780" y="618"/>
                  </a:lnTo>
                  <a:lnTo>
                    <a:pt x="792" y="606"/>
                  </a:lnTo>
                  <a:lnTo>
                    <a:pt x="804" y="600"/>
                  </a:lnTo>
                  <a:lnTo>
                    <a:pt x="810" y="594"/>
                  </a:lnTo>
                  <a:lnTo>
                    <a:pt x="840" y="594"/>
                  </a:lnTo>
                  <a:lnTo>
                    <a:pt x="858" y="576"/>
                  </a:lnTo>
                  <a:lnTo>
                    <a:pt x="858" y="570"/>
                  </a:lnTo>
                  <a:lnTo>
                    <a:pt x="864" y="564"/>
                  </a:lnTo>
                  <a:lnTo>
                    <a:pt x="870" y="564"/>
                  </a:lnTo>
                  <a:lnTo>
                    <a:pt x="882" y="576"/>
                  </a:lnTo>
                  <a:lnTo>
                    <a:pt x="918" y="570"/>
                  </a:lnTo>
                  <a:lnTo>
                    <a:pt x="918" y="552"/>
                  </a:lnTo>
                  <a:lnTo>
                    <a:pt x="930" y="540"/>
                  </a:lnTo>
                  <a:lnTo>
                    <a:pt x="900" y="540"/>
                  </a:lnTo>
                  <a:lnTo>
                    <a:pt x="894" y="546"/>
                  </a:lnTo>
                  <a:lnTo>
                    <a:pt x="882" y="552"/>
                  </a:lnTo>
                  <a:lnTo>
                    <a:pt x="852" y="552"/>
                  </a:lnTo>
                  <a:lnTo>
                    <a:pt x="846" y="546"/>
                  </a:lnTo>
                  <a:lnTo>
                    <a:pt x="834" y="540"/>
                  </a:lnTo>
                  <a:lnTo>
                    <a:pt x="828" y="534"/>
                  </a:lnTo>
                  <a:lnTo>
                    <a:pt x="828" y="522"/>
                  </a:lnTo>
                  <a:lnTo>
                    <a:pt x="822" y="516"/>
                  </a:lnTo>
                  <a:lnTo>
                    <a:pt x="810" y="516"/>
                  </a:lnTo>
                  <a:lnTo>
                    <a:pt x="786" y="498"/>
                  </a:lnTo>
                  <a:lnTo>
                    <a:pt x="750" y="492"/>
                  </a:lnTo>
                  <a:lnTo>
                    <a:pt x="744" y="480"/>
                  </a:lnTo>
                  <a:lnTo>
                    <a:pt x="810" y="480"/>
                  </a:lnTo>
                  <a:lnTo>
                    <a:pt x="822" y="474"/>
                  </a:lnTo>
                  <a:lnTo>
                    <a:pt x="834" y="462"/>
                  </a:lnTo>
                  <a:lnTo>
                    <a:pt x="846" y="468"/>
                  </a:lnTo>
                  <a:lnTo>
                    <a:pt x="852" y="462"/>
                  </a:lnTo>
                  <a:lnTo>
                    <a:pt x="864" y="456"/>
                  </a:lnTo>
                  <a:lnTo>
                    <a:pt x="870" y="450"/>
                  </a:lnTo>
                  <a:lnTo>
                    <a:pt x="882" y="444"/>
                  </a:lnTo>
                  <a:lnTo>
                    <a:pt x="906" y="444"/>
                  </a:lnTo>
                  <a:lnTo>
                    <a:pt x="918" y="438"/>
                  </a:lnTo>
                  <a:lnTo>
                    <a:pt x="930" y="438"/>
                  </a:lnTo>
                  <a:lnTo>
                    <a:pt x="978" y="408"/>
                  </a:lnTo>
                  <a:lnTo>
                    <a:pt x="1014" y="408"/>
                  </a:lnTo>
                  <a:lnTo>
                    <a:pt x="1014" y="372"/>
                  </a:lnTo>
                  <a:lnTo>
                    <a:pt x="1032" y="372"/>
                  </a:lnTo>
                  <a:lnTo>
                    <a:pt x="1038" y="366"/>
                  </a:lnTo>
                  <a:lnTo>
                    <a:pt x="1038" y="360"/>
                  </a:lnTo>
                  <a:lnTo>
                    <a:pt x="1050" y="348"/>
                  </a:lnTo>
                  <a:lnTo>
                    <a:pt x="1080" y="348"/>
                  </a:lnTo>
                  <a:lnTo>
                    <a:pt x="1092" y="342"/>
                  </a:lnTo>
                  <a:lnTo>
                    <a:pt x="1104" y="342"/>
                  </a:lnTo>
                  <a:lnTo>
                    <a:pt x="1116" y="330"/>
                  </a:lnTo>
                  <a:lnTo>
                    <a:pt x="1116" y="324"/>
                  </a:lnTo>
                  <a:lnTo>
                    <a:pt x="1110" y="312"/>
                  </a:lnTo>
                  <a:lnTo>
                    <a:pt x="1110" y="300"/>
                  </a:lnTo>
                  <a:lnTo>
                    <a:pt x="1098" y="294"/>
                  </a:lnTo>
                  <a:lnTo>
                    <a:pt x="1086" y="282"/>
                  </a:lnTo>
                  <a:lnTo>
                    <a:pt x="1092" y="276"/>
                  </a:lnTo>
                  <a:lnTo>
                    <a:pt x="1110" y="276"/>
                  </a:lnTo>
                  <a:lnTo>
                    <a:pt x="1116" y="270"/>
                  </a:lnTo>
                  <a:lnTo>
                    <a:pt x="1110" y="264"/>
                  </a:lnTo>
                  <a:lnTo>
                    <a:pt x="1104" y="264"/>
                  </a:lnTo>
                  <a:lnTo>
                    <a:pt x="1098" y="258"/>
                  </a:lnTo>
                  <a:lnTo>
                    <a:pt x="1092" y="258"/>
                  </a:lnTo>
                  <a:lnTo>
                    <a:pt x="1110" y="246"/>
                  </a:lnTo>
                  <a:lnTo>
                    <a:pt x="1110" y="222"/>
                  </a:lnTo>
                  <a:lnTo>
                    <a:pt x="1104" y="216"/>
                  </a:lnTo>
                  <a:lnTo>
                    <a:pt x="1080" y="216"/>
                  </a:lnTo>
                  <a:lnTo>
                    <a:pt x="1062" y="204"/>
                  </a:lnTo>
                  <a:lnTo>
                    <a:pt x="1056" y="198"/>
                  </a:lnTo>
                  <a:lnTo>
                    <a:pt x="1056" y="192"/>
                  </a:lnTo>
                  <a:lnTo>
                    <a:pt x="1014" y="192"/>
                  </a:lnTo>
                  <a:lnTo>
                    <a:pt x="1002" y="186"/>
                  </a:lnTo>
                  <a:lnTo>
                    <a:pt x="996" y="180"/>
                  </a:lnTo>
                  <a:lnTo>
                    <a:pt x="978" y="180"/>
                  </a:lnTo>
                  <a:lnTo>
                    <a:pt x="966" y="186"/>
                  </a:lnTo>
                  <a:lnTo>
                    <a:pt x="942" y="162"/>
                  </a:lnTo>
                  <a:lnTo>
                    <a:pt x="936" y="150"/>
                  </a:lnTo>
                  <a:lnTo>
                    <a:pt x="924" y="150"/>
                  </a:lnTo>
                  <a:lnTo>
                    <a:pt x="918" y="156"/>
                  </a:lnTo>
                  <a:lnTo>
                    <a:pt x="918" y="162"/>
                  </a:lnTo>
                  <a:lnTo>
                    <a:pt x="912" y="156"/>
                  </a:lnTo>
                  <a:lnTo>
                    <a:pt x="864" y="156"/>
                  </a:lnTo>
                  <a:lnTo>
                    <a:pt x="858" y="150"/>
                  </a:lnTo>
                  <a:lnTo>
                    <a:pt x="846" y="150"/>
                  </a:lnTo>
                  <a:lnTo>
                    <a:pt x="840" y="144"/>
                  </a:lnTo>
                  <a:lnTo>
                    <a:pt x="816" y="150"/>
                  </a:lnTo>
                  <a:lnTo>
                    <a:pt x="810" y="150"/>
                  </a:lnTo>
                  <a:lnTo>
                    <a:pt x="798" y="102"/>
                  </a:lnTo>
                  <a:lnTo>
                    <a:pt x="756" y="84"/>
                  </a:lnTo>
                  <a:lnTo>
                    <a:pt x="720" y="84"/>
                  </a:lnTo>
                  <a:lnTo>
                    <a:pt x="720" y="66"/>
                  </a:lnTo>
                  <a:lnTo>
                    <a:pt x="714" y="48"/>
                  </a:lnTo>
                  <a:lnTo>
                    <a:pt x="720" y="48"/>
                  </a:lnTo>
                  <a:lnTo>
                    <a:pt x="726" y="42"/>
                  </a:lnTo>
                  <a:lnTo>
                    <a:pt x="726" y="30"/>
                  </a:lnTo>
                  <a:lnTo>
                    <a:pt x="720" y="30"/>
                  </a:lnTo>
                  <a:lnTo>
                    <a:pt x="708" y="24"/>
                  </a:lnTo>
                  <a:lnTo>
                    <a:pt x="702" y="18"/>
                  </a:lnTo>
                  <a:lnTo>
                    <a:pt x="696" y="18"/>
                  </a:lnTo>
                  <a:lnTo>
                    <a:pt x="690" y="0"/>
                  </a:lnTo>
                  <a:lnTo>
                    <a:pt x="642" y="0"/>
                  </a:lnTo>
                  <a:lnTo>
                    <a:pt x="630" y="6"/>
                  </a:lnTo>
                  <a:lnTo>
                    <a:pt x="600" y="6"/>
                  </a:lnTo>
                  <a:lnTo>
                    <a:pt x="600" y="18"/>
                  </a:lnTo>
                  <a:lnTo>
                    <a:pt x="594" y="24"/>
                  </a:lnTo>
                  <a:lnTo>
                    <a:pt x="558" y="24"/>
                  </a:lnTo>
                  <a:lnTo>
                    <a:pt x="546" y="18"/>
                  </a:lnTo>
                  <a:lnTo>
                    <a:pt x="516" y="18"/>
                  </a:lnTo>
                  <a:lnTo>
                    <a:pt x="510" y="30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54"/>
                  </a:lnTo>
                  <a:lnTo>
                    <a:pt x="492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68" y="78"/>
                  </a:lnTo>
                  <a:lnTo>
                    <a:pt x="462" y="72"/>
                  </a:lnTo>
                  <a:lnTo>
                    <a:pt x="438" y="72"/>
                  </a:lnTo>
                  <a:lnTo>
                    <a:pt x="426" y="78"/>
                  </a:lnTo>
                  <a:lnTo>
                    <a:pt x="420" y="78"/>
                  </a:lnTo>
                  <a:lnTo>
                    <a:pt x="420" y="66"/>
                  </a:lnTo>
                  <a:lnTo>
                    <a:pt x="414" y="60"/>
                  </a:lnTo>
                  <a:lnTo>
                    <a:pt x="396" y="60"/>
                  </a:lnTo>
                  <a:lnTo>
                    <a:pt x="390" y="66"/>
                  </a:lnTo>
                  <a:lnTo>
                    <a:pt x="390" y="72"/>
                  </a:lnTo>
                  <a:lnTo>
                    <a:pt x="378" y="60"/>
                  </a:lnTo>
                  <a:lnTo>
                    <a:pt x="366" y="66"/>
                  </a:lnTo>
                  <a:lnTo>
                    <a:pt x="360" y="60"/>
                  </a:lnTo>
                  <a:lnTo>
                    <a:pt x="342" y="66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06" y="54"/>
                  </a:lnTo>
                  <a:lnTo>
                    <a:pt x="300" y="60"/>
                  </a:lnTo>
                  <a:lnTo>
                    <a:pt x="282" y="48"/>
                  </a:lnTo>
                  <a:lnTo>
                    <a:pt x="258" y="42"/>
                  </a:lnTo>
                  <a:lnTo>
                    <a:pt x="222" y="42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168" y="30"/>
                  </a:lnTo>
                  <a:lnTo>
                    <a:pt x="162" y="36"/>
                  </a:lnTo>
                  <a:lnTo>
                    <a:pt x="150" y="42"/>
                  </a:lnTo>
                  <a:lnTo>
                    <a:pt x="114" y="42"/>
                  </a:lnTo>
                  <a:lnTo>
                    <a:pt x="114" y="48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66" y="60"/>
                  </a:lnTo>
                  <a:lnTo>
                    <a:pt x="72" y="78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102" y="108"/>
                  </a:lnTo>
                  <a:lnTo>
                    <a:pt x="108" y="114"/>
                  </a:lnTo>
                  <a:lnTo>
                    <a:pt x="102" y="126"/>
                  </a:lnTo>
                  <a:lnTo>
                    <a:pt x="108" y="132"/>
                  </a:lnTo>
                  <a:lnTo>
                    <a:pt x="108" y="138"/>
                  </a:lnTo>
                  <a:lnTo>
                    <a:pt x="114" y="144"/>
                  </a:lnTo>
                  <a:lnTo>
                    <a:pt x="108" y="150"/>
                  </a:lnTo>
                  <a:lnTo>
                    <a:pt x="102" y="150"/>
                  </a:lnTo>
                  <a:lnTo>
                    <a:pt x="96" y="156"/>
                  </a:lnTo>
                  <a:lnTo>
                    <a:pt x="84" y="156"/>
                  </a:lnTo>
                  <a:lnTo>
                    <a:pt x="30" y="204"/>
                  </a:lnTo>
                  <a:lnTo>
                    <a:pt x="30" y="246"/>
                  </a:lnTo>
                  <a:lnTo>
                    <a:pt x="42" y="258"/>
                  </a:lnTo>
                  <a:lnTo>
                    <a:pt x="18" y="258"/>
                  </a:lnTo>
                  <a:lnTo>
                    <a:pt x="18" y="270"/>
                  </a:lnTo>
                  <a:lnTo>
                    <a:pt x="12" y="276"/>
                  </a:lnTo>
                  <a:lnTo>
                    <a:pt x="12" y="282"/>
                  </a:lnTo>
                  <a:lnTo>
                    <a:pt x="6" y="288"/>
                  </a:lnTo>
                  <a:lnTo>
                    <a:pt x="0" y="288"/>
                  </a:lnTo>
                  <a:lnTo>
                    <a:pt x="0" y="306"/>
                  </a:lnTo>
                  <a:lnTo>
                    <a:pt x="6" y="306"/>
                  </a:lnTo>
                  <a:lnTo>
                    <a:pt x="24" y="3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7" name="Google Shape;147;p7"/>
            <p:cNvSpPr/>
            <p:nvPr/>
          </p:nvSpPr>
          <p:spPr>
            <a:xfrm>
              <a:off x="5067301" y="3530600"/>
              <a:ext cx="158750" cy="187325"/>
            </a:xfrm>
            <a:custGeom>
              <a:rect b="b" l="l" r="r" t="t"/>
              <a:pathLst>
                <a:path extrusionOk="0" h="462" w="390">
                  <a:moveTo>
                    <a:pt x="306" y="426"/>
                  </a:moveTo>
                  <a:lnTo>
                    <a:pt x="318" y="426"/>
                  </a:lnTo>
                  <a:lnTo>
                    <a:pt x="318" y="420"/>
                  </a:lnTo>
                  <a:lnTo>
                    <a:pt x="306" y="420"/>
                  </a:lnTo>
                  <a:lnTo>
                    <a:pt x="306" y="426"/>
                  </a:lnTo>
                  <a:close/>
                  <a:moveTo>
                    <a:pt x="390" y="192"/>
                  </a:moveTo>
                  <a:lnTo>
                    <a:pt x="384" y="180"/>
                  </a:lnTo>
                  <a:lnTo>
                    <a:pt x="378" y="174"/>
                  </a:lnTo>
                  <a:lnTo>
                    <a:pt x="366" y="150"/>
                  </a:lnTo>
                  <a:lnTo>
                    <a:pt x="366" y="144"/>
                  </a:lnTo>
                  <a:lnTo>
                    <a:pt x="372" y="138"/>
                  </a:lnTo>
                  <a:lnTo>
                    <a:pt x="378" y="138"/>
                  </a:lnTo>
                  <a:lnTo>
                    <a:pt x="384" y="132"/>
                  </a:lnTo>
                  <a:lnTo>
                    <a:pt x="348" y="90"/>
                  </a:lnTo>
                  <a:lnTo>
                    <a:pt x="354" y="84"/>
                  </a:lnTo>
                  <a:lnTo>
                    <a:pt x="336" y="66"/>
                  </a:lnTo>
                  <a:lnTo>
                    <a:pt x="336" y="60"/>
                  </a:lnTo>
                  <a:lnTo>
                    <a:pt x="342" y="54"/>
                  </a:lnTo>
                  <a:lnTo>
                    <a:pt x="342" y="42"/>
                  </a:lnTo>
                  <a:lnTo>
                    <a:pt x="336" y="42"/>
                  </a:lnTo>
                  <a:lnTo>
                    <a:pt x="336" y="48"/>
                  </a:lnTo>
                  <a:lnTo>
                    <a:pt x="330" y="42"/>
                  </a:lnTo>
                  <a:lnTo>
                    <a:pt x="324" y="42"/>
                  </a:lnTo>
                  <a:lnTo>
                    <a:pt x="324" y="18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300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94" y="18"/>
                  </a:lnTo>
                  <a:lnTo>
                    <a:pt x="276" y="36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24"/>
                  </a:lnTo>
                  <a:lnTo>
                    <a:pt x="234" y="24"/>
                  </a:lnTo>
                  <a:lnTo>
                    <a:pt x="222" y="36"/>
                  </a:lnTo>
                  <a:lnTo>
                    <a:pt x="198" y="36"/>
                  </a:lnTo>
                  <a:lnTo>
                    <a:pt x="180" y="60"/>
                  </a:lnTo>
                  <a:lnTo>
                    <a:pt x="156" y="30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32" y="42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2" y="30"/>
                  </a:lnTo>
                  <a:lnTo>
                    <a:pt x="84" y="48"/>
                  </a:lnTo>
                  <a:lnTo>
                    <a:pt x="90" y="72"/>
                  </a:lnTo>
                  <a:lnTo>
                    <a:pt x="72" y="90"/>
                  </a:lnTo>
                  <a:lnTo>
                    <a:pt x="84" y="96"/>
                  </a:lnTo>
                  <a:lnTo>
                    <a:pt x="90" y="102"/>
                  </a:lnTo>
                  <a:lnTo>
                    <a:pt x="90" y="108"/>
                  </a:lnTo>
                  <a:lnTo>
                    <a:pt x="84" y="114"/>
                  </a:lnTo>
                  <a:lnTo>
                    <a:pt x="78" y="126"/>
                  </a:lnTo>
                  <a:lnTo>
                    <a:pt x="78" y="138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0"/>
                  </a:lnTo>
                  <a:lnTo>
                    <a:pt x="114" y="156"/>
                  </a:lnTo>
                  <a:lnTo>
                    <a:pt x="114" y="168"/>
                  </a:lnTo>
                  <a:lnTo>
                    <a:pt x="108" y="180"/>
                  </a:lnTo>
                  <a:lnTo>
                    <a:pt x="96" y="192"/>
                  </a:lnTo>
                  <a:lnTo>
                    <a:pt x="84" y="216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42" y="246"/>
                  </a:lnTo>
                  <a:lnTo>
                    <a:pt x="42" y="258"/>
                  </a:lnTo>
                  <a:lnTo>
                    <a:pt x="24" y="270"/>
                  </a:lnTo>
                  <a:lnTo>
                    <a:pt x="6" y="342"/>
                  </a:lnTo>
                  <a:lnTo>
                    <a:pt x="6" y="372"/>
                  </a:lnTo>
                  <a:lnTo>
                    <a:pt x="0" y="450"/>
                  </a:lnTo>
                  <a:lnTo>
                    <a:pt x="12" y="450"/>
                  </a:lnTo>
                  <a:lnTo>
                    <a:pt x="24" y="462"/>
                  </a:lnTo>
                  <a:lnTo>
                    <a:pt x="30" y="462"/>
                  </a:lnTo>
                  <a:lnTo>
                    <a:pt x="42" y="438"/>
                  </a:lnTo>
                  <a:lnTo>
                    <a:pt x="48" y="432"/>
                  </a:lnTo>
                  <a:lnTo>
                    <a:pt x="48" y="426"/>
                  </a:lnTo>
                  <a:lnTo>
                    <a:pt x="72" y="420"/>
                  </a:lnTo>
                  <a:lnTo>
                    <a:pt x="162" y="426"/>
                  </a:lnTo>
                  <a:lnTo>
                    <a:pt x="162" y="414"/>
                  </a:lnTo>
                  <a:lnTo>
                    <a:pt x="156" y="408"/>
                  </a:lnTo>
                  <a:lnTo>
                    <a:pt x="150" y="396"/>
                  </a:lnTo>
                  <a:lnTo>
                    <a:pt x="162" y="372"/>
                  </a:lnTo>
                  <a:lnTo>
                    <a:pt x="168" y="366"/>
                  </a:lnTo>
                  <a:lnTo>
                    <a:pt x="168" y="342"/>
                  </a:lnTo>
                  <a:lnTo>
                    <a:pt x="174" y="336"/>
                  </a:lnTo>
                  <a:lnTo>
                    <a:pt x="186" y="330"/>
                  </a:lnTo>
                  <a:lnTo>
                    <a:pt x="204" y="324"/>
                  </a:lnTo>
                  <a:lnTo>
                    <a:pt x="240" y="324"/>
                  </a:lnTo>
                  <a:lnTo>
                    <a:pt x="252" y="312"/>
                  </a:lnTo>
                  <a:lnTo>
                    <a:pt x="258" y="300"/>
                  </a:lnTo>
                  <a:lnTo>
                    <a:pt x="264" y="300"/>
                  </a:lnTo>
                  <a:lnTo>
                    <a:pt x="264" y="306"/>
                  </a:lnTo>
                  <a:lnTo>
                    <a:pt x="270" y="312"/>
                  </a:lnTo>
                  <a:lnTo>
                    <a:pt x="270" y="330"/>
                  </a:lnTo>
                  <a:lnTo>
                    <a:pt x="276" y="324"/>
                  </a:lnTo>
                  <a:lnTo>
                    <a:pt x="312" y="324"/>
                  </a:lnTo>
                  <a:lnTo>
                    <a:pt x="312" y="330"/>
                  </a:lnTo>
                  <a:lnTo>
                    <a:pt x="312" y="318"/>
                  </a:lnTo>
                  <a:lnTo>
                    <a:pt x="318" y="306"/>
                  </a:lnTo>
                  <a:lnTo>
                    <a:pt x="324" y="300"/>
                  </a:lnTo>
                  <a:lnTo>
                    <a:pt x="330" y="282"/>
                  </a:lnTo>
                  <a:lnTo>
                    <a:pt x="348" y="270"/>
                  </a:lnTo>
                  <a:lnTo>
                    <a:pt x="348" y="246"/>
                  </a:lnTo>
                  <a:lnTo>
                    <a:pt x="354" y="240"/>
                  </a:lnTo>
                  <a:lnTo>
                    <a:pt x="372" y="240"/>
                  </a:lnTo>
                  <a:lnTo>
                    <a:pt x="378" y="216"/>
                  </a:lnTo>
                  <a:lnTo>
                    <a:pt x="390" y="204"/>
                  </a:lnTo>
                  <a:lnTo>
                    <a:pt x="390" y="19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8" name="Google Shape;148;p7"/>
            <p:cNvSpPr/>
            <p:nvPr/>
          </p:nvSpPr>
          <p:spPr>
            <a:xfrm>
              <a:off x="5619751" y="2268538"/>
              <a:ext cx="409575" cy="246063"/>
            </a:xfrm>
            <a:custGeom>
              <a:rect b="b" l="l" r="r" t="t"/>
              <a:pathLst>
                <a:path extrusionOk="0" h="606" w="1008">
                  <a:moveTo>
                    <a:pt x="48" y="150"/>
                  </a:moveTo>
                  <a:lnTo>
                    <a:pt x="48" y="156"/>
                  </a:lnTo>
                  <a:lnTo>
                    <a:pt x="42" y="162"/>
                  </a:lnTo>
                  <a:lnTo>
                    <a:pt x="36" y="174"/>
                  </a:lnTo>
                  <a:lnTo>
                    <a:pt x="36" y="186"/>
                  </a:lnTo>
                  <a:lnTo>
                    <a:pt x="42" y="198"/>
                  </a:lnTo>
                  <a:lnTo>
                    <a:pt x="48" y="204"/>
                  </a:lnTo>
                  <a:lnTo>
                    <a:pt x="54" y="216"/>
                  </a:lnTo>
                  <a:lnTo>
                    <a:pt x="60" y="222"/>
                  </a:lnTo>
                  <a:lnTo>
                    <a:pt x="60" y="228"/>
                  </a:lnTo>
                  <a:lnTo>
                    <a:pt x="90" y="222"/>
                  </a:lnTo>
                  <a:lnTo>
                    <a:pt x="90" y="246"/>
                  </a:lnTo>
                  <a:lnTo>
                    <a:pt x="114" y="258"/>
                  </a:lnTo>
                  <a:lnTo>
                    <a:pt x="90" y="258"/>
                  </a:lnTo>
                  <a:lnTo>
                    <a:pt x="78" y="264"/>
                  </a:lnTo>
                  <a:lnTo>
                    <a:pt x="72" y="264"/>
                  </a:lnTo>
                  <a:lnTo>
                    <a:pt x="72" y="270"/>
                  </a:lnTo>
                  <a:lnTo>
                    <a:pt x="78" y="276"/>
                  </a:lnTo>
                  <a:lnTo>
                    <a:pt x="90" y="276"/>
                  </a:lnTo>
                  <a:lnTo>
                    <a:pt x="96" y="282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26" y="300"/>
                  </a:lnTo>
                  <a:lnTo>
                    <a:pt x="132" y="306"/>
                  </a:lnTo>
                  <a:lnTo>
                    <a:pt x="138" y="354"/>
                  </a:lnTo>
                  <a:lnTo>
                    <a:pt x="150" y="360"/>
                  </a:lnTo>
                  <a:lnTo>
                    <a:pt x="150" y="372"/>
                  </a:lnTo>
                  <a:lnTo>
                    <a:pt x="144" y="378"/>
                  </a:lnTo>
                  <a:lnTo>
                    <a:pt x="144" y="402"/>
                  </a:lnTo>
                  <a:lnTo>
                    <a:pt x="150" y="414"/>
                  </a:lnTo>
                  <a:lnTo>
                    <a:pt x="150" y="426"/>
                  </a:lnTo>
                  <a:lnTo>
                    <a:pt x="156" y="432"/>
                  </a:lnTo>
                  <a:lnTo>
                    <a:pt x="156" y="438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210" y="420"/>
                  </a:lnTo>
                  <a:lnTo>
                    <a:pt x="210" y="408"/>
                  </a:lnTo>
                  <a:lnTo>
                    <a:pt x="216" y="402"/>
                  </a:lnTo>
                  <a:lnTo>
                    <a:pt x="228" y="396"/>
                  </a:lnTo>
                  <a:lnTo>
                    <a:pt x="246" y="378"/>
                  </a:lnTo>
                  <a:lnTo>
                    <a:pt x="258" y="372"/>
                  </a:lnTo>
                  <a:lnTo>
                    <a:pt x="294" y="372"/>
                  </a:lnTo>
                  <a:lnTo>
                    <a:pt x="306" y="378"/>
                  </a:lnTo>
                  <a:lnTo>
                    <a:pt x="312" y="372"/>
                  </a:lnTo>
                  <a:lnTo>
                    <a:pt x="312" y="366"/>
                  </a:lnTo>
                  <a:lnTo>
                    <a:pt x="372" y="366"/>
                  </a:lnTo>
                  <a:lnTo>
                    <a:pt x="384" y="378"/>
                  </a:lnTo>
                  <a:lnTo>
                    <a:pt x="384" y="390"/>
                  </a:lnTo>
                  <a:lnTo>
                    <a:pt x="414" y="390"/>
                  </a:lnTo>
                  <a:lnTo>
                    <a:pt x="420" y="396"/>
                  </a:lnTo>
                  <a:lnTo>
                    <a:pt x="432" y="402"/>
                  </a:lnTo>
                  <a:lnTo>
                    <a:pt x="438" y="408"/>
                  </a:lnTo>
                  <a:lnTo>
                    <a:pt x="450" y="414"/>
                  </a:lnTo>
                  <a:lnTo>
                    <a:pt x="450" y="408"/>
                  </a:lnTo>
                  <a:lnTo>
                    <a:pt x="468" y="408"/>
                  </a:lnTo>
                  <a:lnTo>
                    <a:pt x="480" y="414"/>
                  </a:lnTo>
                  <a:lnTo>
                    <a:pt x="498" y="414"/>
                  </a:lnTo>
                  <a:lnTo>
                    <a:pt x="510" y="420"/>
                  </a:lnTo>
                  <a:lnTo>
                    <a:pt x="516" y="420"/>
                  </a:lnTo>
                  <a:lnTo>
                    <a:pt x="522" y="426"/>
                  </a:lnTo>
                  <a:lnTo>
                    <a:pt x="522" y="432"/>
                  </a:lnTo>
                  <a:lnTo>
                    <a:pt x="528" y="444"/>
                  </a:lnTo>
                  <a:lnTo>
                    <a:pt x="534" y="450"/>
                  </a:lnTo>
                  <a:lnTo>
                    <a:pt x="540" y="450"/>
                  </a:lnTo>
                  <a:lnTo>
                    <a:pt x="546" y="456"/>
                  </a:lnTo>
                  <a:lnTo>
                    <a:pt x="558" y="456"/>
                  </a:lnTo>
                  <a:lnTo>
                    <a:pt x="570" y="468"/>
                  </a:lnTo>
                  <a:lnTo>
                    <a:pt x="582" y="474"/>
                  </a:lnTo>
                  <a:lnTo>
                    <a:pt x="588" y="486"/>
                  </a:lnTo>
                  <a:lnTo>
                    <a:pt x="594" y="492"/>
                  </a:lnTo>
                  <a:lnTo>
                    <a:pt x="660" y="486"/>
                  </a:lnTo>
                  <a:lnTo>
                    <a:pt x="660" y="522"/>
                  </a:lnTo>
                  <a:lnTo>
                    <a:pt x="672" y="522"/>
                  </a:lnTo>
                  <a:lnTo>
                    <a:pt x="666" y="546"/>
                  </a:lnTo>
                  <a:lnTo>
                    <a:pt x="678" y="576"/>
                  </a:lnTo>
                  <a:lnTo>
                    <a:pt x="684" y="582"/>
                  </a:lnTo>
                  <a:lnTo>
                    <a:pt x="696" y="582"/>
                  </a:lnTo>
                  <a:lnTo>
                    <a:pt x="702" y="588"/>
                  </a:lnTo>
                  <a:lnTo>
                    <a:pt x="714" y="588"/>
                  </a:lnTo>
                  <a:lnTo>
                    <a:pt x="720" y="582"/>
                  </a:lnTo>
                  <a:lnTo>
                    <a:pt x="726" y="582"/>
                  </a:lnTo>
                  <a:lnTo>
                    <a:pt x="750" y="606"/>
                  </a:lnTo>
                  <a:lnTo>
                    <a:pt x="774" y="606"/>
                  </a:lnTo>
                  <a:lnTo>
                    <a:pt x="786" y="600"/>
                  </a:lnTo>
                  <a:lnTo>
                    <a:pt x="792" y="594"/>
                  </a:lnTo>
                  <a:lnTo>
                    <a:pt x="804" y="570"/>
                  </a:lnTo>
                  <a:lnTo>
                    <a:pt x="804" y="558"/>
                  </a:lnTo>
                  <a:lnTo>
                    <a:pt x="816" y="558"/>
                  </a:lnTo>
                  <a:lnTo>
                    <a:pt x="852" y="540"/>
                  </a:lnTo>
                  <a:lnTo>
                    <a:pt x="858" y="528"/>
                  </a:lnTo>
                  <a:lnTo>
                    <a:pt x="870" y="522"/>
                  </a:lnTo>
                  <a:lnTo>
                    <a:pt x="882" y="522"/>
                  </a:lnTo>
                  <a:lnTo>
                    <a:pt x="882" y="462"/>
                  </a:lnTo>
                  <a:lnTo>
                    <a:pt x="888" y="450"/>
                  </a:lnTo>
                  <a:lnTo>
                    <a:pt x="900" y="444"/>
                  </a:lnTo>
                  <a:lnTo>
                    <a:pt x="936" y="444"/>
                  </a:lnTo>
                  <a:lnTo>
                    <a:pt x="936" y="420"/>
                  </a:lnTo>
                  <a:lnTo>
                    <a:pt x="948" y="420"/>
                  </a:lnTo>
                  <a:lnTo>
                    <a:pt x="960" y="426"/>
                  </a:lnTo>
                  <a:lnTo>
                    <a:pt x="966" y="432"/>
                  </a:lnTo>
                  <a:lnTo>
                    <a:pt x="978" y="438"/>
                  </a:lnTo>
                  <a:lnTo>
                    <a:pt x="1008" y="438"/>
                  </a:lnTo>
                  <a:lnTo>
                    <a:pt x="1008" y="426"/>
                  </a:lnTo>
                  <a:lnTo>
                    <a:pt x="996" y="414"/>
                  </a:lnTo>
                  <a:lnTo>
                    <a:pt x="996" y="396"/>
                  </a:lnTo>
                  <a:lnTo>
                    <a:pt x="1002" y="390"/>
                  </a:lnTo>
                  <a:lnTo>
                    <a:pt x="954" y="360"/>
                  </a:lnTo>
                  <a:lnTo>
                    <a:pt x="930" y="366"/>
                  </a:lnTo>
                  <a:lnTo>
                    <a:pt x="924" y="366"/>
                  </a:lnTo>
                  <a:lnTo>
                    <a:pt x="912" y="354"/>
                  </a:lnTo>
                  <a:lnTo>
                    <a:pt x="900" y="354"/>
                  </a:lnTo>
                  <a:lnTo>
                    <a:pt x="888" y="342"/>
                  </a:lnTo>
                  <a:lnTo>
                    <a:pt x="876" y="336"/>
                  </a:lnTo>
                  <a:lnTo>
                    <a:pt x="870" y="330"/>
                  </a:lnTo>
                  <a:lnTo>
                    <a:pt x="846" y="318"/>
                  </a:lnTo>
                  <a:lnTo>
                    <a:pt x="828" y="306"/>
                  </a:lnTo>
                  <a:lnTo>
                    <a:pt x="804" y="306"/>
                  </a:lnTo>
                  <a:lnTo>
                    <a:pt x="774" y="288"/>
                  </a:lnTo>
                  <a:lnTo>
                    <a:pt x="768" y="282"/>
                  </a:lnTo>
                  <a:lnTo>
                    <a:pt x="762" y="270"/>
                  </a:lnTo>
                  <a:lnTo>
                    <a:pt x="750" y="258"/>
                  </a:lnTo>
                  <a:lnTo>
                    <a:pt x="744" y="258"/>
                  </a:lnTo>
                  <a:lnTo>
                    <a:pt x="732" y="252"/>
                  </a:lnTo>
                  <a:lnTo>
                    <a:pt x="714" y="252"/>
                  </a:lnTo>
                  <a:lnTo>
                    <a:pt x="702" y="246"/>
                  </a:lnTo>
                  <a:lnTo>
                    <a:pt x="690" y="234"/>
                  </a:lnTo>
                  <a:lnTo>
                    <a:pt x="672" y="198"/>
                  </a:lnTo>
                  <a:lnTo>
                    <a:pt x="666" y="192"/>
                  </a:lnTo>
                  <a:lnTo>
                    <a:pt x="666" y="186"/>
                  </a:lnTo>
                  <a:lnTo>
                    <a:pt x="648" y="168"/>
                  </a:lnTo>
                  <a:lnTo>
                    <a:pt x="630" y="138"/>
                  </a:lnTo>
                  <a:lnTo>
                    <a:pt x="594" y="120"/>
                  </a:lnTo>
                  <a:lnTo>
                    <a:pt x="594" y="126"/>
                  </a:lnTo>
                  <a:lnTo>
                    <a:pt x="540" y="120"/>
                  </a:lnTo>
                  <a:lnTo>
                    <a:pt x="510" y="120"/>
                  </a:lnTo>
                  <a:lnTo>
                    <a:pt x="492" y="102"/>
                  </a:lnTo>
                  <a:lnTo>
                    <a:pt x="492" y="90"/>
                  </a:lnTo>
                  <a:lnTo>
                    <a:pt x="504" y="78"/>
                  </a:lnTo>
                  <a:lnTo>
                    <a:pt x="492" y="72"/>
                  </a:lnTo>
                  <a:lnTo>
                    <a:pt x="492" y="60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44" y="42"/>
                  </a:lnTo>
                  <a:lnTo>
                    <a:pt x="432" y="36"/>
                  </a:lnTo>
                  <a:lnTo>
                    <a:pt x="432" y="24"/>
                  </a:lnTo>
                  <a:lnTo>
                    <a:pt x="408" y="24"/>
                  </a:lnTo>
                  <a:lnTo>
                    <a:pt x="390" y="0"/>
                  </a:lnTo>
                  <a:lnTo>
                    <a:pt x="384" y="12"/>
                  </a:lnTo>
                  <a:lnTo>
                    <a:pt x="354" y="6"/>
                  </a:lnTo>
                  <a:lnTo>
                    <a:pt x="384" y="36"/>
                  </a:lnTo>
                  <a:lnTo>
                    <a:pt x="378" y="30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54" y="24"/>
                  </a:lnTo>
                  <a:lnTo>
                    <a:pt x="348" y="30"/>
                  </a:lnTo>
                  <a:lnTo>
                    <a:pt x="348" y="42"/>
                  </a:lnTo>
                  <a:lnTo>
                    <a:pt x="342" y="42"/>
                  </a:lnTo>
                  <a:lnTo>
                    <a:pt x="336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94" y="72"/>
                  </a:lnTo>
                  <a:lnTo>
                    <a:pt x="294" y="84"/>
                  </a:lnTo>
                  <a:lnTo>
                    <a:pt x="300" y="102"/>
                  </a:lnTo>
                  <a:lnTo>
                    <a:pt x="312" y="108"/>
                  </a:lnTo>
                  <a:lnTo>
                    <a:pt x="318" y="120"/>
                  </a:lnTo>
                  <a:lnTo>
                    <a:pt x="252" y="120"/>
                  </a:lnTo>
                  <a:lnTo>
                    <a:pt x="240" y="108"/>
                  </a:lnTo>
                  <a:lnTo>
                    <a:pt x="228" y="108"/>
                  </a:lnTo>
                  <a:lnTo>
                    <a:pt x="228" y="114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14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60"/>
                  </a:lnTo>
                  <a:lnTo>
                    <a:pt x="144" y="54"/>
                  </a:lnTo>
                  <a:lnTo>
                    <a:pt x="132" y="42"/>
                  </a:lnTo>
                  <a:lnTo>
                    <a:pt x="120" y="42"/>
                  </a:lnTo>
                  <a:lnTo>
                    <a:pt x="96" y="30"/>
                  </a:lnTo>
                  <a:lnTo>
                    <a:pt x="78" y="30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84" y="54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96" y="66"/>
                  </a:lnTo>
                  <a:lnTo>
                    <a:pt x="96" y="72"/>
                  </a:lnTo>
                  <a:lnTo>
                    <a:pt x="102" y="84"/>
                  </a:lnTo>
                  <a:lnTo>
                    <a:pt x="114" y="90"/>
                  </a:lnTo>
                  <a:lnTo>
                    <a:pt x="126" y="102"/>
                  </a:lnTo>
                  <a:lnTo>
                    <a:pt x="138" y="108"/>
                  </a:lnTo>
                  <a:lnTo>
                    <a:pt x="150" y="120"/>
                  </a:lnTo>
                  <a:lnTo>
                    <a:pt x="162" y="126"/>
                  </a:lnTo>
                  <a:lnTo>
                    <a:pt x="162" y="150"/>
                  </a:lnTo>
                  <a:lnTo>
                    <a:pt x="156" y="156"/>
                  </a:lnTo>
                  <a:lnTo>
                    <a:pt x="144" y="156"/>
                  </a:lnTo>
                  <a:lnTo>
                    <a:pt x="132" y="150"/>
                  </a:lnTo>
                  <a:lnTo>
                    <a:pt x="120" y="138"/>
                  </a:lnTo>
                  <a:lnTo>
                    <a:pt x="120" y="162"/>
                  </a:lnTo>
                  <a:lnTo>
                    <a:pt x="78" y="162"/>
                  </a:lnTo>
                  <a:lnTo>
                    <a:pt x="66" y="144"/>
                  </a:lnTo>
                  <a:lnTo>
                    <a:pt x="60" y="150"/>
                  </a:lnTo>
                  <a:lnTo>
                    <a:pt x="48" y="138"/>
                  </a:lnTo>
                  <a:lnTo>
                    <a:pt x="42" y="126"/>
                  </a:lnTo>
                  <a:lnTo>
                    <a:pt x="36" y="120"/>
                  </a:lnTo>
                  <a:lnTo>
                    <a:pt x="36" y="102"/>
                  </a:lnTo>
                  <a:lnTo>
                    <a:pt x="30" y="96"/>
                  </a:lnTo>
                  <a:lnTo>
                    <a:pt x="30" y="84"/>
                  </a:lnTo>
                  <a:lnTo>
                    <a:pt x="24" y="78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6" y="90"/>
                  </a:lnTo>
                  <a:lnTo>
                    <a:pt x="12" y="102"/>
                  </a:lnTo>
                  <a:lnTo>
                    <a:pt x="18" y="108"/>
                  </a:lnTo>
                  <a:lnTo>
                    <a:pt x="24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49" name="Google Shape;149;p7"/>
            <p:cNvSpPr/>
            <p:nvPr/>
          </p:nvSpPr>
          <p:spPr>
            <a:xfrm>
              <a:off x="4902201" y="2287588"/>
              <a:ext cx="539750" cy="206375"/>
            </a:xfrm>
            <a:custGeom>
              <a:rect b="b" l="l" r="r" t="t"/>
              <a:pathLst>
                <a:path extrusionOk="0" h="510" w="1332">
                  <a:moveTo>
                    <a:pt x="6" y="192"/>
                  </a:moveTo>
                  <a:lnTo>
                    <a:pt x="24" y="186"/>
                  </a:lnTo>
                  <a:lnTo>
                    <a:pt x="30" y="174"/>
                  </a:lnTo>
                  <a:lnTo>
                    <a:pt x="0" y="174"/>
                  </a:lnTo>
                  <a:lnTo>
                    <a:pt x="6" y="192"/>
                  </a:lnTo>
                  <a:close/>
                  <a:moveTo>
                    <a:pt x="42" y="162"/>
                  </a:move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0" y="162"/>
                  </a:lnTo>
                  <a:lnTo>
                    <a:pt x="54" y="156"/>
                  </a:lnTo>
                  <a:lnTo>
                    <a:pt x="54" y="150"/>
                  </a:lnTo>
                  <a:lnTo>
                    <a:pt x="48" y="150"/>
                  </a:lnTo>
                  <a:lnTo>
                    <a:pt x="48" y="156"/>
                  </a:lnTo>
                  <a:lnTo>
                    <a:pt x="42" y="162"/>
                  </a:lnTo>
                  <a:close/>
                  <a:moveTo>
                    <a:pt x="96" y="138"/>
                  </a:moveTo>
                  <a:lnTo>
                    <a:pt x="66" y="138"/>
                  </a:lnTo>
                  <a:lnTo>
                    <a:pt x="66" y="174"/>
                  </a:lnTo>
                  <a:lnTo>
                    <a:pt x="78" y="150"/>
                  </a:lnTo>
                  <a:lnTo>
                    <a:pt x="96" y="138"/>
                  </a:lnTo>
                  <a:close/>
                  <a:moveTo>
                    <a:pt x="1332" y="402"/>
                  </a:moveTo>
                  <a:lnTo>
                    <a:pt x="1332" y="390"/>
                  </a:lnTo>
                  <a:lnTo>
                    <a:pt x="1308" y="384"/>
                  </a:lnTo>
                  <a:lnTo>
                    <a:pt x="1308" y="354"/>
                  </a:lnTo>
                  <a:lnTo>
                    <a:pt x="1272" y="336"/>
                  </a:lnTo>
                  <a:lnTo>
                    <a:pt x="1278" y="330"/>
                  </a:lnTo>
                  <a:lnTo>
                    <a:pt x="1284" y="318"/>
                  </a:lnTo>
                  <a:lnTo>
                    <a:pt x="1284" y="312"/>
                  </a:lnTo>
                  <a:lnTo>
                    <a:pt x="1290" y="306"/>
                  </a:lnTo>
                  <a:lnTo>
                    <a:pt x="1284" y="306"/>
                  </a:lnTo>
                  <a:lnTo>
                    <a:pt x="1278" y="300"/>
                  </a:lnTo>
                  <a:lnTo>
                    <a:pt x="1278" y="288"/>
                  </a:lnTo>
                  <a:lnTo>
                    <a:pt x="1266" y="276"/>
                  </a:lnTo>
                  <a:lnTo>
                    <a:pt x="1266" y="246"/>
                  </a:lnTo>
                  <a:lnTo>
                    <a:pt x="1248" y="222"/>
                  </a:lnTo>
                  <a:lnTo>
                    <a:pt x="1272" y="222"/>
                  </a:lnTo>
                  <a:lnTo>
                    <a:pt x="1272" y="216"/>
                  </a:lnTo>
                  <a:lnTo>
                    <a:pt x="1278" y="210"/>
                  </a:lnTo>
                  <a:lnTo>
                    <a:pt x="1272" y="198"/>
                  </a:lnTo>
                  <a:lnTo>
                    <a:pt x="1272" y="186"/>
                  </a:lnTo>
                  <a:lnTo>
                    <a:pt x="1266" y="180"/>
                  </a:lnTo>
                  <a:lnTo>
                    <a:pt x="1266" y="174"/>
                  </a:lnTo>
                  <a:lnTo>
                    <a:pt x="1260" y="174"/>
                  </a:lnTo>
                  <a:lnTo>
                    <a:pt x="1248" y="180"/>
                  </a:lnTo>
                  <a:lnTo>
                    <a:pt x="1236" y="180"/>
                  </a:lnTo>
                  <a:lnTo>
                    <a:pt x="1224" y="174"/>
                  </a:lnTo>
                  <a:lnTo>
                    <a:pt x="1218" y="168"/>
                  </a:lnTo>
                  <a:lnTo>
                    <a:pt x="1212" y="156"/>
                  </a:lnTo>
                  <a:lnTo>
                    <a:pt x="1212" y="144"/>
                  </a:lnTo>
                  <a:lnTo>
                    <a:pt x="1200" y="108"/>
                  </a:lnTo>
                  <a:lnTo>
                    <a:pt x="1194" y="96"/>
                  </a:lnTo>
                  <a:lnTo>
                    <a:pt x="1194" y="84"/>
                  </a:lnTo>
                  <a:lnTo>
                    <a:pt x="1188" y="78"/>
                  </a:lnTo>
                  <a:lnTo>
                    <a:pt x="1164" y="78"/>
                  </a:lnTo>
                  <a:lnTo>
                    <a:pt x="1164" y="72"/>
                  </a:lnTo>
                  <a:lnTo>
                    <a:pt x="1158" y="60"/>
                  </a:lnTo>
                  <a:lnTo>
                    <a:pt x="1152" y="54"/>
                  </a:lnTo>
                  <a:lnTo>
                    <a:pt x="1140" y="48"/>
                  </a:lnTo>
                  <a:lnTo>
                    <a:pt x="1128" y="48"/>
                  </a:lnTo>
                  <a:lnTo>
                    <a:pt x="1116" y="54"/>
                  </a:lnTo>
                  <a:lnTo>
                    <a:pt x="1110" y="60"/>
                  </a:lnTo>
                  <a:lnTo>
                    <a:pt x="1074" y="54"/>
                  </a:lnTo>
                  <a:lnTo>
                    <a:pt x="1062" y="66"/>
                  </a:lnTo>
                  <a:lnTo>
                    <a:pt x="1026" y="90"/>
                  </a:lnTo>
                  <a:lnTo>
                    <a:pt x="1014" y="96"/>
                  </a:lnTo>
                  <a:lnTo>
                    <a:pt x="930" y="96"/>
                  </a:lnTo>
                  <a:lnTo>
                    <a:pt x="876" y="108"/>
                  </a:lnTo>
                  <a:lnTo>
                    <a:pt x="810" y="84"/>
                  </a:lnTo>
                  <a:lnTo>
                    <a:pt x="786" y="96"/>
                  </a:lnTo>
                  <a:lnTo>
                    <a:pt x="786" y="90"/>
                  </a:lnTo>
                  <a:lnTo>
                    <a:pt x="780" y="84"/>
                  </a:lnTo>
                  <a:lnTo>
                    <a:pt x="774" y="72"/>
                  </a:lnTo>
                  <a:lnTo>
                    <a:pt x="768" y="66"/>
                  </a:lnTo>
                  <a:lnTo>
                    <a:pt x="756" y="66"/>
                  </a:lnTo>
                  <a:lnTo>
                    <a:pt x="744" y="72"/>
                  </a:lnTo>
                  <a:lnTo>
                    <a:pt x="738" y="78"/>
                  </a:lnTo>
                  <a:lnTo>
                    <a:pt x="708" y="60"/>
                  </a:lnTo>
                  <a:lnTo>
                    <a:pt x="708" y="36"/>
                  </a:lnTo>
                  <a:lnTo>
                    <a:pt x="660" y="48"/>
                  </a:lnTo>
                  <a:lnTo>
                    <a:pt x="636" y="30"/>
                  </a:lnTo>
                  <a:lnTo>
                    <a:pt x="630" y="12"/>
                  </a:lnTo>
                  <a:lnTo>
                    <a:pt x="624" y="12"/>
                  </a:lnTo>
                  <a:lnTo>
                    <a:pt x="618" y="18"/>
                  </a:lnTo>
                  <a:lnTo>
                    <a:pt x="600" y="18"/>
                  </a:lnTo>
                  <a:lnTo>
                    <a:pt x="588" y="24"/>
                  </a:lnTo>
                  <a:lnTo>
                    <a:pt x="558" y="24"/>
                  </a:lnTo>
                  <a:lnTo>
                    <a:pt x="534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56" y="36"/>
                  </a:lnTo>
                  <a:lnTo>
                    <a:pt x="444" y="42"/>
                  </a:lnTo>
                  <a:lnTo>
                    <a:pt x="438" y="48"/>
                  </a:lnTo>
                  <a:lnTo>
                    <a:pt x="426" y="54"/>
                  </a:lnTo>
                  <a:lnTo>
                    <a:pt x="414" y="66"/>
                  </a:lnTo>
                  <a:lnTo>
                    <a:pt x="408" y="66"/>
                  </a:lnTo>
                  <a:lnTo>
                    <a:pt x="396" y="90"/>
                  </a:lnTo>
                  <a:lnTo>
                    <a:pt x="378" y="90"/>
                  </a:lnTo>
                  <a:lnTo>
                    <a:pt x="354" y="84"/>
                  </a:lnTo>
                  <a:lnTo>
                    <a:pt x="294" y="84"/>
                  </a:lnTo>
                  <a:lnTo>
                    <a:pt x="282" y="78"/>
                  </a:lnTo>
                  <a:lnTo>
                    <a:pt x="264" y="78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34" y="66"/>
                  </a:lnTo>
                  <a:lnTo>
                    <a:pt x="198" y="66"/>
                  </a:lnTo>
                  <a:lnTo>
                    <a:pt x="186" y="54"/>
                  </a:lnTo>
                  <a:lnTo>
                    <a:pt x="180" y="36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56" y="18"/>
                  </a:lnTo>
                  <a:lnTo>
                    <a:pt x="144" y="18"/>
                  </a:lnTo>
                  <a:lnTo>
                    <a:pt x="132" y="0"/>
                  </a:lnTo>
                  <a:lnTo>
                    <a:pt x="120" y="18"/>
                  </a:lnTo>
                  <a:lnTo>
                    <a:pt x="90" y="12"/>
                  </a:lnTo>
                  <a:lnTo>
                    <a:pt x="72" y="36"/>
                  </a:lnTo>
                  <a:lnTo>
                    <a:pt x="78" y="42"/>
                  </a:lnTo>
                  <a:lnTo>
                    <a:pt x="90" y="42"/>
                  </a:lnTo>
                  <a:lnTo>
                    <a:pt x="90" y="48"/>
                  </a:lnTo>
                  <a:lnTo>
                    <a:pt x="96" y="54"/>
                  </a:lnTo>
                  <a:lnTo>
                    <a:pt x="96" y="66"/>
                  </a:ln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66" y="120"/>
                  </a:lnTo>
                  <a:lnTo>
                    <a:pt x="66" y="132"/>
                  </a:lnTo>
                  <a:lnTo>
                    <a:pt x="72" y="132"/>
                  </a:lnTo>
                  <a:lnTo>
                    <a:pt x="90" y="126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14" y="120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8" y="120"/>
                  </a:lnTo>
                  <a:lnTo>
                    <a:pt x="162" y="96"/>
                  </a:lnTo>
                  <a:lnTo>
                    <a:pt x="168" y="96"/>
                  </a:lnTo>
                  <a:lnTo>
                    <a:pt x="174" y="90"/>
                  </a:lnTo>
                  <a:lnTo>
                    <a:pt x="186" y="90"/>
                  </a:lnTo>
                  <a:lnTo>
                    <a:pt x="204" y="84"/>
                  </a:lnTo>
                  <a:lnTo>
                    <a:pt x="216" y="84"/>
                  </a:lnTo>
                  <a:lnTo>
                    <a:pt x="252" y="102"/>
                  </a:lnTo>
                  <a:lnTo>
                    <a:pt x="270" y="108"/>
                  </a:lnTo>
                  <a:lnTo>
                    <a:pt x="282" y="108"/>
                  </a:lnTo>
                  <a:lnTo>
                    <a:pt x="288" y="114"/>
                  </a:lnTo>
                  <a:lnTo>
                    <a:pt x="294" y="114"/>
                  </a:lnTo>
                  <a:lnTo>
                    <a:pt x="270" y="114"/>
                  </a:lnTo>
                  <a:lnTo>
                    <a:pt x="258" y="120"/>
                  </a:lnTo>
                  <a:lnTo>
                    <a:pt x="246" y="120"/>
                  </a:lnTo>
                  <a:lnTo>
                    <a:pt x="246" y="132"/>
                  </a:lnTo>
                  <a:lnTo>
                    <a:pt x="240" y="138"/>
                  </a:lnTo>
                  <a:lnTo>
                    <a:pt x="186" y="144"/>
                  </a:lnTo>
                  <a:lnTo>
                    <a:pt x="138" y="138"/>
                  </a:lnTo>
                  <a:lnTo>
                    <a:pt x="120" y="138"/>
                  </a:lnTo>
                  <a:lnTo>
                    <a:pt x="96" y="150"/>
                  </a:lnTo>
                  <a:lnTo>
                    <a:pt x="84" y="162"/>
                  </a:lnTo>
                  <a:lnTo>
                    <a:pt x="84" y="174"/>
                  </a:lnTo>
                  <a:lnTo>
                    <a:pt x="78" y="192"/>
                  </a:lnTo>
                  <a:lnTo>
                    <a:pt x="78" y="204"/>
                  </a:lnTo>
                  <a:lnTo>
                    <a:pt x="72" y="210"/>
                  </a:lnTo>
                  <a:lnTo>
                    <a:pt x="72" y="216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20" y="246"/>
                  </a:lnTo>
                  <a:lnTo>
                    <a:pt x="126" y="258"/>
                  </a:lnTo>
                  <a:lnTo>
                    <a:pt x="132" y="264"/>
                  </a:lnTo>
                  <a:lnTo>
                    <a:pt x="126" y="282"/>
                  </a:lnTo>
                  <a:lnTo>
                    <a:pt x="138" y="300"/>
                  </a:lnTo>
                  <a:lnTo>
                    <a:pt x="126" y="318"/>
                  </a:lnTo>
                  <a:lnTo>
                    <a:pt x="162" y="354"/>
                  </a:lnTo>
                  <a:lnTo>
                    <a:pt x="156" y="390"/>
                  </a:lnTo>
                  <a:lnTo>
                    <a:pt x="210" y="414"/>
                  </a:lnTo>
                  <a:lnTo>
                    <a:pt x="216" y="444"/>
                  </a:lnTo>
                  <a:lnTo>
                    <a:pt x="216" y="438"/>
                  </a:lnTo>
                  <a:lnTo>
                    <a:pt x="222" y="438"/>
                  </a:lnTo>
                  <a:lnTo>
                    <a:pt x="222" y="432"/>
                  </a:lnTo>
                  <a:lnTo>
                    <a:pt x="228" y="432"/>
                  </a:lnTo>
                  <a:lnTo>
                    <a:pt x="252" y="444"/>
                  </a:lnTo>
                  <a:lnTo>
                    <a:pt x="258" y="444"/>
                  </a:lnTo>
                  <a:lnTo>
                    <a:pt x="264" y="450"/>
                  </a:lnTo>
                  <a:lnTo>
                    <a:pt x="270" y="462"/>
                  </a:lnTo>
                  <a:lnTo>
                    <a:pt x="282" y="468"/>
                  </a:lnTo>
                  <a:lnTo>
                    <a:pt x="294" y="468"/>
                  </a:lnTo>
                  <a:lnTo>
                    <a:pt x="312" y="474"/>
                  </a:lnTo>
                  <a:lnTo>
                    <a:pt x="372" y="474"/>
                  </a:lnTo>
                  <a:lnTo>
                    <a:pt x="372" y="450"/>
                  </a:lnTo>
                  <a:lnTo>
                    <a:pt x="378" y="438"/>
                  </a:lnTo>
                  <a:lnTo>
                    <a:pt x="390" y="426"/>
                  </a:lnTo>
                  <a:lnTo>
                    <a:pt x="408" y="426"/>
                  </a:lnTo>
                  <a:lnTo>
                    <a:pt x="432" y="432"/>
                  </a:lnTo>
                  <a:lnTo>
                    <a:pt x="468" y="444"/>
                  </a:lnTo>
                  <a:lnTo>
                    <a:pt x="474" y="450"/>
                  </a:lnTo>
                  <a:lnTo>
                    <a:pt x="480" y="450"/>
                  </a:lnTo>
                  <a:lnTo>
                    <a:pt x="480" y="456"/>
                  </a:lnTo>
                  <a:lnTo>
                    <a:pt x="486" y="468"/>
                  </a:lnTo>
                  <a:lnTo>
                    <a:pt x="486" y="474"/>
                  </a:lnTo>
                  <a:lnTo>
                    <a:pt x="492" y="480"/>
                  </a:lnTo>
                  <a:lnTo>
                    <a:pt x="504" y="486"/>
                  </a:lnTo>
                  <a:lnTo>
                    <a:pt x="564" y="486"/>
                  </a:lnTo>
                  <a:lnTo>
                    <a:pt x="576" y="480"/>
                  </a:lnTo>
                  <a:lnTo>
                    <a:pt x="594" y="474"/>
                  </a:lnTo>
                  <a:lnTo>
                    <a:pt x="606" y="462"/>
                  </a:lnTo>
                  <a:lnTo>
                    <a:pt x="618" y="456"/>
                  </a:lnTo>
                  <a:lnTo>
                    <a:pt x="630" y="444"/>
                  </a:lnTo>
                  <a:lnTo>
                    <a:pt x="648" y="438"/>
                  </a:lnTo>
                  <a:lnTo>
                    <a:pt x="660" y="432"/>
                  </a:lnTo>
                  <a:lnTo>
                    <a:pt x="672" y="432"/>
                  </a:lnTo>
                  <a:lnTo>
                    <a:pt x="684" y="438"/>
                  </a:lnTo>
                  <a:lnTo>
                    <a:pt x="690" y="444"/>
                  </a:lnTo>
                  <a:lnTo>
                    <a:pt x="696" y="444"/>
                  </a:lnTo>
                  <a:lnTo>
                    <a:pt x="702" y="450"/>
                  </a:lnTo>
                  <a:lnTo>
                    <a:pt x="714" y="450"/>
                  </a:lnTo>
                  <a:lnTo>
                    <a:pt x="726" y="444"/>
                  </a:lnTo>
                  <a:lnTo>
                    <a:pt x="732" y="432"/>
                  </a:lnTo>
                  <a:lnTo>
                    <a:pt x="744" y="420"/>
                  </a:lnTo>
                  <a:lnTo>
                    <a:pt x="756" y="432"/>
                  </a:lnTo>
                  <a:lnTo>
                    <a:pt x="756" y="444"/>
                  </a:lnTo>
                  <a:lnTo>
                    <a:pt x="750" y="450"/>
                  </a:lnTo>
                  <a:lnTo>
                    <a:pt x="744" y="462"/>
                  </a:lnTo>
                  <a:lnTo>
                    <a:pt x="744" y="468"/>
                  </a:lnTo>
                  <a:lnTo>
                    <a:pt x="738" y="474"/>
                  </a:lnTo>
                  <a:lnTo>
                    <a:pt x="738" y="486"/>
                  </a:lnTo>
                  <a:lnTo>
                    <a:pt x="744" y="492"/>
                  </a:lnTo>
                  <a:lnTo>
                    <a:pt x="744" y="498"/>
                  </a:lnTo>
                  <a:lnTo>
                    <a:pt x="756" y="510"/>
                  </a:lnTo>
                  <a:lnTo>
                    <a:pt x="768" y="510"/>
                  </a:lnTo>
                  <a:lnTo>
                    <a:pt x="768" y="504"/>
                  </a:lnTo>
                  <a:lnTo>
                    <a:pt x="774" y="498"/>
                  </a:lnTo>
                  <a:lnTo>
                    <a:pt x="774" y="480"/>
                  </a:lnTo>
                  <a:lnTo>
                    <a:pt x="780" y="486"/>
                  </a:lnTo>
                  <a:lnTo>
                    <a:pt x="792" y="486"/>
                  </a:lnTo>
                  <a:lnTo>
                    <a:pt x="792" y="462"/>
                  </a:lnTo>
                  <a:lnTo>
                    <a:pt x="786" y="462"/>
                  </a:lnTo>
                  <a:lnTo>
                    <a:pt x="786" y="432"/>
                  </a:lnTo>
                  <a:lnTo>
                    <a:pt x="810" y="432"/>
                  </a:lnTo>
                  <a:lnTo>
                    <a:pt x="804" y="438"/>
                  </a:lnTo>
                  <a:lnTo>
                    <a:pt x="804" y="444"/>
                  </a:lnTo>
                  <a:lnTo>
                    <a:pt x="840" y="444"/>
                  </a:lnTo>
                  <a:lnTo>
                    <a:pt x="858" y="438"/>
                  </a:lnTo>
                  <a:lnTo>
                    <a:pt x="864" y="432"/>
                  </a:lnTo>
                  <a:lnTo>
                    <a:pt x="870" y="432"/>
                  </a:lnTo>
                  <a:lnTo>
                    <a:pt x="888" y="414"/>
                  </a:lnTo>
                  <a:lnTo>
                    <a:pt x="894" y="414"/>
                  </a:lnTo>
                  <a:lnTo>
                    <a:pt x="900" y="420"/>
                  </a:lnTo>
                  <a:lnTo>
                    <a:pt x="912" y="426"/>
                  </a:lnTo>
                  <a:lnTo>
                    <a:pt x="924" y="438"/>
                  </a:lnTo>
                  <a:lnTo>
                    <a:pt x="942" y="438"/>
                  </a:lnTo>
                  <a:lnTo>
                    <a:pt x="954" y="444"/>
                  </a:lnTo>
                  <a:lnTo>
                    <a:pt x="966" y="444"/>
                  </a:lnTo>
                  <a:lnTo>
                    <a:pt x="978" y="438"/>
                  </a:lnTo>
                  <a:lnTo>
                    <a:pt x="996" y="438"/>
                  </a:lnTo>
                  <a:lnTo>
                    <a:pt x="1002" y="432"/>
                  </a:lnTo>
                  <a:lnTo>
                    <a:pt x="1014" y="426"/>
                  </a:lnTo>
                  <a:lnTo>
                    <a:pt x="1026" y="414"/>
                  </a:lnTo>
                  <a:lnTo>
                    <a:pt x="1038" y="408"/>
                  </a:lnTo>
                  <a:lnTo>
                    <a:pt x="1086" y="408"/>
                  </a:lnTo>
                  <a:lnTo>
                    <a:pt x="1092" y="414"/>
                  </a:lnTo>
                  <a:lnTo>
                    <a:pt x="1110" y="414"/>
                  </a:lnTo>
                  <a:lnTo>
                    <a:pt x="1122" y="402"/>
                  </a:lnTo>
                  <a:lnTo>
                    <a:pt x="1146" y="402"/>
                  </a:lnTo>
                  <a:lnTo>
                    <a:pt x="1152" y="390"/>
                  </a:lnTo>
                  <a:lnTo>
                    <a:pt x="1152" y="384"/>
                  </a:lnTo>
                  <a:lnTo>
                    <a:pt x="1158" y="384"/>
                  </a:lnTo>
                  <a:lnTo>
                    <a:pt x="1158" y="408"/>
                  </a:lnTo>
                  <a:lnTo>
                    <a:pt x="1164" y="414"/>
                  </a:lnTo>
                  <a:lnTo>
                    <a:pt x="1170" y="414"/>
                  </a:lnTo>
                  <a:lnTo>
                    <a:pt x="1182" y="408"/>
                  </a:lnTo>
                  <a:lnTo>
                    <a:pt x="1188" y="402"/>
                  </a:lnTo>
                  <a:lnTo>
                    <a:pt x="1188" y="390"/>
                  </a:lnTo>
                  <a:lnTo>
                    <a:pt x="1230" y="390"/>
                  </a:lnTo>
                  <a:lnTo>
                    <a:pt x="1242" y="402"/>
                  </a:lnTo>
                  <a:lnTo>
                    <a:pt x="1254" y="402"/>
                  </a:lnTo>
                  <a:lnTo>
                    <a:pt x="1260" y="396"/>
                  </a:lnTo>
                  <a:lnTo>
                    <a:pt x="1260" y="390"/>
                  </a:lnTo>
                  <a:lnTo>
                    <a:pt x="1284" y="390"/>
                  </a:lnTo>
                  <a:lnTo>
                    <a:pt x="1290" y="396"/>
                  </a:lnTo>
                  <a:lnTo>
                    <a:pt x="1290" y="414"/>
                  </a:lnTo>
                  <a:lnTo>
                    <a:pt x="1332" y="402"/>
                  </a:lnTo>
                  <a:close/>
                  <a:moveTo>
                    <a:pt x="102" y="282"/>
                  </a:moveTo>
                  <a:lnTo>
                    <a:pt x="96" y="282"/>
                  </a:lnTo>
                  <a:lnTo>
                    <a:pt x="96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14" y="324"/>
                  </a:lnTo>
                  <a:lnTo>
                    <a:pt x="114" y="318"/>
                  </a:lnTo>
                  <a:lnTo>
                    <a:pt x="120" y="312"/>
                  </a:lnTo>
                  <a:lnTo>
                    <a:pt x="120" y="300"/>
                  </a:lnTo>
                  <a:lnTo>
                    <a:pt x="102" y="28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0" name="Google Shape;150;p7"/>
            <p:cNvSpPr/>
            <p:nvPr/>
          </p:nvSpPr>
          <p:spPr>
            <a:xfrm>
              <a:off x="4432301" y="2446338"/>
              <a:ext cx="111125" cy="231775"/>
            </a:xfrm>
            <a:custGeom>
              <a:rect b="b" l="l" r="r" t="t"/>
              <a:pathLst>
                <a:path extrusionOk="0" h="570" w="276">
                  <a:moveTo>
                    <a:pt x="42" y="60"/>
                  </a:moveTo>
                  <a:lnTo>
                    <a:pt x="60" y="66"/>
                  </a:lnTo>
                  <a:lnTo>
                    <a:pt x="60" y="78"/>
                  </a:lnTo>
                  <a:lnTo>
                    <a:pt x="54" y="90"/>
                  </a:lnTo>
                  <a:lnTo>
                    <a:pt x="54" y="126"/>
                  </a:lnTo>
                  <a:lnTo>
                    <a:pt x="60" y="138"/>
                  </a:lnTo>
                  <a:lnTo>
                    <a:pt x="60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48" y="210"/>
                  </a:lnTo>
                  <a:lnTo>
                    <a:pt x="48" y="216"/>
                  </a:lnTo>
                  <a:lnTo>
                    <a:pt x="24" y="234"/>
                  </a:lnTo>
                  <a:lnTo>
                    <a:pt x="0" y="258"/>
                  </a:lnTo>
                  <a:lnTo>
                    <a:pt x="0" y="300"/>
                  </a:lnTo>
                  <a:lnTo>
                    <a:pt x="12" y="300"/>
                  </a:lnTo>
                  <a:lnTo>
                    <a:pt x="12" y="330"/>
                  </a:lnTo>
                  <a:lnTo>
                    <a:pt x="24" y="330"/>
                  </a:lnTo>
                  <a:lnTo>
                    <a:pt x="42" y="336"/>
                  </a:lnTo>
                  <a:lnTo>
                    <a:pt x="54" y="348"/>
                  </a:lnTo>
                  <a:lnTo>
                    <a:pt x="54" y="390"/>
                  </a:lnTo>
                  <a:lnTo>
                    <a:pt x="60" y="390"/>
                  </a:lnTo>
                  <a:lnTo>
                    <a:pt x="66" y="396"/>
                  </a:lnTo>
                  <a:lnTo>
                    <a:pt x="90" y="408"/>
                  </a:lnTo>
                  <a:lnTo>
                    <a:pt x="96" y="420"/>
                  </a:lnTo>
                  <a:lnTo>
                    <a:pt x="102" y="426"/>
                  </a:lnTo>
                  <a:lnTo>
                    <a:pt x="108" y="450"/>
                  </a:lnTo>
                  <a:lnTo>
                    <a:pt x="114" y="492"/>
                  </a:lnTo>
                  <a:lnTo>
                    <a:pt x="126" y="540"/>
                  </a:lnTo>
                  <a:lnTo>
                    <a:pt x="138" y="570"/>
                  </a:lnTo>
                  <a:lnTo>
                    <a:pt x="144" y="564"/>
                  </a:lnTo>
                  <a:lnTo>
                    <a:pt x="156" y="564"/>
                  </a:lnTo>
                  <a:lnTo>
                    <a:pt x="186" y="534"/>
                  </a:lnTo>
                  <a:lnTo>
                    <a:pt x="186" y="510"/>
                  </a:lnTo>
                  <a:lnTo>
                    <a:pt x="174" y="486"/>
                  </a:lnTo>
                  <a:lnTo>
                    <a:pt x="174" y="468"/>
                  </a:lnTo>
                  <a:lnTo>
                    <a:pt x="192" y="450"/>
                  </a:lnTo>
                  <a:lnTo>
                    <a:pt x="198" y="450"/>
                  </a:lnTo>
                  <a:lnTo>
                    <a:pt x="204" y="438"/>
                  </a:lnTo>
                  <a:lnTo>
                    <a:pt x="210" y="432"/>
                  </a:lnTo>
                  <a:lnTo>
                    <a:pt x="216" y="420"/>
                  </a:lnTo>
                  <a:lnTo>
                    <a:pt x="222" y="414"/>
                  </a:lnTo>
                  <a:lnTo>
                    <a:pt x="234" y="408"/>
                  </a:lnTo>
                  <a:lnTo>
                    <a:pt x="246" y="408"/>
                  </a:lnTo>
                  <a:lnTo>
                    <a:pt x="270" y="396"/>
                  </a:lnTo>
                  <a:lnTo>
                    <a:pt x="276" y="390"/>
                  </a:lnTo>
                  <a:lnTo>
                    <a:pt x="276" y="384"/>
                  </a:lnTo>
                  <a:lnTo>
                    <a:pt x="264" y="372"/>
                  </a:lnTo>
                  <a:lnTo>
                    <a:pt x="258" y="372"/>
                  </a:lnTo>
                  <a:lnTo>
                    <a:pt x="264" y="330"/>
                  </a:lnTo>
                  <a:lnTo>
                    <a:pt x="252" y="330"/>
                  </a:lnTo>
                  <a:lnTo>
                    <a:pt x="240" y="300"/>
                  </a:lnTo>
                  <a:lnTo>
                    <a:pt x="228" y="294"/>
                  </a:lnTo>
                  <a:lnTo>
                    <a:pt x="222" y="306"/>
                  </a:lnTo>
                  <a:lnTo>
                    <a:pt x="216" y="294"/>
                  </a:lnTo>
                  <a:lnTo>
                    <a:pt x="198" y="294"/>
                  </a:lnTo>
                  <a:lnTo>
                    <a:pt x="186" y="288"/>
                  </a:lnTo>
                  <a:lnTo>
                    <a:pt x="180" y="282"/>
                  </a:lnTo>
                  <a:lnTo>
                    <a:pt x="168" y="276"/>
                  </a:lnTo>
                  <a:lnTo>
                    <a:pt x="168" y="246"/>
                  </a:lnTo>
                  <a:lnTo>
                    <a:pt x="174" y="240"/>
                  </a:lnTo>
                  <a:lnTo>
                    <a:pt x="180" y="240"/>
                  </a:lnTo>
                  <a:lnTo>
                    <a:pt x="234" y="186"/>
                  </a:lnTo>
                  <a:lnTo>
                    <a:pt x="240" y="174"/>
                  </a:lnTo>
                  <a:lnTo>
                    <a:pt x="240" y="156"/>
                  </a:lnTo>
                  <a:lnTo>
                    <a:pt x="234" y="144"/>
                  </a:lnTo>
                  <a:lnTo>
                    <a:pt x="216" y="126"/>
                  </a:lnTo>
                  <a:lnTo>
                    <a:pt x="204" y="120"/>
                  </a:lnTo>
                  <a:lnTo>
                    <a:pt x="198" y="120"/>
                  </a:lnTo>
                  <a:lnTo>
                    <a:pt x="198" y="102"/>
                  </a:lnTo>
                  <a:lnTo>
                    <a:pt x="204" y="90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22" y="66"/>
                  </a:lnTo>
                  <a:lnTo>
                    <a:pt x="228" y="60"/>
                  </a:lnTo>
                  <a:lnTo>
                    <a:pt x="234" y="48"/>
                  </a:lnTo>
                  <a:lnTo>
                    <a:pt x="234" y="36"/>
                  </a:lnTo>
                  <a:lnTo>
                    <a:pt x="240" y="30"/>
                  </a:lnTo>
                  <a:lnTo>
                    <a:pt x="240" y="18"/>
                  </a:lnTo>
                  <a:lnTo>
                    <a:pt x="228" y="18"/>
                  </a:lnTo>
                  <a:lnTo>
                    <a:pt x="222" y="30"/>
                  </a:lnTo>
                  <a:lnTo>
                    <a:pt x="210" y="36"/>
                  </a:lnTo>
                  <a:lnTo>
                    <a:pt x="204" y="48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74" y="54"/>
                  </a:lnTo>
                  <a:lnTo>
                    <a:pt x="162" y="42"/>
                  </a:lnTo>
                  <a:lnTo>
                    <a:pt x="174" y="30"/>
                  </a:lnTo>
                  <a:lnTo>
                    <a:pt x="174" y="24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26" y="6"/>
                  </a:lnTo>
                  <a:lnTo>
                    <a:pt x="108" y="12"/>
                  </a:lnTo>
                  <a:lnTo>
                    <a:pt x="96" y="18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42" y="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1" name="Google Shape;151;p7"/>
            <p:cNvSpPr/>
            <p:nvPr/>
          </p:nvSpPr>
          <p:spPr>
            <a:xfrm>
              <a:off x="4206876" y="3305175"/>
              <a:ext cx="57150" cy="163513"/>
            </a:xfrm>
            <a:custGeom>
              <a:rect b="b" l="l" r="r" t="t"/>
              <a:pathLst>
                <a:path extrusionOk="0" h="402" w="138">
                  <a:moveTo>
                    <a:pt x="126" y="354"/>
                  </a:moveTo>
                  <a:lnTo>
                    <a:pt x="120" y="288"/>
                  </a:lnTo>
                  <a:lnTo>
                    <a:pt x="132" y="282"/>
                  </a:lnTo>
                  <a:lnTo>
                    <a:pt x="120" y="270"/>
                  </a:lnTo>
                  <a:lnTo>
                    <a:pt x="120" y="210"/>
                  </a:lnTo>
                  <a:lnTo>
                    <a:pt x="132" y="198"/>
                  </a:lnTo>
                  <a:lnTo>
                    <a:pt x="126" y="186"/>
                  </a:lnTo>
                  <a:lnTo>
                    <a:pt x="126" y="156"/>
                  </a:lnTo>
                  <a:lnTo>
                    <a:pt x="120" y="144"/>
                  </a:lnTo>
                  <a:lnTo>
                    <a:pt x="108" y="132"/>
                  </a:lnTo>
                  <a:lnTo>
                    <a:pt x="108" y="90"/>
                  </a:lnTo>
                  <a:lnTo>
                    <a:pt x="78" y="60"/>
                  </a:lnTo>
                  <a:lnTo>
                    <a:pt x="66" y="54"/>
                  </a:lnTo>
                  <a:lnTo>
                    <a:pt x="66" y="24"/>
                  </a:lnTo>
                  <a:lnTo>
                    <a:pt x="72" y="6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2" y="0"/>
                  </a:lnTo>
                  <a:lnTo>
                    <a:pt x="12" y="18"/>
                  </a:lnTo>
                  <a:lnTo>
                    <a:pt x="0" y="30"/>
                  </a:lnTo>
                  <a:lnTo>
                    <a:pt x="36" y="54"/>
                  </a:lnTo>
                  <a:lnTo>
                    <a:pt x="24" y="132"/>
                  </a:lnTo>
                  <a:lnTo>
                    <a:pt x="36" y="120"/>
                  </a:lnTo>
                  <a:lnTo>
                    <a:pt x="42" y="120"/>
                  </a:lnTo>
                  <a:lnTo>
                    <a:pt x="48" y="126"/>
                  </a:lnTo>
                  <a:lnTo>
                    <a:pt x="48" y="150"/>
                  </a:lnTo>
                  <a:lnTo>
                    <a:pt x="42" y="162"/>
                  </a:lnTo>
                  <a:lnTo>
                    <a:pt x="54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36" y="192"/>
                  </a:lnTo>
                  <a:lnTo>
                    <a:pt x="42" y="198"/>
                  </a:lnTo>
                  <a:lnTo>
                    <a:pt x="54" y="204"/>
                  </a:lnTo>
                  <a:lnTo>
                    <a:pt x="60" y="210"/>
                  </a:lnTo>
                  <a:lnTo>
                    <a:pt x="60" y="222"/>
                  </a:lnTo>
                  <a:lnTo>
                    <a:pt x="54" y="22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48" y="294"/>
                  </a:lnTo>
                  <a:lnTo>
                    <a:pt x="54" y="294"/>
                  </a:lnTo>
                  <a:lnTo>
                    <a:pt x="60" y="300"/>
                  </a:lnTo>
                  <a:lnTo>
                    <a:pt x="60" y="312"/>
                  </a:lnTo>
                  <a:lnTo>
                    <a:pt x="54" y="324"/>
                  </a:lnTo>
                  <a:lnTo>
                    <a:pt x="54" y="336"/>
                  </a:lnTo>
                  <a:lnTo>
                    <a:pt x="66" y="378"/>
                  </a:lnTo>
                  <a:lnTo>
                    <a:pt x="96" y="402"/>
                  </a:lnTo>
                  <a:lnTo>
                    <a:pt x="108" y="396"/>
                  </a:lnTo>
                  <a:lnTo>
                    <a:pt x="120" y="384"/>
                  </a:lnTo>
                  <a:lnTo>
                    <a:pt x="138" y="384"/>
                  </a:lnTo>
                  <a:lnTo>
                    <a:pt x="138" y="372"/>
                  </a:lnTo>
                  <a:lnTo>
                    <a:pt x="126" y="360"/>
                  </a:lnTo>
                  <a:lnTo>
                    <a:pt x="126" y="35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2" name="Google Shape;152;p7"/>
            <p:cNvSpPr/>
            <p:nvPr/>
          </p:nvSpPr>
          <p:spPr>
            <a:xfrm>
              <a:off x="6989763" y="2998788"/>
              <a:ext cx="250825" cy="482600"/>
            </a:xfrm>
            <a:custGeom>
              <a:rect b="b" l="l" r="r" t="t"/>
              <a:pathLst>
                <a:path extrusionOk="0" h="1188" w="618">
                  <a:moveTo>
                    <a:pt x="588" y="426"/>
                  </a:moveTo>
                  <a:lnTo>
                    <a:pt x="588" y="420"/>
                  </a:lnTo>
                  <a:lnTo>
                    <a:pt x="594" y="414"/>
                  </a:lnTo>
                  <a:lnTo>
                    <a:pt x="606" y="390"/>
                  </a:lnTo>
                  <a:lnTo>
                    <a:pt x="594" y="378"/>
                  </a:lnTo>
                  <a:lnTo>
                    <a:pt x="594" y="372"/>
                  </a:lnTo>
                  <a:lnTo>
                    <a:pt x="588" y="378"/>
                  </a:lnTo>
                  <a:lnTo>
                    <a:pt x="588" y="366"/>
                  </a:lnTo>
                  <a:lnTo>
                    <a:pt x="582" y="360"/>
                  </a:lnTo>
                  <a:lnTo>
                    <a:pt x="582" y="354"/>
                  </a:lnTo>
                  <a:lnTo>
                    <a:pt x="546" y="31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28" y="240"/>
                  </a:lnTo>
                  <a:lnTo>
                    <a:pt x="510" y="222"/>
                  </a:lnTo>
                  <a:lnTo>
                    <a:pt x="498" y="216"/>
                  </a:lnTo>
                  <a:lnTo>
                    <a:pt x="480" y="204"/>
                  </a:lnTo>
                  <a:lnTo>
                    <a:pt x="468" y="192"/>
                  </a:lnTo>
                  <a:lnTo>
                    <a:pt x="468" y="180"/>
                  </a:lnTo>
                  <a:lnTo>
                    <a:pt x="462" y="174"/>
                  </a:lnTo>
                  <a:lnTo>
                    <a:pt x="438" y="174"/>
                  </a:lnTo>
                  <a:lnTo>
                    <a:pt x="426" y="168"/>
                  </a:lnTo>
                  <a:lnTo>
                    <a:pt x="420" y="162"/>
                  </a:lnTo>
                  <a:lnTo>
                    <a:pt x="402" y="162"/>
                  </a:lnTo>
                  <a:lnTo>
                    <a:pt x="396" y="168"/>
                  </a:lnTo>
                  <a:lnTo>
                    <a:pt x="396" y="180"/>
                  </a:lnTo>
                  <a:lnTo>
                    <a:pt x="378" y="198"/>
                  </a:lnTo>
                  <a:lnTo>
                    <a:pt x="360" y="198"/>
                  </a:lnTo>
                  <a:lnTo>
                    <a:pt x="336" y="186"/>
                  </a:lnTo>
                  <a:lnTo>
                    <a:pt x="330" y="180"/>
                  </a:lnTo>
                  <a:lnTo>
                    <a:pt x="318" y="180"/>
                  </a:lnTo>
                  <a:lnTo>
                    <a:pt x="312" y="186"/>
                  </a:lnTo>
                  <a:lnTo>
                    <a:pt x="306" y="198"/>
                  </a:lnTo>
                  <a:lnTo>
                    <a:pt x="294" y="210"/>
                  </a:lnTo>
                  <a:lnTo>
                    <a:pt x="294" y="216"/>
                  </a:lnTo>
                  <a:lnTo>
                    <a:pt x="288" y="222"/>
                  </a:lnTo>
                  <a:lnTo>
                    <a:pt x="264" y="234"/>
                  </a:lnTo>
                  <a:lnTo>
                    <a:pt x="246" y="234"/>
                  </a:lnTo>
                  <a:lnTo>
                    <a:pt x="246" y="222"/>
                  </a:lnTo>
                  <a:lnTo>
                    <a:pt x="270" y="174"/>
                  </a:lnTo>
                  <a:lnTo>
                    <a:pt x="270" y="162"/>
                  </a:lnTo>
                  <a:lnTo>
                    <a:pt x="264" y="156"/>
                  </a:lnTo>
                  <a:lnTo>
                    <a:pt x="252" y="156"/>
                  </a:lnTo>
                  <a:lnTo>
                    <a:pt x="264" y="144"/>
                  </a:lnTo>
                  <a:lnTo>
                    <a:pt x="270" y="132"/>
                  </a:lnTo>
                  <a:lnTo>
                    <a:pt x="270" y="120"/>
                  </a:lnTo>
                  <a:lnTo>
                    <a:pt x="264" y="108"/>
                  </a:lnTo>
                  <a:lnTo>
                    <a:pt x="258" y="102"/>
                  </a:lnTo>
                  <a:lnTo>
                    <a:pt x="264" y="96"/>
                  </a:lnTo>
                  <a:lnTo>
                    <a:pt x="264" y="66"/>
                  </a:lnTo>
                  <a:lnTo>
                    <a:pt x="252" y="60"/>
                  </a:lnTo>
                  <a:lnTo>
                    <a:pt x="246" y="60"/>
                  </a:lnTo>
                  <a:lnTo>
                    <a:pt x="240" y="66"/>
                  </a:lnTo>
                  <a:lnTo>
                    <a:pt x="228" y="66"/>
                  </a:lnTo>
                  <a:lnTo>
                    <a:pt x="228" y="78"/>
                  </a:lnTo>
                  <a:lnTo>
                    <a:pt x="210" y="78"/>
                  </a:lnTo>
                  <a:lnTo>
                    <a:pt x="204" y="72"/>
                  </a:lnTo>
                  <a:lnTo>
                    <a:pt x="198" y="60"/>
                  </a:lnTo>
                  <a:lnTo>
                    <a:pt x="198" y="36"/>
                  </a:lnTo>
                  <a:lnTo>
                    <a:pt x="204" y="30"/>
                  </a:lnTo>
                  <a:lnTo>
                    <a:pt x="204" y="18"/>
                  </a:lnTo>
                  <a:lnTo>
                    <a:pt x="198" y="12"/>
                  </a:lnTo>
                  <a:lnTo>
                    <a:pt x="186" y="12"/>
                  </a:lnTo>
                  <a:lnTo>
                    <a:pt x="174" y="6"/>
                  </a:lnTo>
                  <a:lnTo>
                    <a:pt x="168" y="0"/>
                  </a:lnTo>
                  <a:lnTo>
                    <a:pt x="138" y="0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30"/>
                  </a:lnTo>
                  <a:lnTo>
                    <a:pt x="96" y="30"/>
                  </a:lnTo>
                  <a:lnTo>
                    <a:pt x="96" y="36"/>
                  </a:lnTo>
                  <a:lnTo>
                    <a:pt x="90" y="42"/>
                  </a:lnTo>
                  <a:lnTo>
                    <a:pt x="84" y="54"/>
                  </a:lnTo>
                  <a:lnTo>
                    <a:pt x="78" y="60"/>
                  </a:lnTo>
                  <a:lnTo>
                    <a:pt x="66" y="60"/>
                  </a:lnTo>
                  <a:lnTo>
                    <a:pt x="54" y="54"/>
                  </a:lnTo>
                  <a:lnTo>
                    <a:pt x="24" y="54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12" y="108"/>
                  </a:lnTo>
                  <a:lnTo>
                    <a:pt x="6" y="114"/>
                  </a:lnTo>
                  <a:lnTo>
                    <a:pt x="6" y="120"/>
                  </a:lnTo>
                  <a:lnTo>
                    <a:pt x="24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24" y="186"/>
                  </a:lnTo>
                  <a:lnTo>
                    <a:pt x="36" y="192"/>
                  </a:lnTo>
                  <a:lnTo>
                    <a:pt x="30" y="216"/>
                  </a:lnTo>
                  <a:lnTo>
                    <a:pt x="36" y="216"/>
                  </a:lnTo>
                  <a:lnTo>
                    <a:pt x="36" y="222"/>
                  </a:lnTo>
                  <a:lnTo>
                    <a:pt x="42" y="234"/>
                  </a:lnTo>
                  <a:lnTo>
                    <a:pt x="60" y="252"/>
                  </a:lnTo>
                  <a:lnTo>
                    <a:pt x="72" y="258"/>
                  </a:lnTo>
                  <a:lnTo>
                    <a:pt x="84" y="270"/>
                  </a:lnTo>
                  <a:lnTo>
                    <a:pt x="96" y="276"/>
                  </a:lnTo>
                  <a:lnTo>
                    <a:pt x="102" y="282"/>
                  </a:lnTo>
                  <a:lnTo>
                    <a:pt x="102" y="288"/>
                  </a:lnTo>
                  <a:lnTo>
                    <a:pt x="96" y="288"/>
                  </a:lnTo>
                  <a:lnTo>
                    <a:pt x="96" y="306"/>
                  </a:lnTo>
                  <a:lnTo>
                    <a:pt x="102" y="318"/>
                  </a:lnTo>
                  <a:lnTo>
                    <a:pt x="108" y="324"/>
                  </a:lnTo>
                  <a:lnTo>
                    <a:pt x="114" y="324"/>
                  </a:lnTo>
                  <a:lnTo>
                    <a:pt x="120" y="318"/>
                  </a:lnTo>
                  <a:lnTo>
                    <a:pt x="126" y="324"/>
                  </a:lnTo>
                  <a:lnTo>
                    <a:pt x="126" y="342"/>
                  </a:lnTo>
                  <a:lnTo>
                    <a:pt x="120" y="348"/>
                  </a:lnTo>
                  <a:lnTo>
                    <a:pt x="108" y="348"/>
                  </a:lnTo>
                  <a:lnTo>
                    <a:pt x="114" y="360"/>
                  </a:lnTo>
                  <a:lnTo>
                    <a:pt x="114" y="384"/>
                  </a:lnTo>
                  <a:lnTo>
                    <a:pt x="108" y="396"/>
                  </a:lnTo>
                  <a:lnTo>
                    <a:pt x="102" y="402"/>
                  </a:lnTo>
                  <a:lnTo>
                    <a:pt x="84" y="438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96" y="456"/>
                  </a:lnTo>
                  <a:lnTo>
                    <a:pt x="102" y="468"/>
                  </a:lnTo>
                  <a:lnTo>
                    <a:pt x="108" y="474"/>
                  </a:lnTo>
                  <a:lnTo>
                    <a:pt x="114" y="486"/>
                  </a:lnTo>
                  <a:lnTo>
                    <a:pt x="156" y="528"/>
                  </a:lnTo>
                  <a:lnTo>
                    <a:pt x="162" y="540"/>
                  </a:lnTo>
                  <a:lnTo>
                    <a:pt x="162" y="570"/>
                  </a:lnTo>
                  <a:lnTo>
                    <a:pt x="168" y="588"/>
                  </a:lnTo>
                  <a:lnTo>
                    <a:pt x="168" y="612"/>
                  </a:lnTo>
                  <a:lnTo>
                    <a:pt x="192" y="636"/>
                  </a:lnTo>
                  <a:lnTo>
                    <a:pt x="192" y="660"/>
                  </a:lnTo>
                  <a:lnTo>
                    <a:pt x="198" y="672"/>
                  </a:lnTo>
                  <a:lnTo>
                    <a:pt x="198" y="702"/>
                  </a:lnTo>
                  <a:lnTo>
                    <a:pt x="192" y="714"/>
                  </a:lnTo>
                  <a:lnTo>
                    <a:pt x="192" y="732"/>
                  </a:lnTo>
                  <a:lnTo>
                    <a:pt x="174" y="768"/>
                  </a:lnTo>
                  <a:lnTo>
                    <a:pt x="156" y="786"/>
                  </a:lnTo>
                  <a:lnTo>
                    <a:pt x="156" y="798"/>
                  </a:lnTo>
                  <a:lnTo>
                    <a:pt x="162" y="804"/>
                  </a:lnTo>
                  <a:lnTo>
                    <a:pt x="162" y="816"/>
                  </a:lnTo>
                  <a:lnTo>
                    <a:pt x="156" y="828"/>
                  </a:lnTo>
                  <a:lnTo>
                    <a:pt x="150" y="834"/>
                  </a:lnTo>
                  <a:lnTo>
                    <a:pt x="144" y="846"/>
                  </a:lnTo>
                  <a:lnTo>
                    <a:pt x="144" y="852"/>
                  </a:lnTo>
                  <a:lnTo>
                    <a:pt x="138" y="858"/>
                  </a:lnTo>
                  <a:lnTo>
                    <a:pt x="132" y="876"/>
                  </a:lnTo>
                  <a:lnTo>
                    <a:pt x="126" y="888"/>
                  </a:lnTo>
                  <a:lnTo>
                    <a:pt x="126" y="906"/>
                  </a:lnTo>
                  <a:lnTo>
                    <a:pt x="120" y="918"/>
                  </a:lnTo>
                  <a:lnTo>
                    <a:pt x="120" y="966"/>
                  </a:lnTo>
                  <a:lnTo>
                    <a:pt x="126" y="978"/>
                  </a:lnTo>
                  <a:lnTo>
                    <a:pt x="126" y="1008"/>
                  </a:lnTo>
                  <a:lnTo>
                    <a:pt x="132" y="1014"/>
                  </a:lnTo>
                  <a:lnTo>
                    <a:pt x="132" y="1020"/>
                  </a:lnTo>
                  <a:lnTo>
                    <a:pt x="138" y="1020"/>
                  </a:lnTo>
                  <a:lnTo>
                    <a:pt x="138" y="1002"/>
                  </a:lnTo>
                  <a:lnTo>
                    <a:pt x="144" y="990"/>
                  </a:lnTo>
                  <a:lnTo>
                    <a:pt x="144" y="978"/>
                  </a:lnTo>
                  <a:lnTo>
                    <a:pt x="150" y="972"/>
                  </a:lnTo>
                  <a:lnTo>
                    <a:pt x="150" y="996"/>
                  </a:lnTo>
                  <a:lnTo>
                    <a:pt x="162" y="996"/>
                  </a:lnTo>
                  <a:lnTo>
                    <a:pt x="186" y="1020"/>
                  </a:lnTo>
                  <a:lnTo>
                    <a:pt x="192" y="1032"/>
                  </a:lnTo>
                  <a:lnTo>
                    <a:pt x="198" y="1038"/>
                  </a:lnTo>
                  <a:lnTo>
                    <a:pt x="198" y="1044"/>
                  </a:lnTo>
                  <a:lnTo>
                    <a:pt x="228" y="1074"/>
                  </a:lnTo>
                  <a:lnTo>
                    <a:pt x="228" y="1098"/>
                  </a:lnTo>
                  <a:lnTo>
                    <a:pt x="234" y="1110"/>
                  </a:lnTo>
                  <a:lnTo>
                    <a:pt x="246" y="1128"/>
                  </a:lnTo>
                  <a:lnTo>
                    <a:pt x="264" y="1146"/>
                  </a:lnTo>
                  <a:lnTo>
                    <a:pt x="270" y="1140"/>
                  </a:lnTo>
                  <a:lnTo>
                    <a:pt x="276" y="1128"/>
                  </a:lnTo>
                  <a:lnTo>
                    <a:pt x="270" y="1122"/>
                  </a:lnTo>
                  <a:lnTo>
                    <a:pt x="270" y="1110"/>
                  </a:lnTo>
                  <a:lnTo>
                    <a:pt x="276" y="1104"/>
                  </a:lnTo>
                  <a:lnTo>
                    <a:pt x="288" y="1104"/>
                  </a:lnTo>
                  <a:lnTo>
                    <a:pt x="294" y="1116"/>
                  </a:lnTo>
                  <a:lnTo>
                    <a:pt x="294" y="1122"/>
                  </a:lnTo>
                  <a:lnTo>
                    <a:pt x="312" y="1122"/>
                  </a:lnTo>
                  <a:lnTo>
                    <a:pt x="324" y="1128"/>
                  </a:lnTo>
                  <a:lnTo>
                    <a:pt x="330" y="1134"/>
                  </a:lnTo>
                  <a:lnTo>
                    <a:pt x="330" y="1146"/>
                  </a:lnTo>
                  <a:lnTo>
                    <a:pt x="342" y="1146"/>
                  </a:lnTo>
                  <a:lnTo>
                    <a:pt x="342" y="1158"/>
                  </a:lnTo>
                  <a:lnTo>
                    <a:pt x="330" y="1170"/>
                  </a:lnTo>
                  <a:lnTo>
                    <a:pt x="330" y="1176"/>
                  </a:lnTo>
                  <a:lnTo>
                    <a:pt x="336" y="1182"/>
                  </a:lnTo>
                  <a:lnTo>
                    <a:pt x="354" y="1182"/>
                  </a:lnTo>
                  <a:lnTo>
                    <a:pt x="354" y="1176"/>
                  </a:lnTo>
                  <a:lnTo>
                    <a:pt x="366" y="1176"/>
                  </a:lnTo>
                  <a:lnTo>
                    <a:pt x="372" y="1170"/>
                  </a:lnTo>
                  <a:lnTo>
                    <a:pt x="378" y="1170"/>
                  </a:lnTo>
                  <a:lnTo>
                    <a:pt x="396" y="1188"/>
                  </a:lnTo>
                  <a:lnTo>
                    <a:pt x="402" y="1182"/>
                  </a:lnTo>
                  <a:lnTo>
                    <a:pt x="402" y="1176"/>
                  </a:lnTo>
                  <a:lnTo>
                    <a:pt x="408" y="1164"/>
                  </a:lnTo>
                  <a:lnTo>
                    <a:pt x="414" y="1158"/>
                  </a:lnTo>
                  <a:lnTo>
                    <a:pt x="420" y="1146"/>
                  </a:lnTo>
                  <a:lnTo>
                    <a:pt x="396" y="1134"/>
                  </a:lnTo>
                  <a:lnTo>
                    <a:pt x="390" y="1128"/>
                  </a:lnTo>
                  <a:lnTo>
                    <a:pt x="390" y="1116"/>
                  </a:lnTo>
                  <a:lnTo>
                    <a:pt x="384" y="1104"/>
                  </a:lnTo>
                  <a:lnTo>
                    <a:pt x="384" y="1092"/>
                  </a:lnTo>
                  <a:lnTo>
                    <a:pt x="378" y="1080"/>
                  </a:lnTo>
                  <a:lnTo>
                    <a:pt x="372" y="1074"/>
                  </a:lnTo>
                  <a:lnTo>
                    <a:pt x="354" y="1074"/>
                  </a:lnTo>
                  <a:lnTo>
                    <a:pt x="342" y="1080"/>
                  </a:lnTo>
                  <a:lnTo>
                    <a:pt x="336" y="1086"/>
                  </a:lnTo>
                  <a:lnTo>
                    <a:pt x="318" y="1086"/>
                  </a:lnTo>
                  <a:lnTo>
                    <a:pt x="312" y="1080"/>
                  </a:lnTo>
                  <a:lnTo>
                    <a:pt x="306" y="1068"/>
                  </a:lnTo>
                  <a:lnTo>
                    <a:pt x="306" y="1056"/>
                  </a:lnTo>
                  <a:lnTo>
                    <a:pt x="294" y="1032"/>
                  </a:lnTo>
                  <a:lnTo>
                    <a:pt x="288" y="1032"/>
                  </a:lnTo>
                  <a:lnTo>
                    <a:pt x="288" y="1050"/>
                  </a:lnTo>
                  <a:lnTo>
                    <a:pt x="282" y="1056"/>
                  </a:lnTo>
                  <a:lnTo>
                    <a:pt x="276" y="1056"/>
                  </a:lnTo>
                  <a:lnTo>
                    <a:pt x="270" y="1044"/>
                  </a:lnTo>
                  <a:lnTo>
                    <a:pt x="264" y="1038"/>
                  </a:lnTo>
                  <a:lnTo>
                    <a:pt x="258" y="1026"/>
                  </a:lnTo>
                  <a:lnTo>
                    <a:pt x="258" y="1014"/>
                  </a:lnTo>
                  <a:lnTo>
                    <a:pt x="270" y="1002"/>
                  </a:lnTo>
                  <a:lnTo>
                    <a:pt x="270" y="1008"/>
                  </a:lnTo>
                  <a:lnTo>
                    <a:pt x="276" y="1008"/>
                  </a:lnTo>
                  <a:lnTo>
                    <a:pt x="276" y="1014"/>
                  </a:lnTo>
                  <a:lnTo>
                    <a:pt x="282" y="1014"/>
                  </a:lnTo>
                  <a:lnTo>
                    <a:pt x="288" y="1008"/>
                  </a:lnTo>
                  <a:lnTo>
                    <a:pt x="282" y="1002"/>
                  </a:lnTo>
                  <a:lnTo>
                    <a:pt x="282" y="990"/>
                  </a:lnTo>
                  <a:lnTo>
                    <a:pt x="276" y="978"/>
                  </a:lnTo>
                  <a:lnTo>
                    <a:pt x="270" y="972"/>
                  </a:lnTo>
                  <a:lnTo>
                    <a:pt x="270" y="960"/>
                  </a:lnTo>
                  <a:lnTo>
                    <a:pt x="258" y="948"/>
                  </a:lnTo>
                  <a:lnTo>
                    <a:pt x="246" y="948"/>
                  </a:lnTo>
                  <a:lnTo>
                    <a:pt x="246" y="894"/>
                  </a:lnTo>
                  <a:lnTo>
                    <a:pt x="192" y="906"/>
                  </a:lnTo>
                  <a:lnTo>
                    <a:pt x="192" y="864"/>
                  </a:lnTo>
                  <a:lnTo>
                    <a:pt x="186" y="828"/>
                  </a:lnTo>
                  <a:lnTo>
                    <a:pt x="186" y="804"/>
                  </a:lnTo>
                  <a:lnTo>
                    <a:pt x="180" y="792"/>
                  </a:lnTo>
                  <a:lnTo>
                    <a:pt x="174" y="786"/>
                  </a:lnTo>
                  <a:lnTo>
                    <a:pt x="180" y="786"/>
                  </a:lnTo>
                  <a:lnTo>
                    <a:pt x="192" y="774"/>
                  </a:lnTo>
                  <a:lnTo>
                    <a:pt x="198" y="762"/>
                  </a:lnTo>
                  <a:lnTo>
                    <a:pt x="204" y="744"/>
                  </a:lnTo>
                  <a:lnTo>
                    <a:pt x="204" y="678"/>
                  </a:lnTo>
                  <a:lnTo>
                    <a:pt x="210" y="678"/>
                  </a:lnTo>
                  <a:lnTo>
                    <a:pt x="216" y="672"/>
                  </a:lnTo>
                  <a:lnTo>
                    <a:pt x="222" y="660"/>
                  </a:lnTo>
                  <a:lnTo>
                    <a:pt x="228" y="654"/>
                  </a:lnTo>
                  <a:lnTo>
                    <a:pt x="228" y="612"/>
                  </a:lnTo>
                  <a:lnTo>
                    <a:pt x="222" y="600"/>
                  </a:lnTo>
                  <a:lnTo>
                    <a:pt x="222" y="594"/>
                  </a:lnTo>
                  <a:lnTo>
                    <a:pt x="216" y="588"/>
                  </a:lnTo>
                  <a:lnTo>
                    <a:pt x="222" y="558"/>
                  </a:lnTo>
                  <a:lnTo>
                    <a:pt x="234" y="558"/>
                  </a:lnTo>
                  <a:lnTo>
                    <a:pt x="234" y="552"/>
                  </a:lnTo>
                  <a:lnTo>
                    <a:pt x="240" y="546"/>
                  </a:lnTo>
                  <a:lnTo>
                    <a:pt x="264" y="546"/>
                  </a:lnTo>
                  <a:lnTo>
                    <a:pt x="270" y="552"/>
                  </a:lnTo>
                  <a:lnTo>
                    <a:pt x="294" y="564"/>
                  </a:lnTo>
                  <a:lnTo>
                    <a:pt x="300" y="570"/>
                  </a:lnTo>
                  <a:lnTo>
                    <a:pt x="288" y="576"/>
                  </a:lnTo>
                  <a:lnTo>
                    <a:pt x="288" y="588"/>
                  </a:lnTo>
                  <a:lnTo>
                    <a:pt x="282" y="594"/>
                  </a:lnTo>
                  <a:lnTo>
                    <a:pt x="282" y="612"/>
                  </a:lnTo>
                  <a:lnTo>
                    <a:pt x="288" y="624"/>
                  </a:lnTo>
                  <a:lnTo>
                    <a:pt x="306" y="624"/>
                  </a:lnTo>
                  <a:lnTo>
                    <a:pt x="330" y="612"/>
                  </a:lnTo>
                  <a:lnTo>
                    <a:pt x="342" y="612"/>
                  </a:lnTo>
                  <a:lnTo>
                    <a:pt x="354" y="606"/>
                  </a:lnTo>
                  <a:lnTo>
                    <a:pt x="360" y="600"/>
                  </a:lnTo>
                  <a:lnTo>
                    <a:pt x="366" y="600"/>
                  </a:lnTo>
                  <a:lnTo>
                    <a:pt x="396" y="684"/>
                  </a:lnTo>
                  <a:lnTo>
                    <a:pt x="402" y="678"/>
                  </a:lnTo>
                  <a:lnTo>
                    <a:pt x="414" y="672"/>
                  </a:lnTo>
                  <a:lnTo>
                    <a:pt x="426" y="672"/>
                  </a:lnTo>
                  <a:lnTo>
                    <a:pt x="426" y="642"/>
                  </a:lnTo>
                  <a:lnTo>
                    <a:pt x="414" y="630"/>
                  </a:lnTo>
                  <a:lnTo>
                    <a:pt x="414" y="600"/>
                  </a:lnTo>
                  <a:lnTo>
                    <a:pt x="402" y="588"/>
                  </a:lnTo>
                  <a:lnTo>
                    <a:pt x="396" y="552"/>
                  </a:lnTo>
                  <a:lnTo>
                    <a:pt x="426" y="522"/>
                  </a:lnTo>
                  <a:lnTo>
                    <a:pt x="426" y="516"/>
                  </a:lnTo>
                  <a:lnTo>
                    <a:pt x="432" y="504"/>
                  </a:lnTo>
                  <a:lnTo>
                    <a:pt x="438" y="498"/>
                  </a:lnTo>
                  <a:lnTo>
                    <a:pt x="450" y="492"/>
                  </a:lnTo>
                  <a:lnTo>
                    <a:pt x="468" y="486"/>
                  </a:lnTo>
                  <a:lnTo>
                    <a:pt x="504" y="486"/>
                  </a:lnTo>
                  <a:lnTo>
                    <a:pt x="510" y="492"/>
                  </a:lnTo>
                  <a:lnTo>
                    <a:pt x="522" y="492"/>
                  </a:lnTo>
                  <a:lnTo>
                    <a:pt x="534" y="486"/>
                  </a:lnTo>
                  <a:lnTo>
                    <a:pt x="564" y="486"/>
                  </a:lnTo>
                  <a:lnTo>
                    <a:pt x="576" y="492"/>
                  </a:lnTo>
                  <a:lnTo>
                    <a:pt x="582" y="498"/>
                  </a:lnTo>
                  <a:lnTo>
                    <a:pt x="588" y="498"/>
                  </a:lnTo>
                  <a:lnTo>
                    <a:pt x="594" y="492"/>
                  </a:lnTo>
                  <a:lnTo>
                    <a:pt x="600" y="480"/>
                  </a:lnTo>
                  <a:lnTo>
                    <a:pt x="618" y="462"/>
                  </a:lnTo>
                  <a:lnTo>
                    <a:pt x="618" y="450"/>
                  </a:lnTo>
                  <a:lnTo>
                    <a:pt x="612" y="444"/>
                  </a:lnTo>
                  <a:lnTo>
                    <a:pt x="600" y="438"/>
                  </a:lnTo>
                  <a:lnTo>
                    <a:pt x="588" y="42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3" name="Google Shape;153;p7"/>
            <p:cNvSpPr/>
            <p:nvPr/>
          </p:nvSpPr>
          <p:spPr>
            <a:xfrm>
              <a:off x="5065713" y="3700463"/>
              <a:ext cx="311150" cy="352425"/>
            </a:xfrm>
            <a:custGeom>
              <a:rect b="b" l="l" r="r" t="t"/>
              <a:pathLst>
                <a:path extrusionOk="0" h="870" w="768">
                  <a:moveTo>
                    <a:pt x="762" y="744"/>
                  </a:moveTo>
                  <a:lnTo>
                    <a:pt x="750" y="744"/>
                  </a:lnTo>
                  <a:lnTo>
                    <a:pt x="744" y="738"/>
                  </a:lnTo>
                  <a:lnTo>
                    <a:pt x="732" y="732"/>
                  </a:lnTo>
                  <a:lnTo>
                    <a:pt x="720" y="720"/>
                  </a:lnTo>
                  <a:lnTo>
                    <a:pt x="720" y="708"/>
                  </a:lnTo>
                  <a:lnTo>
                    <a:pt x="714" y="690"/>
                  </a:lnTo>
                  <a:lnTo>
                    <a:pt x="714" y="654"/>
                  </a:lnTo>
                  <a:lnTo>
                    <a:pt x="690" y="612"/>
                  </a:lnTo>
                  <a:lnTo>
                    <a:pt x="702" y="564"/>
                  </a:lnTo>
                  <a:lnTo>
                    <a:pt x="684" y="540"/>
                  </a:lnTo>
                  <a:lnTo>
                    <a:pt x="690" y="528"/>
                  </a:lnTo>
                  <a:lnTo>
                    <a:pt x="696" y="522"/>
                  </a:lnTo>
                  <a:lnTo>
                    <a:pt x="708" y="498"/>
                  </a:lnTo>
                  <a:lnTo>
                    <a:pt x="708" y="480"/>
                  </a:lnTo>
                  <a:lnTo>
                    <a:pt x="702" y="474"/>
                  </a:lnTo>
                  <a:lnTo>
                    <a:pt x="690" y="468"/>
                  </a:lnTo>
                  <a:lnTo>
                    <a:pt x="672" y="456"/>
                  </a:lnTo>
                  <a:lnTo>
                    <a:pt x="660" y="450"/>
                  </a:lnTo>
                  <a:lnTo>
                    <a:pt x="654" y="438"/>
                  </a:lnTo>
                  <a:lnTo>
                    <a:pt x="654" y="426"/>
                  </a:lnTo>
                  <a:lnTo>
                    <a:pt x="660" y="414"/>
                  </a:lnTo>
                  <a:lnTo>
                    <a:pt x="666" y="396"/>
                  </a:lnTo>
                  <a:lnTo>
                    <a:pt x="666" y="384"/>
                  </a:lnTo>
                  <a:lnTo>
                    <a:pt x="672" y="366"/>
                  </a:lnTo>
                  <a:lnTo>
                    <a:pt x="678" y="354"/>
                  </a:lnTo>
                  <a:lnTo>
                    <a:pt x="678" y="330"/>
                  </a:lnTo>
                  <a:lnTo>
                    <a:pt x="684" y="318"/>
                  </a:lnTo>
                  <a:lnTo>
                    <a:pt x="684" y="300"/>
                  </a:lnTo>
                  <a:lnTo>
                    <a:pt x="570" y="192"/>
                  </a:lnTo>
                  <a:lnTo>
                    <a:pt x="576" y="186"/>
                  </a:lnTo>
                  <a:lnTo>
                    <a:pt x="582" y="186"/>
                  </a:lnTo>
                  <a:lnTo>
                    <a:pt x="588" y="180"/>
                  </a:lnTo>
                  <a:lnTo>
                    <a:pt x="588" y="174"/>
                  </a:lnTo>
                  <a:lnTo>
                    <a:pt x="576" y="162"/>
                  </a:lnTo>
                  <a:lnTo>
                    <a:pt x="324" y="6"/>
                  </a:lnTo>
                  <a:lnTo>
                    <a:pt x="312" y="6"/>
                  </a:lnTo>
                  <a:lnTo>
                    <a:pt x="312" y="18"/>
                  </a:lnTo>
                  <a:lnTo>
                    <a:pt x="318" y="24"/>
                  </a:lnTo>
                  <a:lnTo>
                    <a:pt x="318" y="36"/>
                  </a:lnTo>
                  <a:lnTo>
                    <a:pt x="294" y="48"/>
                  </a:lnTo>
                  <a:lnTo>
                    <a:pt x="276" y="66"/>
                  </a:lnTo>
                  <a:lnTo>
                    <a:pt x="264" y="84"/>
                  </a:lnTo>
                  <a:lnTo>
                    <a:pt x="264" y="90"/>
                  </a:lnTo>
                  <a:lnTo>
                    <a:pt x="270" y="96"/>
                  </a:lnTo>
                  <a:lnTo>
                    <a:pt x="294" y="96"/>
                  </a:lnTo>
                  <a:lnTo>
                    <a:pt x="306" y="90"/>
                  </a:lnTo>
                  <a:lnTo>
                    <a:pt x="312" y="90"/>
                  </a:lnTo>
                  <a:lnTo>
                    <a:pt x="306" y="96"/>
                  </a:lnTo>
                  <a:lnTo>
                    <a:pt x="294" y="102"/>
                  </a:lnTo>
                  <a:lnTo>
                    <a:pt x="276" y="120"/>
                  </a:lnTo>
                  <a:lnTo>
                    <a:pt x="270" y="120"/>
                  </a:lnTo>
                  <a:lnTo>
                    <a:pt x="264" y="114"/>
                  </a:lnTo>
                  <a:lnTo>
                    <a:pt x="252" y="108"/>
                  </a:lnTo>
                  <a:lnTo>
                    <a:pt x="246" y="108"/>
                  </a:lnTo>
                  <a:lnTo>
                    <a:pt x="234" y="120"/>
                  </a:lnTo>
                  <a:lnTo>
                    <a:pt x="234" y="138"/>
                  </a:lnTo>
                  <a:lnTo>
                    <a:pt x="246" y="150"/>
                  </a:lnTo>
                  <a:lnTo>
                    <a:pt x="216" y="150"/>
                  </a:lnTo>
                  <a:lnTo>
                    <a:pt x="216" y="138"/>
                  </a:lnTo>
                  <a:lnTo>
                    <a:pt x="222" y="132"/>
                  </a:lnTo>
                  <a:lnTo>
                    <a:pt x="222" y="126"/>
                  </a:lnTo>
                  <a:lnTo>
                    <a:pt x="228" y="114"/>
                  </a:lnTo>
                  <a:lnTo>
                    <a:pt x="210" y="120"/>
                  </a:lnTo>
                  <a:lnTo>
                    <a:pt x="192" y="102"/>
                  </a:lnTo>
                  <a:lnTo>
                    <a:pt x="186" y="102"/>
                  </a:lnTo>
                  <a:lnTo>
                    <a:pt x="174" y="114"/>
                  </a:lnTo>
                  <a:lnTo>
                    <a:pt x="174" y="132"/>
                  </a:lnTo>
                  <a:lnTo>
                    <a:pt x="168" y="138"/>
                  </a:lnTo>
                  <a:lnTo>
                    <a:pt x="162" y="138"/>
                  </a:lnTo>
                  <a:lnTo>
                    <a:pt x="156" y="132"/>
                  </a:lnTo>
                  <a:lnTo>
                    <a:pt x="156" y="48"/>
                  </a:lnTo>
                  <a:lnTo>
                    <a:pt x="162" y="36"/>
                  </a:lnTo>
                  <a:lnTo>
                    <a:pt x="162" y="24"/>
                  </a:lnTo>
                  <a:lnTo>
                    <a:pt x="168" y="12"/>
                  </a:lnTo>
                  <a:lnTo>
                    <a:pt x="168" y="6"/>
                  </a:lnTo>
                  <a:lnTo>
                    <a:pt x="78" y="0"/>
                  </a:lnTo>
                  <a:lnTo>
                    <a:pt x="72" y="24"/>
                  </a:lnTo>
                  <a:lnTo>
                    <a:pt x="78" y="30"/>
                  </a:lnTo>
                  <a:lnTo>
                    <a:pt x="84" y="42"/>
                  </a:lnTo>
                  <a:lnTo>
                    <a:pt x="90" y="48"/>
                  </a:lnTo>
                  <a:lnTo>
                    <a:pt x="90" y="66"/>
                  </a:lnTo>
                  <a:lnTo>
                    <a:pt x="96" y="72"/>
                  </a:lnTo>
                  <a:lnTo>
                    <a:pt x="96" y="96"/>
                  </a:lnTo>
                  <a:lnTo>
                    <a:pt x="78" y="114"/>
                  </a:lnTo>
                  <a:lnTo>
                    <a:pt x="66" y="114"/>
                  </a:lnTo>
                  <a:lnTo>
                    <a:pt x="66" y="126"/>
                  </a:lnTo>
                  <a:lnTo>
                    <a:pt x="60" y="138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62"/>
                  </a:lnTo>
                  <a:lnTo>
                    <a:pt x="90" y="162"/>
                  </a:lnTo>
                  <a:lnTo>
                    <a:pt x="90" y="180"/>
                  </a:lnTo>
                  <a:lnTo>
                    <a:pt x="78" y="186"/>
                  </a:lnTo>
                  <a:lnTo>
                    <a:pt x="84" y="198"/>
                  </a:lnTo>
                  <a:lnTo>
                    <a:pt x="72" y="198"/>
                  </a:lnTo>
                  <a:lnTo>
                    <a:pt x="54" y="216"/>
                  </a:lnTo>
                  <a:lnTo>
                    <a:pt x="48" y="228"/>
                  </a:lnTo>
                  <a:lnTo>
                    <a:pt x="48" y="246"/>
                  </a:lnTo>
                  <a:lnTo>
                    <a:pt x="42" y="258"/>
                  </a:lnTo>
                  <a:lnTo>
                    <a:pt x="30" y="270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6" y="306"/>
                  </a:lnTo>
                  <a:lnTo>
                    <a:pt x="18" y="318"/>
                  </a:lnTo>
                  <a:lnTo>
                    <a:pt x="18" y="330"/>
                  </a:lnTo>
                  <a:lnTo>
                    <a:pt x="12" y="342"/>
                  </a:lnTo>
                  <a:lnTo>
                    <a:pt x="12" y="348"/>
                  </a:lnTo>
                  <a:lnTo>
                    <a:pt x="18" y="354"/>
                  </a:lnTo>
                  <a:lnTo>
                    <a:pt x="18" y="366"/>
                  </a:lnTo>
                  <a:lnTo>
                    <a:pt x="24" y="378"/>
                  </a:lnTo>
                  <a:lnTo>
                    <a:pt x="24" y="396"/>
                  </a:lnTo>
                  <a:lnTo>
                    <a:pt x="18" y="402"/>
                  </a:lnTo>
                  <a:lnTo>
                    <a:pt x="18" y="432"/>
                  </a:lnTo>
                  <a:lnTo>
                    <a:pt x="30" y="444"/>
                  </a:lnTo>
                  <a:lnTo>
                    <a:pt x="36" y="444"/>
                  </a:lnTo>
                  <a:lnTo>
                    <a:pt x="48" y="450"/>
                  </a:lnTo>
                  <a:lnTo>
                    <a:pt x="72" y="474"/>
                  </a:lnTo>
                  <a:lnTo>
                    <a:pt x="78" y="486"/>
                  </a:lnTo>
                  <a:lnTo>
                    <a:pt x="78" y="546"/>
                  </a:lnTo>
                  <a:lnTo>
                    <a:pt x="84" y="558"/>
                  </a:lnTo>
                  <a:lnTo>
                    <a:pt x="114" y="594"/>
                  </a:lnTo>
                  <a:lnTo>
                    <a:pt x="114" y="600"/>
                  </a:lnTo>
                  <a:lnTo>
                    <a:pt x="108" y="612"/>
                  </a:lnTo>
                  <a:lnTo>
                    <a:pt x="108" y="618"/>
                  </a:lnTo>
                  <a:lnTo>
                    <a:pt x="126" y="618"/>
                  </a:lnTo>
                  <a:lnTo>
                    <a:pt x="138" y="612"/>
                  </a:lnTo>
                  <a:lnTo>
                    <a:pt x="138" y="630"/>
                  </a:lnTo>
                  <a:lnTo>
                    <a:pt x="144" y="636"/>
                  </a:lnTo>
                  <a:lnTo>
                    <a:pt x="162" y="636"/>
                  </a:lnTo>
                  <a:lnTo>
                    <a:pt x="180" y="654"/>
                  </a:lnTo>
                  <a:lnTo>
                    <a:pt x="192" y="654"/>
                  </a:lnTo>
                  <a:lnTo>
                    <a:pt x="204" y="648"/>
                  </a:lnTo>
                  <a:lnTo>
                    <a:pt x="204" y="666"/>
                  </a:lnTo>
                  <a:lnTo>
                    <a:pt x="222" y="666"/>
                  </a:lnTo>
                  <a:lnTo>
                    <a:pt x="240" y="678"/>
                  </a:lnTo>
                  <a:lnTo>
                    <a:pt x="264" y="678"/>
                  </a:lnTo>
                  <a:lnTo>
                    <a:pt x="270" y="696"/>
                  </a:lnTo>
                  <a:lnTo>
                    <a:pt x="300" y="696"/>
                  </a:lnTo>
                  <a:lnTo>
                    <a:pt x="300" y="690"/>
                  </a:lnTo>
                  <a:lnTo>
                    <a:pt x="312" y="678"/>
                  </a:lnTo>
                  <a:lnTo>
                    <a:pt x="318" y="684"/>
                  </a:lnTo>
                  <a:lnTo>
                    <a:pt x="330" y="690"/>
                  </a:lnTo>
                  <a:lnTo>
                    <a:pt x="336" y="702"/>
                  </a:lnTo>
                  <a:lnTo>
                    <a:pt x="348" y="714"/>
                  </a:lnTo>
                  <a:lnTo>
                    <a:pt x="348" y="774"/>
                  </a:lnTo>
                  <a:lnTo>
                    <a:pt x="354" y="774"/>
                  </a:lnTo>
                  <a:lnTo>
                    <a:pt x="360" y="780"/>
                  </a:lnTo>
                  <a:lnTo>
                    <a:pt x="360" y="792"/>
                  </a:lnTo>
                  <a:lnTo>
                    <a:pt x="354" y="798"/>
                  </a:lnTo>
                  <a:lnTo>
                    <a:pt x="354" y="804"/>
                  </a:lnTo>
                  <a:lnTo>
                    <a:pt x="348" y="810"/>
                  </a:lnTo>
                  <a:lnTo>
                    <a:pt x="348" y="816"/>
                  </a:lnTo>
                  <a:lnTo>
                    <a:pt x="366" y="834"/>
                  </a:lnTo>
                  <a:lnTo>
                    <a:pt x="378" y="840"/>
                  </a:lnTo>
                  <a:lnTo>
                    <a:pt x="372" y="858"/>
                  </a:lnTo>
                  <a:lnTo>
                    <a:pt x="408" y="858"/>
                  </a:lnTo>
                  <a:lnTo>
                    <a:pt x="414" y="852"/>
                  </a:lnTo>
                  <a:lnTo>
                    <a:pt x="420" y="852"/>
                  </a:lnTo>
                  <a:lnTo>
                    <a:pt x="432" y="840"/>
                  </a:lnTo>
                  <a:lnTo>
                    <a:pt x="444" y="840"/>
                  </a:lnTo>
                  <a:lnTo>
                    <a:pt x="456" y="846"/>
                  </a:lnTo>
                  <a:lnTo>
                    <a:pt x="462" y="858"/>
                  </a:lnTo>
                  <a:lnTo>
                    <a:pt x="474" y="864"/>
                  </a:lnTo>
                  <a:lnTo>
                    <a:pt x="480" y="870"/>
                  </a:lnTo>
                  <a:lnTo>
                    <a:pt x="492" y="870"/>
                  </a:lnTo>
                  <a:lnTo>
                    <a:pt x="510" y="852"/>
                  </a:lnTo>
                  <a:lnTo>
                    <a:pt x="516" y="852"/>
                  </a:lnTo>
                  <a:lnTo>
                    <a:pt x="522" y="858"/>
                  </a:lnTo>
                  <a:lnTo>
                    <a:pt x="534" y="864"/>
                  </a:lnTo>
                  <a:lnTo>
                    <a:pt x="552" y="864"/>
                  </a:lnTo>
                  <a:lnTo>
                    <a:pt x="564" y="852"/>
                  </a:lnTo>
                  <a:lnTo>
                    <a:pt x="576" y="846"/>
                  </a:lnTo>
                  <a:lnTo>
                    <a:pt x="582" y="834"/>
                  </a:lnTo>
                  <a:lnTo>
                    <a:pt x="588" y="828"/>
                  </a:lnTo>
                  <a:lnTo>
                    <a:pt x="612" y="828"/>
                  </a:lnTo>
                  <a:lnTo>
                    <a:pt x="618" y="834"/>
                  </a:lnTo>
                  <a:lnTo>
                    <a:pt x="618" y="840"/>
                  </a:lnTo>
                  <a:lnTo>
                    <a:pt x="630" y="840"/>
                  </a:lnTo>
                  <a:lnTo>
                    <a:pt x="642" y="834"/>
                  </a:lnTo>
                  <a:lnTo>
                    <a:pt x="654" y="822"/>
                  </a:lnTo>
                  <a:lnTo>
                    <a:pt x="660" y="822"/>
                  </a:lnTo>
                  <a:lnTo>
                    <a:pt x="690" y="816"/>
                  </a:lnTo>
                  <a:lnTo>
                    <a:pt x="768" y="762"/>
                  </a:lnTo>
                  <a:lnTo>
                    <a:pt x="762" y="744"/>
                  </a:lnTo>
                  <a:close/>
                  <a:moveTo>
                    <a:pt x="726" y="360"/>
                  </a:moveTo>
                  <a:lnTo>
                    <a:pt x="732" y="354"/>
                  </a:lnTo>
                  <a:lnTo>
                    <a:pt x="732" y="324"/>
                  </a:lnTo>
                  <a:lnTo>
                    <a:pt x="720" y="312"/>
                  </a:lnTo>
                  <a:lnTo>
                    <a:pt x="714" y="312"/>
                  </a:lnTo>
                  <a:lnTo>
                    <a:pt x="708" y="318"/>
                  </a:lnTo>
                  <a:lnTo>
                    <a:pt x="708" y="348"/>
                  </a:lnTo>
                  <a:lnTo>
                    <a:pt x="714" y="354"/>
                  </a:lnTo>
                  <a:lnTo>
                    <a:pt x="726" y="360"/>
                  </a:lnTo>
                  <a:close/>
                  <a:moveTo>
                    <a:pt x="678" y="420"/>
                  </a:moveTo>
                  <a:lnTo>
                    <a:pt x="690" y="426"/>
                  </a:lnTo>
                  <a:lnTo>
                    <a:pt x="696" y="438"/>
                  </a:lnTo>
                  <a:lnTo>
                    <a:pt x="708" y="444"/>
                  </a:lnTo>
                  <a:lnTo>
                    <a:pt x="720" y="444"/>
                  </a:lnTo>
                  <a:lnTo>
                    <a:pt x="726" y="438"/>
                  </a:lnTo>
                  <a:lnTo>
                    <a:pt x="720" y="432"/>
                  </a:lnTo>
                  <a:lnTo>
                    <a:pt x="720" y="426"/>
                  </a:lnTo>
                  <a:lnTo>
                    <a:pt x="708" y="414"/>
                  </a:lnTo>
                  <a:lnTo>
                    <a:pt x="708" y="390"/>
                  </a:lnTo>
                  <a:lnTo>
                    <a:pt x="702" y="378"/>
                  </a:lnTo>
                  <a:lnTo>
                    <a:pt x="684" y="378"/>
                  </a:lnTo>
                  <a:lnTo>
                    <a:pt x="678" y="384"/>
                  </a:lnTo>
                  <a:lnTo>
                    <a:pt x="678" y="4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4" name="Google Shape;154;p7"/>
            <p:cNvSpPr/>
            <p:nvPr/>
          </p:nvSpPr>
          <p:spPr>
            <a:xfrm>
              <a:off x="6034088" y="2327275"/>
              <a:ext cx="223838" cy="141288"/>
            </a:xfrm>
            <a:custGeom>
              <a:rect b="b" l="l" r="r" t="t"/>
              <a:pathLst>
                <a:path extrusionOk="0" h="348" w="552">
                  <a:moveTo>
                    <a:pt x="528" y="270"/>
                  </a:moveTo>
                  <a:lnTo>
                    <a:pt x="516" y="246"/>
                  </a:lnTo>
                  <a:lnTo>
                    <a:pt x="516" y="204"/>
                  </a:lnTo>
                  <a:lnTo>
                    <a:pt x="510" y="198"/>
                  </a:lnTo>
                  <a:lnTo>
                    <a:pt x="498" y="192"/>
                  </a:lnTo>
                  <a:lnTo>
                    <a:pt x="492" y="192"/>
                  </a:lnTo>
                  <a:lnTo>
                    <a:pt x="480" y="186"/>
                  </a:lnTo>
                  <a:lnTo>
                    <a:pt x="456" y="186"/>
                  </a:lnTo>
                  <a:lnTo>
                    <a:pt x="450" y="192"/>
                  </a:lnTo>
                  <a:lnTo>
                    <a:pt x="438" y="192"/>
                  </a:lnTo>
                  <a:lnTo>
                    <a:pt x="426" y="180"/>
                  </a:lnTo>
                  <a:lnTo>
                    <a:pt x="426" y="168"/>
                  </a:lnTo>
                  <a:lnTo>
                    <a:pt x="432" y="156"/>
                  </a:lnTo>
                  <a:lnTo>
                    <a:pt x="432" y="144"/>
                  </a:lnTo>
                  <a:lnTo>
                    <a:pt x="414" y="144"/>
                  </a:lnTo>
                  <a:lnTo>
                    <a:pt x="414" y="120"/>
                  </a:lnTo>
                  <a:lnTo>
                    <a:pt x="396" y="114"/>
                  </a:lnTo>
                  <a:lnTo>
                    <a:pt x="384" y="126"/>
                  </a:lnTo>
                  <a:lnTo>
                    <a:pt x="342" y="126"/>
                  </a:lnTo>
                  <a:lnTo>
                    <a:pt x="336" y="132"/>
                  </a:lnTo>
                  <a:lnTo>
                    <a:pt x="324" y="138"/>
                  </a:lnTo>
                  <a:lnTo>
                    <a:pt x="312" y="138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294" y="138"/>
                  </a:lnTo>
                  <a:lnTo>
                    <a:pt x="264" y="108"/>
                  </a:lnTo>
                  <a:lnTo>
                    <a:pt x="258" y="114"/>
                  </a:lnTo>
                  <a:lnTo>
                    <a:pt x="246" y="120"/>
                  </a:lnTo>
                  <a:lnTo>
                    <a:pt x="240" y="126"/>
                  </a:lnTo>
                  <a:lnTo>
                    <a:pt x="222" y="126"/>
                  </a:lnTo>
                  <a:lnTo>
                    <a:pt x="210" y="114"/>
                  </a:lnTo>
                  <a:lnTo>
                    <a:pt x="186" y="114"/>
                  </a:lnTo>
                  <a:lnTo>
                    <a:pt x="174" y="108"/>
                  </a:lnTo>
                  <a:lnTo>
                    <a:pt x="156" y="108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14"/>
                  </a:lnTo>
                  <a:lnTo>
                    <a:pt x="120" y="108"/>
                  </a:lnTo>
                  <a:lnTo>
                    <a:pt x="114" y="102"/>
                  </a:lnTo>
                  <a:lnTo>
                    <a:pt x="114" y="90"/>
                  </a:lnTo>
                  <a:lnTo>
                    <a:pt x="126" y="84"/>
                  </a:lnTo>
                  <a:lnTo>
                    <a:pt x="132" y="78"/>
                  </a:lnTo>
                  <a:lnTo>
                    <a:pt x="132" y="66"/>
                  </a:lnTo>
                  <a:lnTo>
                    <a:pt x="138" y="60"/>
                  </a:lnTo>
                  <a:lnTo>
                    <a:pt x="150" y="60"/>
                  </a:lnTo>
                  <a:lnTo>
                    <a:pt x="186" y="72"/>
                  </a:lnTo>
                  <a:lnTo>
                    <a:pt x="198" y="78"/>
                  </a:lnTo>
                  <a:lnTo>
                    <a:pt x="204" y="78"/>
                  </a:lnTo>
                  <a:lnTo>
                    <a:pt x="210" y="72"/>
                  </a:lnTo>
                  <a:lnTo>
                    <a:pt x="210" y="66"/>
                  </a:lnTo>
                  <a:lnTo>
                    <a:pt x="204" y="60"/>
                  </a:lnTo>
                  <a:lnTo>
                    <a:pt x="198" y="60"/>
                  </a:lnTo>
                  <a:lnTo>
                    <a:pt x="186" y="54"/>
                  </a:lnTo>
                  <a:lnTo>
                    <a:pt x="180" y="48"/>
                  </a:lnTo>
                  <a:lnTo>
                    <a:pt x="174" y="48"/>
                  </a:lnTo>
                  <a:lnTo>
                    <a:pt x="198" y="12"/>
                  </a:lnTo>
                  <a:lnTo>
                    <a:pt x="192" y="6"/>
                  </a:lnTo>
                  <a:lnTo>
                    <a:pt x="180" y="0"/>
                  </a:lnTo>
                  <a:lnTo>
                    <a:pt x="162" y="0"/>
                  </a:lnTo>
                  <a:lnTo>
                    <a:pt x="156" y="12"/>
                  </a:lnTo>
                  <a:lnTo>
                    <a:pt x="144" y="18"/>
                  </a:lnTo>
                  <a:lnTo>
                    <a:pt x="138" y="30"/>
                  </a:lnTo>
                  <a:lnTo>
                    <a:pt x="132" y="30"/>
                  </a:lnTo>
                  <a:lnTo>
                    <a:pt x="114" y="12"/>
                  </a:lnTo>
                  <a:lnTo>
                    <a:pt x="102" y="12"/>
                  </a:lnTo>
                  <a:lnTo>
                    <a:pt x="102" y="24"/>
                  </a:lnTo>
                  <a:lnTo>
                    <a:pt x="96" y="30"/>
                  </a:lnTo>
                  <a:lnTo>
                    <a:pt x="96" y="42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66" y="60"/>
                  </a:lnTo>
                  <a:lnTo>
                    <a:pt x="90" y="84"/>
                  </a:lnTo>
                  <a:lnTo>
                    <a:pt x="72" y="96"/>
                  </a:lnTo>
                  <a:lnTo>
                    <a:pt x="78" y="96"/>
                  </a:lnTo>
                  <a:lnTo>
                    <a:pt x="78" y="108"/>
                  </a:lnTo>
                  <a:lnTo>
                    <a:pt x="54" y="120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8" y="144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62"/>
                  </a:lnTo>
                  <a:lnTo>
                    <a:pt x="54" y="162"/>
                  </a:lnTo>
                  <a:lnTo>
                    <a:pt x="66" y="174"/>
                  </a:lnTo>
                  <a:lnTo>
                    <a:pt x="66" y="180"/>
                  </a:lnTo>
                  <a:lnTo>
                    <a:pt x="60" y="186"/>
                  </a:lnTo>
                  <a:lnTo>
                    <a:pt x="60" y="204"/>
                  </a:lnTo>
                  <a:lnTo>
                    <a:pt x="66" y="210"/>
                  </a:lnTo>
                  <a:lnTo>
                    <a:pt x="78" y="216"/>
                  </a:lnTo>
                  <a:lnTo>
                    <a:pt x="90" y="228"/>
                  </a:lnTo>
                  <a:lnTo>
                    <a:pt x="90" y="246"/>
                  </a:lnTo>
                  <a:lnTo>
                    <a:pt x="84" y="258"/>
                  </a:lnTo>
                  <a:lnTo>
                    <a:pt x="72" y="264"/>
                  </a:lnTo>
                  <a:lnTo>
                    <a:pt x="66" y="276"/>
                  </a:lnTo>
                  <a:lnTo>
                    <a:pt x="60" y="282"/>
                  </a:lnTo>
                  <a:lnTo>
                    <a:pt x="60" y="306"/>
                  </a:lnTo>
                  <a:lnTo>
                    <a:pt x="66" y="312"/>
                  </a:lnTo>
                  <a:lnTo>
                    <a:pt x="78" y="318"/>
                  </a:lnTo>
                  <a:lnTo>
                    <a:pt x="84" y="324"/>
                  </a:lnTo>
                  <a:lnTo>
                    <a:pt x="90" y="324"/>
                  </a:lnTo>
                  <a:lnTo>
                    <a:pt x="108" y="306"/>
                  </a:lnTo>
                  <a:lnTo>
                    <a:pt x="120" y="300"/>
                  </a:lnTo>
                  <a:lnTo>
                    <a:pt x="126" y="294"/>
                  </a:lnTo>
                  <a:lnTo>
                    <a:pt x="138" y="294"/>
                  </a:lnTo>
                  <a:lnTo>
                    <a:pt x="144" y="300"/>
                  </a:lnTo>
                  <a:lnTo>
                    <a:pt x="150" y="312"/>
                  </a:lnTo>
                  <a:lnTo>
                    <a:pt x="156" y="318"/>
                  </a:lnTo>
                  <a:lnTo>
                    <a:pt x="162" y="318"/>
                  </a:lnTo>
                  <a:lnTo>
                    <a:pt x="162" y="288"/>
                  </a:lnTo>
                  <a:lnTo>
                    <a:pt x="174" y="276"/>
                  </a:lnTo>
                  <a:lnTo>
                    <a:pt x="186" y="270"/>
                  </a:lnTo>
                  <a:lnTo>
                    <a:pt x="204" y="270"/>
                  </a:lnTo>
                  <a:lnTo>
                    <a:pt x="216" y="282"/>
                  </a:lnTo>
                  <a:lnTo>
                    <a:pt x="222" y="258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10" y="246"/>
                  </a:lnTo>
                  <a:lnTo>
                    <a:pt x="222" y="234"/>
                  </a:lnTo>
                  <a:lnTo>
                    <a:pt x="228" y="234"/>
                  </a:lnTo>
                  <a:lnTo>
                    <a:pt x="234" y="228"/>
                  </a:lnTo>
                  <a:lnTo>
                    <a:pt x="234" y="204"/>
                  </a:lnTo>
                  <a:lnTo>
                    <a:pt x="240" y="198"/>
                  </a:lnTo>
                  <a:lnTo>
                    <a:pt x="258" y="198"/>
                  </a:lnTo>
                  <a:lnTo>
                    <a:pt x="276" y="216"/>
                  </a:lnTo>
                  <a:lnTo>
                    <a:pt x="276" y="246"/>
                  </a:lnTo>
                  <a:lnTo>
                    <a:pt x="294" y="246"/>
                  </a:lnTo>
                  <a:lnTo>
                    <a:pt x="306" y="312"/>
                  </a:lnTo>
                  <a:lnTo>
                    <a:pt x="306" y="318"/>
                  </a:lnTo>
                  <a:lnTo>
                    <a:pt x="336" y="348"/>
                  </a:lnTo>
                  <a:lnTo>
                    <a:pt x="342" y="348"/>
                  </a:lnTo>
                  <a:lnTo>
                    <a:pt x="348" y="342"/>
                  </a:lnTo>
                  <a:lnTo>
                    <a:pt x="360" y="336"/>
                  </a:lnTo>
                  <a:lnTo>
                    <a:pt x="366" y="324"/>
                  </a:lnTo>
                  <a:lnTo>
                    <a:pt x="372" y="318"/>
                  </a:lnTo>
                  <a:lnTo>
                    <a:pt x="390" y="318"/>
                  </a:lnTo>
                  <a:lnTo>
                    <a:pt x="396" y="312"/>
                  </a:lnTo>
                  <a:lnTo>
                    <a:pt x="402" y="300"/>
                  </a:lnTo>
                  <a:lnTo>
                    <a:pt x="408" y="294"/>
                  </a:lnTo>
                  <a:lnTo>
                    <a:pt x="432" y="282"/>
                  </a:lnTo>
                  <a:lnTo>
                    <a:pt x="456" y="282"/>
                  </a:lnTo>
                  <a:lnTo>
                    <a:pt x="456" y="300"/>
                  </a:lnTo>
                  <a:lnTo>
                    <a:pt x="492" y="288"/>
                  </a:lnTo>
                  <a:lnTo>
                    <a:pt x="516" y="288"/>
                  </a:lnTo>
                  <a:lnTo>
                    <a:pt x="522" y="294"/>
                  </a:lnTo>
                  <a:lnTo>
                    <a:pt x="546" y="294"/>
                  </a:lnTo>
                  <a:lnTo>
                    <a:pt x="552" y="288"/>
                  </a:lnTo>
                  <a:lnTo>
                    <a:pt x="540" y="276"/>
                  </a:lnTo>
                  <a:lnTo>
                    <a:pt x="534" y="276"/>
                  </a:lnTo>
                  <a:lnTo>
                    <a:pt x="528" y="27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5" name="Google Shape;155;p7"/>
            <p:cNvSpPr/>
            <p:nvPr/>
          </p:nvSpPr>
          <p:spPr>
            <a:xfrm>
              <a:off x="7602538" y="2838450"/>
              <a:ext cx="49213" cy="109538"/>
            </a:xfrm>
            <a:custGeom>
              <a:rect b="b" l="l" r="r" t="t"/>
              <a:pathLst>
                <a:path extrusionOk="0" h="270" w="120">
                  <a:moveTo>
                    <a:pt x="84" y="270"/>
                  </a:moveTo>
                  <a:lnTo>
                    <a:pt x="84" y="222"/>
                  </a:lnTo>
                  <a:lnTo>
                    <a:pt x="90" y="216"/>
                  </a:lnTo>
                  <a:lnTo>
                    <a:pt x="102" y="192"/>
                  </a:lnTo>
                  <a:lnTo>
                    <a:pt x="102" y="102"/>
                  </a:lnTo>
                  <a:lnTo>
                    <a:pt x="108" y="96"/>
                  </a:lnTo>
                  <a:lnTo>
                    <a:pt x="114" y="84"/>
                  </a:lnTo>
                  <a:lnTo>
                    <a:pt x="114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72" y="0"/>
                  </a:lnTo>
                  <a:lnTo>
                    <a:pt x="48" y="30"/>
                  </a:lnTo>
                  <a:lnTo>
                    <a:pt x="42" y="42"/>
                  </a:lnTo>
                  <a:lnTo>
                    <a:pt x="30" y="78"/>
                  </a:lnTo>
                  <a:lnTo>
                    <a:pt x="12" y="114"/>
                  </a:lnTo>
                  <a:lnTo>
                    <a:pt x="0" y="150"/>
                  </a:lnTo>
                  <a:lnTo>
                    <a:pt x="0" y="168"/>
                  </a:lnTo>
                  <a:lnTo>
                    <a:pt x="6" y="180"/>
                  </a:lnTo>
                  <a:lnTo>
                    <a:pt x="18" y="192"/>
                  </a:lnTo>
                  <a:lnTo>
                    <a:pt x="24" y="204"/>
                  </a:lnTo>
                  <a:lnTo>
                    <a:pt x="36" y="210"/>
                  </a:lnTo>
                  <a:lnTo>
                    <a:pt x="42" y="222"/>
                  </a:lnTo>
                  <a:lnTo>
                    <a:pt x="42" y="228"/>
                  </a:lnTo>
                  <a:lnTo>
                    <a:pt x="48" y="234"/>
                  </a:lnTo>
                  <a:lnTo>
                    <a:pt x="60" y="258"/>
                  </a:lnTo>
                  <a:lnTo>
                    <a:pt x="84" y="27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6" name="Google Shape;156;p7"/>
            <p:cNvSpPr/>
            <p:nvPr/>
          </p:nvSpPr>
          <p:spPr>
            <a:xfrm>
              <a:off x="5194301" y="2443163"/>
              <a:ext cx="182563" cy="168275"/>
            </a:xfrm>
            <a:custGeom>
              <a:rect b="b" l="l" r="r" t="t"/>
              <a:pathLst>
                <a:path extrusionOk="0" h="414" w="450">
                  <a:moveTo>
                    <a:pt x="426" y="60"/>
                  </a:moveTo>
                  <a:lnTo>
                    <a:pt x="432" y="54"/>
                  </a:lnTo>
                  <a:lnTo>
                    <a:pt x="438" y="42"/>
                  </a:lnTo>
                  <a:lnTo>
                    <a:pt x="450" y="30"/>
                  </a:lnTo>
                  <a:lnTo>
                    <a:pt x="444" y="30"/>
                  </a:lnTo>
                  <a:lnTo>
                    <a:pt x="438" y="24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32" y="6"/>
                  </a:lnTo>
                  <a:lnTo>
                    <a:pt x="426" y="18"/>
                  </a:lnTo>
                  <a:lnTo>
                    <a:pt x="402" y="18"/>
                  </a:lnTo>
                  <a:lnTo>
                    <a:pt x="390" y="30"/>
                  </a:lnTo>
                  <a:lnTo>
                    <a:pt x="372" y="30"/>
                  </a:lnTo>
                  <a:lnTo>
                    <a:pt x="366" y="24"/>
                  </a:lnTo>
                  <a:lnTo>
                    <a:pt x="318" y="24"/>
                  </a:lnTo>
                  <a:lnTo>
                    <a:pt x="306" y="30"/>
                  </a:lnTo>
                  <a:lnTo>
                    <a:pt x="294" y="42"/>
                  </a:lnTo>
                  <a:lnTo>
                    <a:pt x="282" y="48"/>
                  </a:lnTo>
                  <a:lnTo>
                    <a:pt x="276" y="54"/>
                  </a:lnTo>
                  <a:lnTo>
                    <a:pt x="258" y="54"/>
                  </a:lnTo>
                  <a:lnTo>
                    <a:pt x="246" y="60"/>
                  </a:lnTo>
                  <a:lnTo>
                    <a:pt x="234" y="60"/>
                  </a:lnTo>
                  <a:lnTo>
                    <a:pt x="222" y="54"/>
                  </a:lnTo>
                  <a:lnTo>
                    <a:pt x="204" y="54"/>
                  </a:lnTo>
                  <a:lnTo>
                    <a:pt x="192" y="42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50" y="48"/>
                  </a:lnTo>
                  <a:lnTo>
                    <a:pt x="144" y="48"/>
                  </a:lnTo>
                  <a:lnTo>
                    <a:pt x="138" y="54"/>
                  </a:lnTo>
                  <a:lnTo>
                    <a:pt x="120" y="60"/>
                  </a:lnTo>
                  <a:lnTo>
                    <a:pt x="84" y="60"/>
                  </a:lnTo>
                  <a:lnTo>
                    <a:pt x="84" y="54"/>
                  </a:lnTo>
                  <a:lnTo>
                    <a:pt x="90" y="48"/>
                  </a:lnTo>
                  <a:lnTo>
                    <a:pt x="66" y="48"/>
                  </a:lnTo>
                  <a:lnTo>
                    <a:pt x="66" y="78"/>
                  </a:lnTo>
                  <a:lnTo>
                    <a:pt x="72" y="78"/>
                  </a:lnTo>
                  <a:lnTo>
                    <a:pt x="72" y="102"/>
                  </a:lnTo>
                  <a:lnTo>
                    <a:pt x="60" y="102"/>
                  </a:lnTo>
                  <a:lnTo>
                    <a:pt x="54" y="96"/>
                  </a:lnTo>
                  <a:lnTo>
                    <a:pt x="54" y="114"/>
                  </a:lnTo>
                  <a:lnTo>
                    <a:pt x="48" y="120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14"/>
                  </a:lnTo>
                  <a:lnTo>
                    <a:pt x="18" y="120"/>
                  </a:lnTo>
                  <a:lnTo>
                    <a:pt x="12" y="132"/>
                  </a:lnTo>
                  <a:lnTo>
                    <a:pt x="12" y="150"/>
                  </a:lnTo>
                  <a:lnTo>
                    <a:pt x="6" y="150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24" y="222"/>
                  </a:lnTo>
                  <a:lnTo>
                    <a:pt x="72" y="222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8" y="252"/>
                  </a:lnTo>
                  <a:lnTo>
                    <a:pt x="78" y="270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54" y="288"/>
                  </a:lnTo>
                  <a:lnTo>
                    <a:pt x="48" y="288"/>
                  </a:lnTo>
                  <a:lnTo>
                    <a:pt x="42" y="294"/>
                  </a:lnTo>
                  <a:lnTo>
                    <a:pt x="42" y="318"/>
                  </a:lnTo>
                  <a:lnTo>
                    <a:pt x="24" y="336"/>
                  </a:lnTo>
                  <a:lnTo>
                    <a:pt x="30" y="378"/>
                  </a:lnTo>
                  <a:lnTo>
                    <a:pt x="36" y="378"/>
                  </a:lnTo>
                  <a:lnTo>
                    <a:pt x="72" y="396"/>
                  </a:lnTo>
                  <a:lnTo>
                    <a:pt x="84" y="408"/>
                  </a:lnTo>
                  <a:lnTo>
                    <a:pt x="96" y="414"/>
                  </a:lnTo>
                  <a:lnTo>
                    <a:pt x="114" y="414"/>
                  </a:lnTo>
                  <a:lnTo>
                    <a:pt x="174" y="384"/>
                  </a:lnTo>
                  <a:lnTo>
                    <a:pt x="204" y="354"/>
                  </a:lnTo>
                  <a:lnTo>
                    <a:pt x="228" y="336"/>
                  </a:lnTo>
                  <a:lnTo>
                    <a:pt x="240" y="324"/>
                  </a:lnTo>
                  <a:lnTo>
                    <a:pt x="300" y="276"/>
                  </a:lnTo>
                  <a:lnTo>
                    <a:pt x="312" y="270"/>
                  </a:lnTo>
                  <a:lnTo>
                    <a:pt x="372" y="246"/>
                  </a:lnTo>
                  <a:lnTo>
                    <a:pt x="396" y="234"/>
                  </a:lnTo>
                  <a:lnTo>
                    <a:pt x="402" y="228"/>
                  </a:lnTo>
                  <a:lnTo>
                    <a:pt x="402" y="222"/>
                  </a:lnTo>
                  <a:lnTo>
                    <a:pt x="384" y="204"/>
                  </a:lnTo>
                  <a:lnTo>
                    <a:pt x="384" y="198"/>
                  </a:lnTo>
                  <a:lnTo>
                    <a:pt x="390" y="180"/>
                  </a:lnTo>
                  <a:lnTo>
                    <a:pt x="396" y="168"/>
                  </a:lnTo>
                  <a:lnTo>
                    <a:pt x="396" y="138"/>
                  </a:lnTo>
                  <a:lnTo>
                    <a:pt x="390" y="126"/>
                  </a:lnTo>
                  <a:lnTo>
                    <a:pt x="390" y="114"/>
                  </a:lnTo>
                  <a:lnTo>
                    <a:pt x="384" y="108"/>
                  </a:lnTo>
                  <a:lnTo>
                    <a:pt x="378" y="96"/>
                  </a:lnTo>
                  <a:lnTo>
                    <a:pt x="378" y="84"/>
                  </a:lnTo>
                  <a:lnTo>
                    <a:pt x="384" y="72"/>
                  </a:lnTo>
                  <a:lnTo>
                    <a:pt x="390" y="66"/>
                  </a:lnTo>
                  <a:lnTo>
                    <a:pt x="402" y="66"/>
                  </a:lnTo>
                  <a:lnTo>
                    <a:pt x="414" y="60"/>
                  </a:lnTo>
                  <a:lnTo>
                    <a:pt x="426" y="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7" name="Google Shape;157;p7"/>
            <p:cNvSpPr/>
            <p:nvPr/>
          </p:nvSpPr>
          <p:spPr>
            <a:xfrm>
              <a:off x="4397376" y="2105025"/>
              <a:ext cx="117475" cy="65088"/>
            </a:xfrm>
            <a:custGeom>
              <a:rect b="b" l="l" r="r" t="t"/>
              <a:pathLst>
                <a:path extrusionOk="0" h="162" w="288">
                  <a:moveTo>
                    <a:pt x="132" y="24"/>
                  </a:moveTo>
                  <a:lnTo>
                    <a:pt x="96" y="24"/>
                  </a:lnTo>
                  <a:lnTo>
                    <a:pt x="90" y="42"/>
                  </a:lnTo>
                  <a:lnTo>
                    <a:pt x="72" y="30"/>
                  </a:lnTo>
                  <a:lnTo>
                    <a:pt x="66" y="42"/>
                  </a:lnTo>
                  <a:lnTo>
                    <a:pt x="60" y="48"/>
                  </a:lnTo>
                  <a:lnTo>
                    <a:pt x="54" y="60"/>
                  </a:lnTo>
                  <a:lnTo>
                    <a:pt x="48" y="66"/>
                  </a:lnTo>
                  <a:lnTo>
                    <a:pt x="30" y="66"/>
                  </a:lnTo>
                  <a:lnTo>
                    <a:pt x="30" y="78"/>
                  </a:lnTo>
                  <a:lnTo>
                    <a:pt x="18" y="90"/>
                  </a:lnTo>
                  <a:lnTo>
                    <a:pt x="12" y="102"/>
                  </a:lnTo>
                  <a:lnTo>
                    <a:pt x="0" y="108"/>
                  </a:lnTo>
                  <a:lnTo>
                    <a:pt x="6" y="120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30" y="108"/>
                  </a:lnTo>
                  <a:lnTo>
                    <a:pt x="48" y="108"/>
                  </a:lnTo>
                  <a:lnTo>
                    <a:pt x="54" y="114"/>
                  </a:lnTo>
                  <a:lnTo>
                    <a:pt x="48" y="138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6" y="144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32" y="138"/>
                  </a:lnTo>
                  <a:lnTo>
                    <a:pt x="132" y="120"/>
                  </a:lnTo>
                  <a:lnTo>
                    <a:pt x="138" y="114"/>
                  </a:lnTo>
                  <a:lnTo>
                    <a:pt x="150" y="114"/>
                  </a:lnTo>
                  <a:lnTo>
                    <a:pt x="156" y="120"/>
                  </a:lnTo>
                  <a:lnTo>
                    <a:pt x="156" y="126"/>
                  </a:lnTo>
                  <a:lnTo>
                    <a:pt x="162" y="132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92" y="162"/>
                  </a:lnTo>
                  <a:lnTo>
                    <a:pt x="192" y="144"/>
                  </a:lnTo>
                  <a:lnTo>
                    <a:pt x="204" y="132"/>
                  </a:lnTo>
                  <a:lnTo>
                    <a:pt x="210" y="108"/>
                  </a:lnTo>
                  <a:lnTo>
                    <a:pt x="222" y="126"/>
                  </a:lnTo>
                  <a:lnTo>
                    <a:pt x="240" y="120"/>
                  </a:lnTo>
                  <a:lnTo>
                    <a:pt x="258" y="132"/>
                  </a:lnTo>
                  <a:lnTo>
                    <a:pt x="264" y="120"/>
                  </a:lnTo>
                  <a:lnTo>
                    <a:pt x="252" y="108"/>
                  </a:lnTo>
                  <a:lnTo>
                    <a:pt x="252" y="102"/>
                  </a:lnTo>
                  <a:lnTo>
                    <a:pt x="276" y="102"/>
                  </a:lnTo>
                  <a:lnTo>
                    <a:pt x="282" y="84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6" y="66"/>
                  </a:lnTo>
                  <a:lnTo>
                    <a:pt x="270" y="66"/>
                  </a:lnTo>
                  <a:lnTo>
                    <a:pt x="252" y="84"/>
                  </a:lnTo>
                  <a:lnTo>
                    <a:pt x="246" y="84"/>
                  </a:lnTo>
                  <a:lnTo>
                    <a:pt x="246" y="66"/>
                  </a:lnTo>
                  <a:lnTo>
                    <a:pt x="210" y="66"/>
                  </a:lnTo>
                  <a:lnTo>
                    <a:pt x="210" y="60"/>
                  </a:lnTo>
                  <a:lnTo>
                    <a:pt x="216" y="48"/>
                  </a:lnTo>
                  <a:lnTo>
                    <a:pt x="222" y="42"/>
                  </a:lnTo>
                  <a:lnTo>
                    <a:pt x="228" y="42"/>
                  </a:lnTo>
                  <a:lnTo>
                    <a:pt x="228" y="30"/>
                  </a:lnTo>
                  <a:lnTo>
                    <a:pt x="216" y="30"/>
                  </a:lnTo>
                  <a:lnTo>
                    <a:pt x="210" y="18"/>
                  </a:lnTo>
                  <a:lnTo>
                    <a:pt x="192" y="12"/>
                  </a:lnTo>
                  <a:lnTo>
                    <a:pt x="180" y="12"/>
                  </a:lnTo>
                  <a:lnTo>
                    <a:pt x="174" y="6"/>
                  </a:lnTo>
                  <a:lnTo>
                    <a:pt x="162" y="0"/>
                  </a:lnTo>
                  <a:lnTo>
                    <a:pt x="156" y="0"/>
                  </a:lnTo>
                  <a:lnTo>
                    <a:pt x="150" y="6"/>
                  </a:lnTo>
                  <a:lnTo>
                    <a:pt x="150" y="18"/>
                  </a:lnTo>
                  <a:lnTo>
                    <a:pt x="156" y="24"/>
                  </a:lnTo>
                  <a:lnTo>
                    <a:pt x="150" y="18"/>
                  </a:lnTo>
                  <a:lnTo>
                    <a:pt x="132" y="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8" name="Google Shape;158;p7"/>
            <p:cNvSpPr/>
            <p:nvPr/>
          </p:nvSpPr>
          <p:spPr>
            <a:xfrm>
              <a:off x="4530726" y="1466850"/>
              <a:ext cx="280988" cy="401638"/>
            </a:xfrm>
            <a:custGeom>
              <a:rect b="b" l="l" r="r" t="t"/>
              <a:pathLst>
                <a:path extrusionOk="0" h="990" w="690">
                  <a:moveTo>
                    <a:pt x="678" y="204"/>
                  </a:moveTo>
                  <a:lnTo>
                    <a:pt x="672" y="198"/>
                  </a:lnTo>
                  <a:lnTo>
                    <a:pt x="660" y="192"/>
                  </a:lnTo>
                  <a:lnTo>
                    <a:pt x="648" y="180"/>
                  </a:lnTo>
                  <a:lnTo>
                    <a:pt x="648" y="174"/>
                  </a:lnTo>
                  <a:lnTo>
                    <a:pt x="654" y="162"/>
                  </a:lnTo>
                  <a:lnTo>
                    <a:pt x="660" y="156"/>
                  </a:lnTo>
                  <a:lnTo>
                    <a:pt x="666" y="144"/>
                  </a:lnTo>
                  <a:lnTo>
                    <a:pt x="642" y="132"/>
                  </a:lnTo>
                  <a:lnTo>
                    <a:pt x="648" y="108"/>
                  </a:lnTo>
                  <a:lnTo>
                    <a:pt x="636" y="102"/>
                  </a:lnTo>
                  <a:lnTo>
                    <a:pt x="636" y="96"/>
                  </a:lnTo>
                  <a:lnTo>
                    <a:pt x="642" y="90"/>
                  </a:lnTo>
                  <a:lnTo>
                    <a:pt x="642" y="66"/>
                  </a:lnTo>
                  <a:lnTo>
                    <a:pt x="636" y="66"/>
                  </a:lnTo>
                  <a:lnTo>
                    <a:pt x="630" y="60"/>
                  </a:lnTo>
                  <a:lnTo>
                    <a:pt x="618" y="60"/>
                  </a:lnTo>
                  <a:lnTo>
                    <a:pt x="588" y="42"/>
                  </a:lnTo>
                  <a:lnTo>
                    <a:pt x="552" y="42"/>
                  </a:lnTo>
                  <a:lnTo>
                    <a:pt x="540" y="30"/>
                  </a:lnTo>
                  <a:lnTo>
                    <a:pt x="534" y="30"/>
                  </a:lnTo>
                  <a:lnTo>
                    <a:pt x="528" y="24"/>
                  </a:lnTo>
                  <a:lnTo>
                    <a:pt x="516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56" y="0"/>
                  </a:lnTo>
                  <a:lnTo>
                    <a:pt x="456" y="24"/>
                  </a:lnTo>
                  <a:lnTo>
                    <a:pt x="444" y="24"/>
                  </a:lnTo>
                  <a:lnTo>
                    <a:pt x="444" y="30"/>
                  </a:lnTo>
                  <a:lnTo>
                    <a:pt x="456" y="42"/>
                  </a:lnTo>
                  <a:lnTo>
                    <a:pt x="462" y="42"/>
                  </a:lnTo>
                  <a:lnTo>
                    <a:pt x="456" y="48"/>
                  </a:lnTo>
                  <a:lnTo>
                    <a:pt x="444" y="48"/>
                  </a:lnTo>
                  <a:lnTo>
                    <a:pt x="438" y="42"/>
                  </a:lnTo>
                  <a:lnTo>
                    <a:pt x="414" y="42"/>
                  </a:lnTo>
                  <a:lnTo>
                    <a:pt x="390" y="36"/>
                  </a:lnTo>
                  <a:lnTo>
                    <a:pt x="366" y="42"/>
                  </a:lnTo>
                  <a:lnTo>
                    <a:pt x="366" y="30"/>
                  </a:lnTo>
                  <a:lnTo>
                    <a:pt x="360" y="24"/>
                  </a:lnTo>
                  <a:lnTo>
                    <a:pt x="348" y="36"/>
                  </a:lnTo>
                  <a:lnTo>
                    <a:pt x="348" y="66"/>
                  </a:lnTo>
                  <a:lnTo>
                    <a:pt x="342" y="72"/>
                  </a:lnTo>
                  <a:lnTo>
                    <a:pt x="324" y="72"/>
                  </a:lnTo>
                  <a:lnTo>
                    <a:pt x="282" y="78"/>
                  </a:lnTo>
                  <a:lnTo>
                    <a:pt x="264" y="96"/>
                  </a:lnTo>
                  <a:lnTo>
                    <a:pt x="252" y="102"/>
                  </a:lnTo>
                  <a:lnTo>
                    <a:pt x="246" y="102"/>
                  </a:lnTo>
                  <a:lnTo>
                    <a:pt x="246" y="114"/>
                  </a:lnTo>
                  <a:lnTo>
                    <a:pt x="258" y="120"/>
                  </a:lnTo>
                  <a:lnTo>
                    <a:pt x="264" y="126"/>
                  </a:lnTo>
                  <a:lnTo>
                    <a:pt x="258" y="144"/>
                  </a:lnTo>
                  <a:lnTo>
                    <a:pt x="252" y="144"/>
                  </a:lnTo>
                  <a:lnTo>
                    <a:pt x="240" y="150"/>
                  </a:lnTo>
                  <a:lnTo>
                    <a:pt x="234" y="156"/>
                  </a:lnTo>
                  <a:lnTo>
                    <a:pt x="234" y="162"/>
                  </a:lnTo>
                  <a:lnTo>
                    <a:pt x="228" y="168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16" y="180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16" y="192"/>
                  </a:lnTo>
                  <a:lnTo>
                    <a:pt x="210" y="198"/>
                  </a:lnTo>
                  <a:lnTo>
                    <a:pt x="204" y="198"/>
                  </a:lnTo>
                  <a:lnTo>
                    <a:pt x="192" y="204"/>
                  </a:lnTo>
                  <a:lnTo>
                    <a:pt x="174" y="192"/>
                  </a:lnTo>
                  <a:lnTo>
                    <a:pt x="174" y="228"/>
                  </a:lnTo>
                  <a:lnTo>
                    <a:pt x="168" y="270"/>
                  </a:lnTo>
                  <a:lnTo>
                    <a:pt x="138" y="300"/>
                  </a:lnTo>
                  <a:lnTo>
                    <a:pt x="132" y="300"/>
                  </a:lnTo>
                  <a:lnTo>
                    <a:pt x="120" y="306"/>
                  </a:lnTo>
                  <a:lnTo>
                    <a:pt x="132" y="312"/>
                  </a:lnTo>
                  <a:lnTo>
                    <a:pt x="150" y="330"/>
                  </a:lnTo>
                  <a:lnTo>
                    <a:pt x="150" y="336"/>
                  </a:lnTo>
                  <a:lnTo>
                    <a:pt x="144" y="342"/>
                  </a:lnTo>
                  <a:lnTo>
                    <a:pt x="102" y="342"/>
                  </a:lnTo>
                  <a:lnTo>
                    <a:pt x="90" y="348"/>
                  </a:lnTo>
                  <a:lnTo>
                    <a:pt x="84" y="354"/>
                  </a:lnTo>
                  <a:lnTo>
                    <a:pt x="72" y="360"/>
                  </a:lnTo>
                  <a:lnTo>
                    <a:pt x="30" y="402"/>
                  </a:lnTo>
                  <a:lnTo>
                    <a:pt x="36" y="408"/>
                  </a:lnTo>
                  <a:lnTo>
                    <a:pt x="42" y="408"/>
                  </a:lnTo>
                  <a:lnTo>
                    <a:pt x="48" y="414"/>
                  </a:lnTo>
                  <a:lnTo>
                    <a:pt x="48" y="420"/>
                  </a:lnTo>
                  <a:lnTo>
                    <a:pt x="42" y="426"/>
                  </a:lnTo>
                  <a:lnTo>
                    <a:pt x="36" y="426"/>
                  </a:lnTo>
                  <a:lnTo>
                    <a:pt x="30" y="432"/>
                  </a:lnTo>
                  <a:lnTo>
                    <a:pt x="30" y="444"/>
                  </a:lnTo>
                  <a:lnTo>
                    <a:pt x="54" y="468"/>
                  </a:lnTo>
                  <a:lnTo>
                    <a:pt x="54" y="480"/>
                  </a:lnTo>
                  <a:lnTo>
                    <a:pt x="48" y="492"/>
                  </a:lnTo>
                  <a:lnTo>
                    <a:pt x="48" y="510"/>
                  </a:lnTo>
                  <a:lnTo>
                    <a:pt x="60" y="522"/>
                  </a:lnTo>
                  <a:lnTo>
                    <a:pt x="66" y="522"/>
                  </a:lnTo>
                  <a:lnTo>
                    <a:pt x="84" y="540"/>
                  </a:lnTo>
                  <a:lnTo>
                    <a:pt x="84" y="552"/>
                  </a:lnTo>
                  <a:lnTo>
                    <a:pt x="72" y="564"/>
                  </a:lnTo>
                  <a:lnTo>
                    <a:pt x="48" y="570"/>
                  </a:lnTo>
                  <a:lnTo>
                    <a:pt x="54" y="576"/>
                  </a:lnTo>
                  <a:lnTo>
                    <a:pt x="60" y="588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66" y="606"/>
                  </a:lnTo>
                  <a:lnTo>
                    <a:pt x="72" y="618"/>
                  </a:lnTo>
                  <a:lnTo>
                    <a:pt x="66" y="618"/>
                  </a:lnTo>
                  <a:lnTo>
                    <a:pt x="66" y="642"/>
                  </a:lnTo>
                  <a:lnTo>
                    <a:pt x="60" y="648"/>
                  </a:lnTo>
                  <a:lnTo>
                    <a:pt x="24" y="648"/>
                  </a:lnTo>
                  <a:lnTo>
                    <a:pt x="30" y="660"/>
                  </a:lnTo>
                  <a:lnTo>
                    <a:pt x="30" y="666"/>
                  </a:lnTo>
                  <a:lnTo>
                    <a:pt x="24" y="666"/>
                  </a:lnTo>
                  <a:lnTo>
                    <a:pt x="18" y="672"/>
                  </a:lnTo>
                  <a:lnTo>
                    <a:pt x="18" y="678"/>
                  </a:lnTo>
                  <a:lnTo>
                    <a:pt x="30" y="690"/>
                  </a:lnTo>
                  <a:lnTo>
                    <a:pt x="30" y="708"/>
                  </a:lnTo>
                  <a:lnTo>
                    <a:pt x="24" y="714"/>
                  </a:lnTo>
                  <a:lnTo>
                    <a:pt x="18" y="726"/>
                  </a:lnTo>
                  <a:lnTo>
                    <a:pt x="0" y="708"/>
                  </a:lnTo>
                  <a:lnTo>
                    <a:pt x="0" y="768"/>
                  </a:lnTo>
                  <a:lnTo>
                    <a:pt x="6" y="762"/>
                  </a:lnTo>
                  <a:lnTo>
                    <a:pt x="24" y="762"/>
                  </a:lnTo>
                  <a:lnTo>
                    <a:pt x="36" y="774"/>
                  </a:lnTo>
                  <a:lnTo>
                    <a:pt x="36" y="780"/>
                  </a:lnTo>
                  <a:lnTo>
                    <a:pt x="30" y="780"/>
                  </a:lnTo>
                  <a:lnTo>
                    <a:pt x="30" y="774"/>
                  </a:lnTo>
                  <a:lnTo>
                    <a:pt x="24" y="774"/>
                  </a:lnTo>
                  <a:lnTo>
                    <a:pt x="24" y="834"/>
                  </a:lnTo>
                  <a:lnTo>
                    <a:pt x="30" y="840"/>
                  </a:lnTo>
                  <a:lnTo>
                    <a:pt x="36" y="840"/>
                  </a:lnTo>
                  <a:lnTo>
                    <a:pt x="48" y="846"/>
                  </a:lnTo>
                  <a:lnTo>
                    <a:pt x="54" y="858"/>
                  </a:lnTo>
                  <a:lnTo>
                    <a:pt x="60" y="864"/>
                  </a:lnTo>
                  <a:lnTo>
                    <a:pt x="66" y="876"/>
                  </a:lnTo>
                  <a:lnTo>
                    <a:pt x="90" y="900"/>
                  </a:lnTo>
                  <a:lnTo>
                    <a:pt x="96" y="900"/>
                  </a:lnTo>
                  <a:lnTo>
                    <a:pt x="96" y="912"/>
                  </a:lnTo>
                  <a:lnTo>
                    <a:pt x="78" y="912"/>
                  </a:lnTo>
                  <a:lnTo>
                    <a:pt x="78" y="942"/>
                  </a:lnTo>
                  <a:lnTo>
                    <a:pt x="90" y="954"/>
                  </a:lnTo>
                  <a:lnTo>
                    <a:pt x="102" y="960"/>
                  </a:lnTo>
                  <a:lnTo>
                    <a:pt x="96" y="966"/>
                  </a:lnTo>
                  <a:lnTo>
                    <a:pt x="96" y="984"/>
                  </a:lnTo>
                  <a:lnTo>
                    <a:pt x="102" y="984"/>
                  </a:lnTo>
                  <a:lnTo>
                    <a:pt x="108" y="990"/>
                  </a:lnTo>
                  <a:lnTo>
                    <a:pt x="174" y="990"/>
                  </a:lnTo>
                  <a:lnTo>
                    <a:pt x="180" y="984"/>
                  </a:lnTo>
                  <a:lnTo>
                    <a:pt x="180" y="948"/>
                  </a:lnTo>
                  <a:lnTo>
                    <a:pt x="198" y="942"/>
                  </a:lnTo>
                  <a:lnTo>
                    <a:pt x="198" y="924"/>
                  </a:lnTo>
                  <a:lnTo>
                    <a:pt x="264" y="930"/>
                  </a:lnTo>
                  <a:lnTo>
                    <a:pt x="276" y="936"/>
                  </a:lnTo>
                  <a:lnTo>
                    <a:pt x="300" y="876"/>
                  </a:lnTo>
                  <a:lnTo>
                    <a:pt x="300" y="864"/>
                  </a:lnTo>
                  <a:lnTo>
                    <a:pt x="306" y="852"/>
                  </a:lnTo>
                  <a:lnTo>
                    <a:pt x="306" y="816"/>
                  </a:lnTo>
                  <a:lnTo>
                    <a:pt x="300" y="810"/>
                  </a:lnTo>
                  <a:lnTo>
                    <a:pt x="294" y="798"/>
                  </a:lnTo>
                  <a:lnTo>
                    <a:pt x="312" y="798"/>
                  </a:lnTo>
                  <a:lnTo>
                    <a:pt x="324" y="786"/>
                  </a:lnTo>
                  <a:lnTo>
                    <a:pt x="324" y="780"/>
                  </a:lnTo>
                  <a:lnTo>
                    <a:pt x="306" y="762"/>
                  </a:lnTo>
                  <a:lnTo>
                    <a:pt x="294" y="762"/>
                  </a:lnTo>
                  <a:lnTo>
                    <a:pt x="312" y="756"/>
                  </a:lnTo>
                  <a:lnTo>
                    <a:pt x="300" y="750"/>
                  </a:lnTo>
                  <a:lnTo>
                    <a:pt x="324" y="750"/>
                  </a:lnTo>
                  <a:lnTo>
                    <a:pt x="336" y="744"/>
                  </a:lnTo>
                  <a:lnTo>
                    <a:pt x="348" y="744"/>
                  </a:lnTo>
                  <a:lnTo>
                    <a:pt x="354" y="738"/>
                  </a:lnTo>
                  <a:lnTo>
                    <a:pt x="360" y="726"/>
                  </a:lnTo>
                  <a:lnTo>
                    <a:pt x="360" y="714"/>
                  </a:lnTo>
                  <a:lnTo>
                    <a:pt x="366" y="708"/>
                  </a:lnTo>
                  <a:lnTo>
                    <a:pt x="384" y="726"/>
                  </a:lnTo>
                  <a:lnTo>
                    <a:pt x="390" y="726"/>
                  </a:lnTo>
                  <a:lnTo>
                    <a:pt x="396" y="720"/>
                  </a:lnTo>
                  <a:lnTo>
                    <a:pt x="408" y="696"/>
                  </a:lnTo>
                  <a:lnTo>
                    <a:pt x="402" y="690"/>
                  </a:lnTo>
                  <a:lnTo>
                    <a:pt x="402" y="684"/>
                  </a:lnTo>
                  <a:lnTo>
                    <a:pt x="414" y="684"/>
                  </a:lnTo>
                  <a:lnTo>
                    <a:pt x="420" y="678"/>
                  </a:lnTo>
                  <a:lnTo>
                    <a:pt x="432" y="672"/>
                  </a:lnTo>
                  <a:lnTo>
                    <a:pt x="432" y="660"/>
                  </a:lnTo>
                  <a:lnTo>
                    <a:pt x="420" y="636"/>
                  </a:lnTo>
                  <a:lnTo>
                    <a:pt x="408" y="630"/>
                  </a:lnTo>
                  <a:lnTo>
                    <a:pt x="408" y="618"/>
                  </a:lnTo>
                  <a:lnTo>
                    <a:pt x="372" y="600"/>
                  </a:lnTo>
                  <a:lnTo>
                    <a:pt x="360" y="606"/>
                  </a:lnTo>
                  <a:lnTo>
                    <a:pt x="354" y="606"/>
                  </a:lnTo>
                  <a:lnTo>
                    <a:pt x="342" y="600"/>
                  </a:lnTo>
                  <a:lnTo>
                    <a:pt x="330" y="576"/>
                  </a:lnTo>
                  <a:lnTo>
                    <a:pt x="330" y="558"/>
                  </a:lnTo>
                  <a:lnTo>
                    <a:pt x="324" y="546"/>
                  </a:lnTo>
                  <a:lnTo>
                    <a:pt x="324" y="528"/>
                  </a:lnTo>
                  <a:lnTo>
                    <a:pt x="336" y="516"/>
                  </a:lnTo>
                  <a:lnTo>
                    <a:pt x="342" y="504"/>
                  </a:lnTo>
                  <a:lnTo>
                    <a:pt x="342" y="486"/>
                  </a:lnTo>
                  <a:lnTo>
                    <a:pt x="336" y="474"/>
                  </a:lnTo>
                  <a:lnTo>
                    <a:pt x="330" y="468"/>
                  </a:lnTo>
                  <a:lnTo>
                    <a:pt x="330" y="462"/>
                  </a:lnTo>
                  <a:lnTo>
                    <a:pt x="348" y="462"/>
                  </a:lnTo>
                  <a:lnTo>
                    <a:pt x="354" y="456"/>
                  </a:lnTo>
                  <a:lnTo>
                    <a:pt x="354" y="438"/>
                  </a:lnTo>
                  <a:lnTo>
                    <a:pt x="348" y="426"/>
                  </a:lnTo>
                  <a:lnTo>
                    <a:pt x="354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96" y="420"/>
                  </a:lnTo>
                  <a:lnTo>
                    <a:pt x="408" y="408"/>
                  </a:lnTo>
                  <a:lnTo>
                    <a:pt x="438" y="414"/>
                  </a:lnTo>
                  <a:lnTo>
                    <a:pt x="450" y="390"/>
                  </a:lnTo>
                  <a:lnTo>
                    <a:pt x="480" y="390"/>
                  </a:lnTo>
                  <a:lnTo>
                    <a:pt x="498" y="384"/>
                  </a:lnTo>
                  <a:lnTo>
                    <a:pt x="510" y="378"/>
                  </a:lnTo>
                  <a:lnTo>
                    <a:pt x="522" y="354"/>
                  </a:lnTo>
                  <a:lnTo>
                    <a:pt x="540" y="336"/>
                  </a:lnTo>
                  <a:lnTo>
                    <a:pt x="546" y="324"/>
                  </a:lnTo>
                  <a:lnTo>
                    <a:pt x="528" y="300"/>
                  </a:lnTo>
                  <a:lnTo>
                    <a:pt x="558" y="264"/>
                  </a:lnTo>
                  <a:lnTo>
                    <a:pt x="540" y="246"/>
                  </a:lnTo>
                  <a:lnTo>
                    <a:pt x="576" y="234"/>
                  </a:lnTo>
                  <a:lnTo>
                    <a:pt x="594" y="216"/>
                  </a:lnTo>
                  <a:lnTo>
                    <a:pt x="672" y="222"/>
                  </a:lnTo>
                  <a:lnTo>
                    <a:pt x="684" y="240"/>
                  </a:lnTo>
                  <a:lnTo>
                    <a:pt x="690" y="240"/>
                  </a:lnTo>
                  <a:lnTo>
                    <a:pt x="678" y="204"/>
                  </a:lnTo>
                  <a:close/>
                  <a:moveTo>
                    <a:pt x="390" y="828"/>
                  </a:moveTo>
                  <a:lnTo>
                    <a:pt x="390" y="840"/>
                  </a:lnTo>
                  <a:lnTo>
                    <a:pt x="396" y="852"/>
                  </a:lnTo>
                  <a:lnTo>
                    <a:pt x="396" y="864"/>
                  </a:lnTo>
                  <a:lnTo>
                    <a:pt x="402" y="870"/>
                  </a:lnTo>
                  <a:lnTo>
                    <a:pt x="402" y="876"/>
                  </a:lnTo>
                  <a:lnTo>
                    <a:pt x="414" y="852"/>
                  </a:lnTo>
                  <a:lnTo>
                    <a:pt x="426" y="852"/>
                  </a:lnTo>
                  <a:lnTo>
                    <a:pt x="432" y="846"/>
                  </a:lnTo>
                  <a:lnTo>
                    <a:pt x="438" y="834"/>
                  </a:lnTo>
                  <a:lnTo>
                    <a:pt x="438" y="822"/>
                  </a:lnTo>
                  <a:lnTo>
                    <a:pt x="432" y="816"/>
                  </a:lnTo>
                  <a:lnTo>
                    <a:pt x="450" y="798"/>
                  </a:lnTo>
                  <a:lnTo>
                    <a:pt x="444" y="798"/>
                  </a:lnTo>
                  <a:lnTo>
                    <a:pt x="438" y="804"/>
                  </a:lnTo>
                  <a:lnTo>
                    <a:pt x="420" y="804"/>
                  </a:lnTo>
                  <a:lnTo>
                    <a:pt x="408" y="810"/>
                  </a:lnTo>
                  <a:lnTo>
                    <a:pt x="390" y="828"/>
                  </a:lnTo>
                  <a:close/>
                  <a:moveTo>
                    <a:pt x="300" y="900"/>
                  </a:moveTo>
                  <a:lnTo>
                    <a:pt x="300" y="912"/>
                  </a:lnTo>
                  <a:lnTo>
                    <a:pt x="294" y="924"/>
                  </a:lnTo>
                  <a:lnTo>
                    <a:pt x="300" y="918"/>
                  </a:lnTo>
                  <a:lnTo>
                    <a:pt x="312" y="912"/>
                  </a:lnTo>
                  <a:lnTo>
                    <a:pt x="318" y="900"/>
                  </a:lnTo>
                  <a:lnTo>
                    <a:pt x="318" y="894"/>
                  </a:lnTo>
                  <a:lnTo>
                    <a:pt x="324" y="888"/>
                  </a:lnTo>
                  <a:lnTo>
                    <a:pt x="324" y="882"/>
                  </a:lnTo>
                  <a:lnTo>
                    <a:pt x="342" y="858"/>
                  </a:lnTo>
                  <a:lnTo>
                    <a:pt x="336" y="840"/>
                  </a:lnTo>
                  <a:lnTo>
                    <a:pt x="330" y="852"/>
                  </a:lnTo>
                  <a:lnTo>
                    <a:pt x="312" y="870"/>
                  </a:lnTo>
                  <a:lnTo>
                    <a:pt x="300" y="894"/>
                  </a:lnTo>
                  <a:lnTo>
                    <a:pt x="300" y="90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59" name="Google Shape;159;p7"/>
            <p:cNvSpPr/>
            <p:nvPr/>
          </p:nvSpPr>
          <p:spPr>
            <a:xfrm>
              <a:off x="5084763" y="4508500"/>
              <a:ext cx="41275" cy="53975"/>
            </a:xfrm>
            <a:custGeom>
              <a:rect b="b" l="l" r="r" t="t"/>
              <a:pathLst>
                <a:path extrusionOk="0" h="132" w="102">
                  <a:moveTo>
                    <a:pt x="84" y="54"/>
                  </a:moveTo>
                  <a:lnTo>
                    <a:pt x="84" y="30"/>
                  </a:lnTo>
                  <a:lnTo>
                    <a:pt x="90" y="18"/>
                  </a:lnTo>
                  <a:lnTo>
                    <a:pt x="66" y="18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24" y="12"/>
                  </a:lnTo>
                  <a:lnTo>
                    <a:pt x="18" y="24"/>
                  </a:lnTo>
                  <a:lnTo>
                    <a:pt x="18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84"/>
                  </a:lnTo>
                  <a:lnTo>
                    <a:pt x="12" y="108"/>
                  </a:lnTo>
                  <a:lnTo>
                    <a:pt x="24" y="114"/>
                  </a:lnTo>
                  <a:lnTo>
                    <a:pt x="36" y="126"/>
                  </a:lnTo>
                  <a:lnTo>
                    <a:pt x="54" y="126"/>
                  </a:lnTo>
                  <a:lnTo>
                    <a:pt x="66" y="132"/>
                  </a:lnTo>
                  <a:lnTo>
                    <a:pt x="78" y="132"/>
                  </a:lnTo>
                  <a:lnTo>
                    <a:pt x="90" y="90"/>
                  </a:lnTo>
                  <a:lnTo>
                    <a:pt x="96" y="90"/>
                  </a:lnTo>
                  <a:lnTo>
                    <a:pt x="102" y="84"/>
                  </a:lnTo>
                  <a:lnTo>
                    <a:pt x="96" y="60"/>
                  </a:lnTo>
                  <a:lnTo>
                    <a:pt x="90" y="60"/>
                  </a:lnTo>
                  <a:lnTo>
                    <a:pt x="84" y="5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0" name="Google Shape;160;p7"/>
            <p:cNvSpPr/>
            <p:nvPr/>
          </p:nvSpPr>
          <p:spPr>
            <a:xfrm>
              <a:off x="2533651" y="3471863"/>
              <a:ext cx="119063" cy="136525"/>
            </a:xfrm>
            <a:custGeom>
              <a:rect b="b" l="l" r="r" t="t"/>
              <a:pathLst>
                <a:path extrusionOk="0" h="336" w="294">
                  <a:moveTo>
                    <a:pt x="60" y="78"/>
                  </a:moveTo>
                  <a:lnTo>
                    <a:pt x="30" y="78"/>
                  </a:lnTo>
                  <a:lnTo>
                    <a:pt x="18" y="84"/>
                  </a:lnTo>
                  <a:lnTo>
                    <a:pt x="12" y="90"/>
                  </a:lnTo>
                  <a:lnTo>
                    <a:pt x="12" y="132"/>
                  </a:lnTo>
                  <a:lnTo>
                    <a:pt x="6" y="138"/>
                  </a:lnTo>
                  <a:lnTo>
                    <a:pt x="0" y="150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6" y="174"/>
                  </a:lnTo>
                  <a:lnTo>
                    <a:pt x="12" y="174"/>
                  </a:lnTo>
                  <a:lnTo>
                    <a:pt x="12" y="186"/>
                  </a:lnTo>
                  <a:lnTo>
                    <a:pt x="18" y="198"/>
                  </a:lnTo>
                  <a:lnTo>
                    <a:pt x="24" y="204"/>
                  </a:lnTo>
                  <a:lnTo>
                    <a:pt x="30" y="216"/>
                  </a:lnTo>
                  <a:lnTo>
                    <a:pt x="42" y="216"/>
                  </a:lnTo>
                  <a:lnTo>
                    <a:pt x="42" y="210"/>
                  </a:lnTo>
                  <a:lnTo>
                    <a:pt x="54" y="198"/>
                  </a:lnTo>
                  <a:lnTo>
                    <a:pt x="54" y="216"/>
                  </a:lnTo>
                  <a:lnTo>
                    <a:pt x="48" y="222"/>
                  </a:lnTo>
                  <a:lnTo>
                    <a:pt x="48" y="246"/>
                  </a:lnTo>
                  <a:lnTo>
                    <a:pt x="54" y="258"/>
                  </a:lnTo>
                  <a:lnTo>
                    <a:pt x="72" y="276"/>
                  </a:lnTo>
                  <a:lnTo>
                    <a:pt x="78" y="294"/>
                  </a:lnTo>
                  <a:lnTo>
                    <a:pt x="84" y="306"/>
                  </a:lnTo>
                  <a:lnTo>
                    <a:pt x="90" y="312"/>
                  </a:lnTo>
                  <a:lnTo>
                    <a:pt x="90" y="318"/>
                  </a:lnTo>
                  <a:lnTo>
                    <a:pt x="102" y="324"/>
                  </a:lnTo>
                  <a:lnTo>
                    <a:pt x="108" y="324"/>
                  </a:lnTo>
                  <a:lnTo>
                    <a:pt x="132" y="336"/>
                  </a:lnTo>
                  <a:lnTo>
                    <a:pt x="150" y="336"/>
                  </a:lnTo>
                  <a:lnTo>
                    <a:pt x="156" y="330"/>
                  </a:lnTo>
                  <a:lnTo>
                    <a:pt x="150" y="324"/>
                  </a:lnTo>
                  <a:lnTo>
                    <a:pt x="150" y="318"/>
                  </a:lnTo>
                  <a:lnTo>
                    <a:pt x="138" y="306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76"/>
                  </a:lnTo>
                  <a:lnTo>
                    <a:pt x="156" y="288"/>
                  </a:lnTo>
                  <a:lnTo>
                    <a:pt x="180" y="288"/>
                  </a:lnTo>
                  <a:lnTo>
                    <a:pt x="192" y="282"/>
                  </a:lnTo>
                  <a:lnTo>
                    <a:pt x="198" y="276"/>
                  </a:lnTo>
                  <a:lnTo>
                    <a:pt x="210" y="270"/>
                  </a:lnTo>
                  <a:lnTo>
                    <a:pt x="216" y="270"/>
                  </a:lnTo>
                  <a:lnTo>
                    <a:pt x="222" y="282"/>
                  </a:lnTo>
                  <a:lnTo>
                    <a:pt x="228" y="288"/>
                  </a:lnTo>
                  <a:lnTo>
                    <a:pt x="246" y="294"/>
                  </a:lnTo>
                  <a:lnTo>
                    <a:pt x="252" y="282"/>
                  </a:lnTo>
                  <a:lnTo>
                    <a:pt x="258" y="276"/>
                  </a:lnTo>
                  <a:lnTo>
                    <a:pt x="258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98"/>
                  </a:lnTo>
                  <a:lnTo>
                    <a:pt x="282" y="186"/>
                  </a:lnTo>
                  <a:lnTo>
                    <a:pt x="264" y="168"/>
                  </a:lnTo>
                  <a:lnTo>
                    <a:pt x="258" y="156"/>
                  </a:lnTo>
                  <a:lnTo>
                    <a:pt x="258" y="144"/>
                  </a:lnTo>
                  <a:lnTo>
                    <a:pt x="252" y="126"/>
                  </a:lnTo>
                  <a:lnTo>
                    <a:pt x="252" y="96"/>
                  </a:lnTo>
                  <a:lnTo>
                    <a:pt x="258" y="78"/>
                  </a:lnTo>
                  <a:lnTo>
                    <a:pt x="264" y="66"/>
                  </a:lnTo>
                  <a:lnTo>
                    <a:pt x="276" y="60"/>
                  </a:lnTo>
                  <a:lnTo>
                    <a:pt x="282" y="54"/>
                  </a:lnTo>
                  <a:lnTo>
                    <a:pt x="288" y="54"/>
                  </a:lnTo>
                  <a:lnTo>
                    <a:pt x="288" y="30"/>
                  </a:lnTo>
                  <a:lnTo>
                    <a:pt x="294" y="12"/>
                  </a:lnTo>
                  <a:lnTo>
                    <a:pt x="288" y="12"/>
                  </a:lnTo>
                  <a:lnTo>
                    <a:pt x="282" y="6"/>
                  </a:lnTo>
                  <a:lnTo>
                    <a:pt x="270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204" y="12"/>
                  </a:lnTo>
                  <a:lnTo>
                    <a:pt x="156" y="6"/>
                  </a:lnTo>
                  <a:lnTo>
                    <a:pt x="156" y="18"/>
                  </a:lnTo>
                  <a:lnTo>
                    <a:pt x="96" y="0"/>
                  </a:lnTo>
                  <a:lnTo>
                    <a:pt x="72" y="6"/>
                  </a:lnTo>
                  <a:lnTo>
                    <a:pt x="66" y="18"/>
                  </a:lnTo>
                  <a:lnTo>
                    <a:pt x="60" y="24"/>
                  </a:lnTo>
                  <a:lnTo>
                    <a:pt x="54" y="36"/>
                  </a:lnTo>
                  <a:lnTo>
                    <a:pt x="54" y="48"/>
                  </a:lnTo>
                  <a:lnTo>
                    <a:pt x="66" y="60"/>
                  </a:lnTo>
                  <a:lnTo>
                    <a:pt x="66" y="72"/>
                  </a:lnTo>
                  <a:lnTo>
                    <a:pt x="60" y="7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1" name="Google Shape;161;p7"/>
            <p:cNvSpPr/>
            <p:nvPr/>
          </p:nvSpPr>
          <p:spPr>
            <a:xfrm>
              <a:off x="6507163" y="3352800"/>
              <a:ext cx="69850" cy="123825"/>
            </a:xfrm>
            <a:custGeom>
              <a:rect b="b" l="l" r="r" t="t"/>
              <a:pathLst>
                <a:path extrusionOk="0" h="306" w="174">
                  <a:moveTo>
                    <a:pt x="24" y="6"/>
                  </a:moveTo>
                  <a:lnTo>
                    <a:pt x="36" y="0"/>
                  </a:lnTo>
                  <a:lnTo>
                    <a:pt x="48" y="0"/>
                  </a:lnTo>
                  <a:lnTo>
                    <a:pt x="66" y="6"/>
                  </a:lnTo>
                  <a:lnTo>
                    <a:pt x="78" y="12"/>
                  </a:lnTo>
                  <a:lnTo>
                    <a:pt x="114" y="66"/>
                  </a:lnTo>
                  <a:lnTo>
                    <a:pt x="132" y="84"/>
                  </a:lnTo>
                  <a:lnTo>
                    <a:pt x="126" y="120"/>
                  </a:lnTo>
                  <a:lnTo>
                    <a:pt x="150" y="114"/>
                  </a:lnTo>
                  <a:lnTo>
                    <a:pt x="156" y="168"/>
                  </a:lnTo>
                  <a:lnTo>
                    <a:pt x="162" y="174"/>
                  </a:lnTo>
                  <a:lnTo>
                    <a:pt x="168" y="198"/>
                  </a:lnTo>
                  <a:lnTo>
                    <a:pt x="174" y="228"/>
                  </a:lnTo>
                  <a:lnTo>
                    <a:pt x="174" y="258"/>
                  </a:lnTo>
                  <a:lnTo>
                    <a:pt x="156" y="276"/>
                  </a:lnTo>
                  <a:lnTo>
                    <a:pt x="120" y="294"/>
                  </a:lnTo>
                  <a:lnTo>
                    <a:pt x="84" y="306"/>
                  </a:lnTo>
                  <a:lnTo>
                    <a:pt x="48" y="306"/>
                  </a:lnTo>
                  <a:lnTo>
                    <a:pt x="24" y="282"/>
                  </a:lnTo>
                  <a:lnTo>
                    <a:pt x="12" y="240"/>
                  </a:lnTo>
                  <a:lnTo>
                    <a:pt x="0" y="192"/>
                  </a:lnTo>
                  <a:lnTo>
                    <a:pt x="0" y="156"/>
                  </a:lnTo>
                  <a:lnTo>
                    <a:pt x="12" y="138"/>
                  </a:lnTo>
                  <a:lnTo>
                    <a:pt x="18" y="132"/>
                  </a:lnTo>
                  <a:lnTo>
                    <a:pt x="24" y="120"/>
                  </a:lnTo>
                  <a:lnTo>
                    <a:pt x="30" y="102"/>
                  </a:lnTo>
                  <a:lnTo>
                    <a:pt x="30" y="78"/>
                  </a:lnTo>
                  <a:lnTo>
                    <a:pt x="0" y="36"/>
                  </a:lnTo>
                  <a:lnTo>
                    <a:pt x="24" y="36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2" name="Google Shape;162;p7"/>
            <p:cNvSpPr/>
            <p:nvPr/>
          </p:nvSpPr>
          <p:spPr>
            <a:xfrm>
              <a:off x="3992563" y="2236788"/>
              <a:ext cx="355600" cy="250825"/>
            </a:xfrm>
            <a:custGeom>
              <a:rect b="b" l="l" r="r" t="t"/>
              <a:pathLst>
                <a:path extrusionOk="0" h="618" w="876">
                  <a:moveTo>
                    <a:pt x="804" y="318"/>
                  </a:moveTo>
                  <a:lnTo>
                    <a:pt x="798" y="312"/>
                  </a:lnTo>
                  <a:lnTo>
                    <a:pt x="798" y="306"/>
                  </a:lnTo>
                  <a:lnTo>
                    <a:pt x="786" y="306"/>
                  </a:lnTo>
                  <a:lnTo>
                    <a:pt x="762" y="318"/>
                  </a:lnTo>
                  <a:lnTo>
                    <a:pt x="750" y="330"/>
                  </a:lnTo>
                  <a:lnTo>
                    <a:pt x="750" y="336"/>
                  </a:lnTo>
                  <a:lnTo>
                    <a:pt x="756" y="342"/>
                  </a:lnTo>
                  <a:lnTo>
                    <a:pt x="768" y="342"/>
                  </a:lnTo>
                  <a:lnTo>
                    <a:pt x="774" y="348"/>
                  </a:lnTo>
                  <a:lnTo>
                    <a:pt x="774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816" y="324"/>
                  </a:lnTo>
                  <a:lnTo>
                    <a:pt x="810" y="318"/>
                  </a:lnTo>
                  <a:lnTo>
                    <a:pt x="804" y="318"/>
                  </a:lnTo>
                  <a:close/>
                  <a:moveTo>
                    <a:pt x="672" y="390"/>
                  </a:moveTo>
                  <a:lnTo>
                    <a:pt x="678" y="396"/>
                  </a:lnTo>
                  <a:lnTo>
                    <a:pt x="684" y="396"/>
                  </a:lnTo>
                  <a:lnTo>
                    <a:pt x="690" y="390"/>
                  </a:lnTo>
                  <a:lnTo>
                    <a:pt x="690" y="372"/>
                  </a:lnTo>
                  <a:lnTo>
                    <a:pt x="684" y="372"/>
                  </a:lnTo>
                  <a:lnTo>
                    <a:pt x="672" y="384"/>
                  </a:lnTo>
                  <a:lnTo>
                    <a:pt x="672" y="390"/>
                  </a:lnTo>
                  <a:close/>
                  <a:moveTo>
                    <a:pt x="840" y="300"/>
                  </a:moveTo>
                  <a:lnTo>
                    <a:pt x="840" y="306"/>
                  </a:lnTo>
                  <a:lnTo>
                    <a:pt x="852" y="318"/>
                  </a:lnTo>
                  <a:lnTo>
                    <a:pt x="870" y="318"/>
                  </a:lnTo>
                  <a:lnTo>
                    <a:pt x="876" y="312"/>
                  </a:lnTo>
                  <a:lnTo>
                    <a:pt x="864" y="300"/>
                  </a:lnTo>
                  <a:lnTo>
                    <a:pt x="852" y="300"/>
                  </a:lnTo>
                  <a:lnTo>
                    <a:pt x="846" y="294"/>
                  </a:lnTo>
                  <a:lnTo>
                    <a:pt x="840" y="300"/>
                  </a:lnTo>
                  <a:close/>
                  <a:moveTo>
                    <a:pt x="804" y="150"/>
                  </a:moveTo>
                  <a:lnTo>
                    <a:pt x="798" y="138"/>
                  </a:lnTo>
                  <a:lnTo>
                    <a:pt x="798" y="132"/>
                  </a:lnTo>
                  <a:lnTo>
                    <a:pt x="810" y="120"/>
                  </a:lnTo>
                  <a:lnTo>
                    <a:pt x="798" y="114"/>
                  </a:lnTo>
                  <a:lnTo>
                    <a:pt x="792" y="108"/>
                  </a:lnTo>
                  <a:lnTo>
                    <a:pt x="792" y="102"/>
                  </a:lnTo>
                  <a:lnTo>
                    <a:pt x="780" y="102"/>
                  </a:lnTo>
                  <a:lnTo>
                    <a:pt x="780" y="108"/>
                  </a:lnTo>
                  <a:lnTo>
                    <a:pt x="774" y="114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26" y="108"/>
                  </a:lnTo>
                  <a:lnTo>
                    <a:pt x="726" y="102"/>
                  </a:lnTo>
                  <a:lnTo>
                    <a:pt x="708" y="102"/>
                  </a:lnTo>
                  <a:lnTo>
                    <a:pt x="696" y="108"/>
                  </a:lnTo>
                  <a:lnTo>
                    <a:pt x="690" y="84"/>
                  </a:lnTo>
                  <a:lnTo>
                    <a:pt x="672" y="84"/>
                  </a:lnTo>
                  <a:lnTo>
                    <a:pt x="672" y="78"/>
                  </a:lnTo>
                  <a:lnTo>
                    <a:pt x="666" y="72"/>
                  </a:lnTo>
                  <a:lnTo>
                    <a:pt x="648" y="72"/>
                  </a:lnTo>
                  <a:lnTo>
                    <a:pt x="642" y="78"/>
                  </a:lnTo>
                  <a:lnTo>
                    <a:pt x="642" y="90"/>
                  </a:lnTo>
                  <a:lnTo>
                    <a:pt x="624" y="96"/>
                  </a:lnTo>
                  <a:lnTo>
                    <a:pt x="624" y="84"/>
                  </a:lnTo>
                  <a:lnTo>
                    <a:pt x="594" y="84"/>
                  </a:lnTo>
                  <a:lnTo>
                    <a:pt x="582" y="72"/>
                  </a:lnTo>
                  <a:lnTo>
                    <a:pt x="570" y="72"/>
                  </a:lnTo>
                  <a:lnTo>
                    <a:pt x="564" y="78"/>
                  </a:lnTo>
                  <a:lnTo>
                    <a:pt x="546" y="60"/>
                  </a:lnTo>
                  <a:lnTo>
                    <a:pt x="510" y="60"/>
                  </a:lnTo>
                  <a:lnTo>
                    <a:pt x="516" y="54"/>
                  </a:lnTo>
                  <a:lnTo>
                    <a:pt x="516" y="48"/>
                  </a:lnTo>
                  <a:lnTo>
                    <a:pt x="504" y="36"/>
                  </a:lnTo>
                  <a:lnTo>
                    <a:pt x="498" y="36"/>
                  </a:lnTo>
                  <a:lnTo>
                    <a:pt x="492" y="42"/>
                  </a:lnTo>
                  <a:lnTo>
                    <a:pt x="486" y="36"/>
                  </a:lnTo>
                  <a:lnTo>
                    <a:pt x="450" y="36"/>
                  </a:lnTo>
                  <a:lnTo>
                    <a:pt x="390" y="24"/>
                  </a:lnTo>
                  <a:lnTo>
                    <a:pt x="378" y="24"/>
                  </a:lnTo>
                  <a:lnTo>
                    <a:pt x="348" y="36"/>
                  </a:lnTo>
                  <a:lnTo>
                    <a:pt x="294" y="30"/>
                  </a:lnTo>
                  <a:lnTo>
                    <a:pt x="258" y="12"/>
                  </a:lnTo>
                  <a:lnTo>
                    <a:pt x="234" y="12"/>
                  </a:lnTo>
                  <a:lnTo>
                    <a:pt x="216" y="18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08" y="0"/>
                  </a:lnTo>
                  <a:lnTo>
                    <a:pt x="96" y="6"/>
                  </a:lnTo>
                  <a:lnTo>
                    <a:pt x="72" y="30"/>
                  </a:lnTo>
                  <a:lnTo>
                    <a:pt x="60" y="30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6" y="48"/>
                  </a:lnTo>
                  <a:lnTo>
                    <a:pt x="0" y="60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2" y="90"/>
                  </a:lnTo>
                  <a:lnTo>
                    <a:pt x="24" y="96"/>
                  </a:lnTo>
                  <a:lnTo>
                    <a:pt x="30" y="10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24" y="150"/>
                  </a:lnTo>
                  <a:lnTo>
                    <a:pt x="30" y="144"/>
                  </a:lnTo>
                  <a:lnTo>
                    <a:pt x="54" y="132"/>
                  </a:lnTo>
                  <a:lnTo>
                    <a:pt x="78" y="132"/>
                  </a:lnTo>
                  <a:lnTo>
                    <a:pt x="78" y="138"/>
                  </a:lnTo>
                  <a:lnTo>
                    <a:pt x="66" y="150"/>
                  </a:lnTo>
                  <a:lnTo>
                    <a:pt x="60" y="150"/>
                  </a:lnTo>
                  <a:lnTo>
                    <a:pt x="60" y="156"/>
                  </a:lnTo>
                  <a:lnTo>
                    <a:pt x="72" y="156"/>
                  </a:lnTo>
                  <a:lnTo>
                    <a:pt x="78" y="15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0" y="144"/>
                  </a:lnTo>
                  <a:lnTo>
                    <a:pt x="174" y="144"/>
                  </a:lnTo>
                  <a:lnTo>
                    <a:pt x="174" y="162"/>
                  </a:lnTo>
                  <a:lnTo>
                    <a:pt x="180" y="162"/>
                  </a:lnTo>
                  <a:lnTo>
                    <a:pt x="192" y="168"/>
                  </a:lnTo>
                  <a:lnTo>
                    <a:pt x="192" y="174"/>
                  </a:lnTo>
                  <a:lnTo>
                    <a:pt x="168" y="198"/>
                  </a:lnTo>
                  <a:lnTo>
                    <a:pt x="144" y="210"/>
                  </a:lnTo>
                  <a:lnTo>
                    <a:pt x="138" y="216"/>
                  </a:lnTo>
                  <a:lnTo>
                    <a:pt x="138" y="222"/>
                  </a:lnTo>
                  <a:lnTo>
                    <a:pt x="144" y="222"/>
                  </a:lnTo>
                  <a:lnTo>
                    <a:pt x="150" y="228"/>
                  </a:lnTo>
                  <a:lnTo>
                    <a:pt x="150" y="240"/>
                  </a:lnTo>
                  <a:lnTo>
                    <a:pt x="144" y="258"/>
                  </a:lnTo>
                  <a:lnTo>
                    <a:pt x="144" y="276"/>
                  </a:lnTo>
                  <a:lnTo>
                    <a:pt x="138" y="276"/>
                  </a:lnTo>
                  <a:lnTo>
                    <a:pt x="132" y="282"/>
                  </a:lnTo>
                  <a:lnTo>
                    <a:pt x="132" y="294"/>
                  </a:lnTo>
                  <a:lnTo>
                    <a:pt x="138" y="300"/>
                  </a:lnTo>
                  <a:lnTo>
                    <a:pt x="138" y="312"/>
                  </a:lnTo>
                  <a:lnTo>
                    <a:pt x="126" y="324"/>
                  </a:lnTo>
                  <a:lnTo>
                    <a:pt x="90" y="324"/>
                  </a:lnTo>
                  <a:lnTo>
                    <a:pt x="114" y="348"/>
                  </a:lnTo>
                  <a:lnTo>
                    <a:pt x="114" y="360"/>
                  </a:lnTo>
                  <a:lnTo>
                    <a:pt x="120" y="366"/>
                  </a:lnTo>
                  <a:lnTo>
                    <a:pt x="132" y="372"/>
                  </a:lnTo>
                  <a:lnTo>
                    <a:pt x="132" y="378"/>
                  </a:lnTo>
                  <a:lnTo>
                    <a:pt x="120" y="390"/>
                  </a:lnTo>
                  <a:lnTo>
                    <a:pt x="108" y="396"/>
                  </a:lnTo>
                  <a:lnTo>
                    <a:pt x="96" y="408"/>
                  </a:lnTo>
                  <a:lnTo>
                    <a:pt x="96" y="414"/>
                  </a:lnTo>
                  <a:lnTo>
                    <a:pt x="102" y="420"/>
                  </a:lnTo>
                  <a:lnTo>
                    <a:pt x="102" y="426"/>
                  </a:lnTo>
                  <a:lnTo>
                    <a:pt x="108" y="438"/>
                  </a:lnTo>
                  <a:lnTo>
                    <a:pt x="114" y="444"/>
                  </a:lnTo>
                  <a:lnTo>
                    <a:pt x="126" y="444"/>
                  </a:lnTo>
                  <a:lnTo>
                    <a:pt x="126" y="450"/>
                  </a:lnTo>
                  <a:lnTo>
                    <a:pt x="114" y="462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90" y="480"/>
                  </a:lnTo>
                  <a:lnTo>
                    <a:pt x="90" y="528"/>
                  </a:lnTo>
                  <a:lnTo>
                    <a:pt x="120" y="528"/>
                  </a:lnTo>
                  <a:lnTo>
                    <a:pt x="144" y="546"/>
                  </a:lnTo>
                  <a:lnTo>
                    <a:pt x="162" y="546"/>
                  </a:lnTo>
                  <a:lnTo>
                    <a:pt x="156" y="576"/>
                  </a:lnTo>
                  <a:lnTo>
                    <a:pt x="162" y="576"/>
                  </a:lnTo>
                  <a:lnTo>
                    <a:pt x="162" y="594"/>
                  </a:lnTo>
                  <a:lnTo>
                    <a:pt x="168" y="606"/>
                  </a:lnTo>
                  <a:lnTo>
                    <a:pt x="174" y="612"/>
                  </a:lnTo>
                  <a:lnTo>
                    <a:pt x="192" y="612"/>
                  </a:lnTo>
                  <a:lnTo>
                    <a:pt x="198" y="618"/>
                  </a:lnTo>
                  <a:lnTo>
                    <a:pt x="204" y="618"/>
                  </a:lnTo>
                  <a:lnTo>
                    <a:pt x="210" y="612"/>
                  </a:lnTo>
                  <a:lnTo>
                    <a:pt x="222" y="606"/>
                  </a:lnTo>
                  <a:lnTo>
                    <a:pt x="240" y="588"/>
                  </a:lnTo>
                  <a:lnTo>
                    <a:pt x="252" y="582"/>
                  </a:lnTo>
                  <a:lnTo>
                    <a:pt x="264" y="582"/>
                  </a:lnTo>
                  <a:lnTo>
                    <a:pt x="294" y="564"/>
                  </a:lnTo>
                  <a:lnTo>
                    <a:pt x="360" y="564"/>
                  </a:lnTo>
                  <a:lnTo>
                    <a:pt x="366" y="558"/>
                  </a:lnTo>
                  <a:lnTo>
                    <a:pt x="378" y="558"/>
                  </a:lnTo>
                  <a:lnTo>
                    <a:pt x="390" y="570"/>
                  </a:lnTo>
                  <a:lnTo>
                    <a:pt x="396" y="570"/>
                  </a:lnTo>
                  <a:lnTo>
                    <a:pt x="408" y="564"/>
                  </a:lnTo>
                  <a:lnTo>
                    <a:pt x="420" y="564"/>
                  </a:lnTo>
                  <a:lnTo>
                    <a:pt x="426" y="558"/>
                  </a:lnTo>
                  <a:lnTo>
                    <a:pt x="432" y="558"/>
                  </a:lnTo>
                  <a:lnTo>
                    <a:pt x="432" y="570"/>
                  </a:lnTo>
                  <a:lnTo>
                    <a:pt x="438" y="570"/>
                  </a:lnTo>
                  <a:lnTo>
                    <a:pt x="450" y="558"/>
                  </a:lnTo>
                  <a:lnTo>
                    <a:pt x="462" y="534"/>
                  </a:lnTo>
                  <a:lnTo>
                    <a:pt x="462" y="522"/>
                  </a:lnTo>
                  <a:lnTo>
                    <a:pt x="498" y="492"/>
                  </a:lnTo>
                  <a:lnTo>
                    <a:pt x="528" y="492"/>
                  </a:lnTo>
                  <a:lnTo>
                    <a:pt x="534" y="474"/>
                  </a:lnTo>
                  <a:lnTo>
                    <a:pt x="534" y="468"/>
                  </a:lnTo>
                  <a:lnTo>
                    <a:pt x="540" y="462"/>
                  </a:lnTo>
                  <a:lnTo>
                    <a:pt x="540" y="450"/>
                  </a:lnTo>
                  <a:lnTo>
                    <a:pt x="546" y="444"/>
                  </a:lnTo>
                  <a:lnTo>
                    <a:pt x="552" y="432"/>
                  </a:lnTo>
                  <a:lnTo>
                    <a:pt x="552" y="426"/>
                  </a:lnTo>
                  <a:lnTo>
                    <a:pt x="570" y="426"/>
                  </a:lnTo>
                  <a:lnTo>
                    <a:pt x="594" y="414"/>
                  </a:lnTo>
                  <a:lnTo>
                    <a:pt x="600" y="408"/>
                  </a:lnTo>
                  <a:lnTo>
                    <a:pt x="594" y="396"/>
                  </a:lnTo>
                  <a:lnTo>
                    <a:pt x="588" y="390"/>
                  </a:lnTo>
                  <a:lnTo>
                    <a:pt x="582" y="378"/>
                  </a:lnTo>
                  <a:lnTo>
                    <a:pt x="576" y="372"/>
                  </a:lnTo>
                  <a:lnTo>
                    <a:pt x="570" y="372"/>
                  </a:lnTo>
                  <a:lnTo>
                    <a:pt x="570" y="336"/>
                  </a:lnTo>
                  <a:lnTo>
                    <a:pt x="582" y="312"/>
                  </a:lnTo>
                  <a:lnTo>
                    <a:pt x="594" y="306"/>
                  </a:lnTo>
                  <a:lnTo>
                    <a:pt x="600" y="294"/>
                  </a:lnTo>
                  <a:lnTo>
                    <a:pt x="612" y="282"/>
                  </a:lnTo>
                  <a:lnTo>
                    <a:pt x="618" y="270"/>
                  </a:lnTo>
                  <a:lnTo>
                    <a:pt x="630" y="258"/>
                  </a:lnTo>
                  <a:lnTo>
                    <a:pt x="642" y="258"/>
                  </a:lnTo>
                  <a:lnTo>
                    <a:pt x="654" y="246"/>
                  </a:lnTo>
                  <a:lnTo>
                    <a:pt x="654" y="240"/>
                  </a:lnTo>
                  <a:lnTo>
                    <a:pt x="648" y="240"/>
                  </a:lnTo>
                  <a:lnTo>
                    <a:pt x="648" y="228"/>
                  </a:lnTo>
                  <a:lnTo>
                    <a:pt x="654" y="222"/>
                  </a:lnTo>
                  <a:lnTo>
                    <a:pt x="726" y="198"/>
                  </a:lnTo>
                  <a:lnTo>
                    <a:pt x="750" y="186"/>
                  </a:lnTo>
                  <a:lnTo>
                    <a:pt x="756" y="174"/>
                  </a:lnTo>
                  <a:lnTo>
                    <a:pt x="768" y="168"/>
                  </a:lnTo>
                  <a:lnTo>
                    <a:pt x="774" y="168"/>
                  </a:lnTo>
                  <a:lnTo>
                    <a:pt x="786" y="156"/>
                  </a:lnTo>
                  <a:lnTo>
                    <a:pt x="798" y="156"/>
                  </a:lnTo>
                  <a:lnTo>
                    <a:pt x="804" y="15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3" name="Google Shape;163;p7"/>
            <p:cNvSpPr/>
            <p:nvPr/>
          </p:nvSpPr>
          <p:spPr>
            <a:xfrm>
              <a:off x="5395913" y="3273425"/>
              <a:ext cx="290513" cy="449263"/>
            </a:xfrm>
            <a:custGeom>
              <a:rect b="b" l="l" r="r" t="t"/>
              <a:pathLst>
                <a:path extrusionOk="0" h="1104" w="714">
                  <a:moveTo>
                    <a:pt x="108" y="114"/>
                  </a:moveTo>
                  <a:lnTo>
                    <a:pt x="120" y="126"/>
                  </a:lnTo>
                  <a:lnTo>
                    <a:pt x="120" y="138"/>
                  </a:lnTo>
                  <a:lnTo>
                    <a:pt x="126" y="150"/>
                  </a:lnTo>
                  <a:lnTo>
                    <a:pt x="132" y="156"/>
                  </a:lnTo>
                  <a:lnTo>
                    <a:pt x="138" y="168"/>
                  </a:lnTo>
                  <a:lnTo>
                    <a:pt x="144" y="174"/>
                  </a:lnTo>
                  <a:lnTo>
                    <a:pt x="156" y="198"/>
                  </a:lnTo>
                  <a:lnTo>
                    <a:pt x="162" y="204"/>
                  </a:lnTo>
                  <a:lnTo>
                    <a:pt x="162" y="210"/>
                  </a:lnTo>
                  <a:lnTo>
                    <a:pt x="186" y="210"/>
                  </a:lnTo>
                  <a:lnTo>
                    <a:pt x="192" y="222"/>
                  </a:lnTo>
                  <a:lnTo>
                    <a:pt x="198" y="228"/>
                  </a:lnTo>
                  <a:lnTo>
                    <a:pt x="204" y="240"/>
                  </a:lnTo>
                  <a:lnTo>
                    <a:pt x="240" y="258"/>
                  </a:lnTo>
                  <a:lnTo>
                    <a:pt x="312" y="282"/>
                  </a:lnTo>
                  <a:lnTo>
                    <a:pt x="336" y="288"/>
                  </a:lnTo>
                  <a:lnTo>
                    <a:pt x="348" y="294"/>
                  </a:lnTo>
                  <a:lnTo>
                    <a:pt x="366" y="300"/>
                  </a:lnTo>
                  <a:lnTo>
                    <a:pt x="378" y="312"/>
                  </a:lnTo>
                  <a:lnTo>
                    <a:pt x="414" y="330"/>
                  </a:lnTo>
                  <a:lnTo>
                    <a:pt x="486" y="324"/>
                  </a:lnTo>
                  <a:lnTo>
                    <a:pt x="276" y="570"/>
                  </a:lnTo>
                  <a:lnTo>
                    <a:pt x="192" y="570"/>
                  </a:lnTo>
                  <a:lnTo>
                    <a:pt x="186" y="576"/>
                  </a:lnTo>
                  <a:lnTo>
                    <a:pt x="174" y="576"/>
                  </a:lnTo>
                  <a:lnTo>
                    <a:pt x="162" y="582"/>
                  </a:lnTo>
                  <a:lnTo>
                    <a:pt x="156" y="588"/>
                  </a:lnTo>
                  <a:lnTo>
                    <a:pt x="144" y="594"/>
                  </a:lnTo>
                  <a:lnTo>
                    <a:pt x="144" y="606"/>
                  </a:lnTo>
                  <a:lnTo>
                    <a:pt x="126" y="624"/>
                  </a:lnTo>
                  <a:lnTo>
                    <a:pt x="102" y="624"/>
                  </a:lnTo>
                  <a:lnTo>
                    <a:pt x="90" y="630"/>
                  </a:lnTo>
                  <a:lnTo>
                    <a:pt x="78" y="630"/>
                  </a:lnTo>
                  <a:lnTo>
                    <a:pt x="66" y="642"/>
                  </a:lnTo>
                  <a:lnTo>
                    <a:pt x="66" y="654"/>
                  </a:lnTo>
                  <a:lnTo>
                    <a:pt x="60" y="660"/>
                  </a:lnTo>
                  <a:lnTo>
                    <a:pt x="42" y="696"/>
                  </a:lnTo>
                  <a:lnTo>
                    <a:pt x="0" y="738"/>
                  </a:lnTo>
                  <a:lnTo>
                    <a:pt x="0" y="1038"/>
                  </a:lnTo>
                  <a:lnTo>
                    <a:pt x="42" y="1104"/>
                  </a:lnTo>
                  <a:lnTo>
                    <a:pt x="48" y="1086"/>
                  </a:lnTo>
                  <a:lnTo>
                    <a:pt x="84" y="1032"/>
                  </a:lnTo>
                  <a:lnTo>
                    <a:pt x="96" y="1008"/>
                  </a:lnTo>
                  <a:lnTo>
                    <a:pt x="114" y="996"/>
                  </a:lnTo>
                  <a:lnTo>
                    <a:pt x="144" y="966"/>
                  </a:lnTo>
                  <a:lnTo>
                    <a:pt x="150" y="954"/>
                  </a:lnTo>
                  <a:lnTo>
                    <a:pt x="162" y="936"/>
                  </a:lnTo>
                  <a:lnTo>
                    <a:pt x="192" y="906"/>
                  </a:lnTo>
                  <a:lnTo>
                    <a:pt x="216" y="876"/>
                  </a:lnTo>
                  <a:lnTo>
                    <a:pt x="246" y="846"/>
                  </a:lnTo>
                  <a:lnTo>
                    <a:pt x="264" y="840"/>
                  </a:lnTo>
                  <a:lnTo>
                    <a:pt x="276" y="828"/>
                  </a:lnTo>
                  <a:lnTo>
                    <a:pt x="294" y="816"/>
                  </a:lnTo>
                  <a:lnTo>
                    <a:pt x="318" y="804"/>
                  </a:lnTo>
                  <a:lnTo>
                    <a:pt x="336" y="786"/>
                  </a:lnTo>
                  <a:lnTo>
                    <a:pt x="372" y="756"/>
                  </a:lnTo>
                  <a:lnTo>
                    <a:pt x="420" y="708"/>
                  </a:lnTo>
                  <a:lnTo>
                    <a:pt x="438" y="684"/>
                  </a:lnTo>
                  <a:lnTo>
                    <a:pt x="462" y="654"/>
                  </a:lnTo>
                  <a:lnTo>
                    <a:pt x="492" y="618"/>
                  </a:lnTo>
                  <a:lnTo>
                    <a:pt x="516" y="570"/>
                  </a:lnTo>
                  <a:lnTo>
                    <a:pt x="528" y="540"/>
                  </a:lnTo>
                  <a:lnTo>
                    <a:pt x="546" y="516"/>
                  </a:lnTo>
                  <a:lnTo>
                    <a:pt x="558" y="498"/>
                  </a:lnTo>
                  <a:lnTo>
                    <a:pt x="564" y="492"/>
                  </a:lnTo>
                  <a:lnTo>
                    <a:pt x="570" y="480"/>
                  </a:lnTo>
                  <a:lnTo>
                    <a:pt x="576" y="474"/>
                  </a:lnTo>
                  <a:lnTo>
                    <a:pt x="576" y="450"/>
                  </a:lnTo>
                  <a:lnTo>
                    <a:pt x="582" y="432"/>
                  </a:lnTo>
                  <a:lnTo>
                    <a:pt x="588" y="420"/>
                  </a:lnTo>
                  <a:lnTo>
                    <a:pt x="588" y="402"/>
                  </a:lnTo>
                  <a:lnTo>
                    <a:pt x="594" y="390"/>
                  </a:lnTo>
                  <a:lnTo>
                    <a:pt x="606" y="378"/>
                  </a:lnTo>
                  <a:lnTo>
                    <a:pt x="612" y="366"/>
                  </a:lnTo>
                  <a:lnTo>
                    <a:pt x="624" y="354"/>
                  </a:lnTo>
                  <a:lnTo>
                    <a:pt x="624" y="324"/>
                  </a:lnTo>
                  <a:lnTo>
                    <a:pt x="636" y="318"/>
                  </a:lnTo>
                  <a:lnTo>
                    <a:pt x="642" y="306"/>
                  </a:lnTo>
                  <a:lnTo>
                    <a:pt x="660" y="252"/>
                  </a:lnTo>
                  <a:lnTo>
                    <a:pt x="672" y="252"/>
                  </a:lnTo>
                  <a:lnTo>
                    <a:pt x="672" y="246"/>
                  </a:lnTo>
                  <a:lnTo>
                    <a:pt x="684" y="234"/>
                  </a:lnTo>
                  <a:lnTo>
                    <a:pt x="684" y="138"/>
                  </a:lnTo>
                  <a:lnTo>
                    <a:pt x="708" y="126"/>
                  </a:lnTo>
                  <a:lnTo>
                    <a:pt x="702" y="54"/>
                  </a:lnTo>
                  <a:lnTo>
                    <a:pt x="708" y="42"/>
                  </a:lnTo>
                  <a:lnTo>
                    <a:pt x="708" y="36"/>
                  </a:lnTo>
                  <a:lnTo>
                    <a:pt x="714" y="24"/>
                  </a:lnTo>
                  <a:lnTo>
                    <a:pt x="714" y="12"/>
                  </a:lnTo>
                  <a:lnTo>
                    <a:pt x="690" y="0"/>
                  </a:lnTo>
                  <a:lnTo>
                    <a:pt x="672" y="0"/>
                  </a:lnTo>
                  <a:lnTo>
                    <a:pt x="666" y="12"/>
                  </a:lnTo>
                  <a:lnTo>
                    <a:pt x="654" y="18"/>
                  </a:lnTo>
                  <a:lnTo>
                    <a:pt x="648" y="30"/>
                  </a:lnTo>
                  <a:lnTo>
                    <a:pt x="624" y="42"/>
                  </a:lnTo>
                  <a:lnTo>
                    <a:pt x="612" y="42"/>
                  </a:lnTo>
                  <a:lnTo>
                    <a:pt x="594" y="48"/>
                  </a:lnTo>
                  <a:lnTo>
                    <a:pt x="582" y="54"/>
                  </a:lnTo>
                  <a:lnTo>
                    <a:pt x="564" y="54"/>
                  </a:lnTo>
                  <a:lnTo>
                    <a:pt x="546" y="48"/>
                  </a:lnTo>
                  <a:lnTo>
                    <a:pt x="534" y="42"/>
                  </a:lnTo>
                  <a:lnTo>
                    <a:pt x="516" y="48"/>
                  </a:lnTo>
                  <a:lnTo>
                    <a:pt x="510" y="54"/>
                  </a:lnTo>
                  <a:lnTo>
                    <a:pt x="498" y="60"/>
                  </a:lnTo>
                  <a:lnTo>
                    <a:pt x="492" y="72"/>
                  </a:lnTo>
                  <a:lnTo>
                    <a:pt x="486" y="78"/>
                  </a:lnTo>
                  <a:lnTo>
                    <a:pt x="474" y="78"/>
                  </a:lnTo>
                  <a:lnTo>
                    <a:pt x="462" y="72"/>
                  </a:lnTo>
                  <a:lnTo>
                    <a:pt x="456" y="60"/>
                  </a:lnTo>
                  <a:lnTo>
                    <a:pt x="444" y="60"/>
                  </a:lnTo>
                  <a:lnTo>
                    <a:pt x="438" y="66"/>
                  </a:lnTo>
                  <a:lnTo>
                    <a:pt x="426" y="72"/>
                  </a:lnTo>
                  <a:lnTo>
                    <a:pt x="396" y="102"/>
                  </a:lnTo>
                  <a:lnTo>
                    <a:pt x="384" y="108"/>
                  </a:lnTo>
                  <a:lnTo>
                    <a:pt x="372" y="108"/>
                  </a:lnTo>
                  <a:lnTo>
                    <a:pt x="360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0" y="90"/>
                  </a:lnTo>
                  <a:lnTo>
                    <a:pt x="306" y="102"/>
                  </a:lnTo>
                  <a:lnTo>
                    <a:pt x="294" y="114"/>
                  </a:lnTo>
                  <a:lnTo>
                    <a:pt x="270" y="126"/>
                  </a:lnTo>
                  <a:lnTo>
                    <a:pt x="210" y="126"/>
                  </a:lnTo>
                  <a:lnTo>
                    <a:pt x="192" y="108"/>
                  </a:lnTo>
                  <a:lnTo>
                    <a:pt x="186" y="96"/>
                  </a:lnTo>
                  <a:lnTo>
                    <a:pt x="174" y="90"/>
                  </a:lnTo>
                  <a:lnTo>
                    <a:pt x="168" y="78"/>
                  </a:lnTo>
                  <a:lnTo>
                    <a:pt x="168" y="66"/>
                  </a:lnTo>
                  <a:lnTo>
                    <a:pt x="156" y="54"/>
                  </a:lnTo>
                  <a:lnTo>
                    <a:pt x="150" y="54"/>
                  </a:lnTo>
                  <a:lnTo>
                    <a:pt x="126" y="78"/>
                  </a:lnTo>
                  <a:lnTo>
                    <a:pt x="108" y="11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4" name="Google Shape;164;p7"/>
            <p:cNvSpPr/>
            <p:nvPr/>
          </p:nvSpPr>
          <p:spPr>
            <a:xfrm>
              <a:off x="8728076" y="3886200"/>
              <a:ext cx="150813" cy="141288"/>
            </a:xfrm>
            <a:custGeom>
              <a:rect b="b" l="l" r="r" t="t"/>
              <a:pathLst>
                <a:path extrusionOk="0" h="348" w="372">
                  <a:moveTo>
                    <a:pt x="30" y="18"/>
                  </a:moveTo>
                  <a:lnTo>
                    <a:pt x="12" y="0"/>
                  </a:lnTo>
                  <a:lnTo>
                    <a:pt x="6" y="24"/>
                  </a:lnTo>
                  <a:lnTo>
                    <a:pt x="24" y="48"/>
                  </a:lnTo>
                  <a:lnTo>
                    <a:pt x="30" y="18"/>
                  </a:lnTo>
                  <a:close/>
                  <a:moveTo>
                    <a:pt x="0" y="126"/>
                  </a:moveTo>
                  <a:lnTo>
                    <a:pt x="18" y="132"/>
                  </a:lnTo>
                  <a:lnTo>
                    <a:pt x="36" y="102"/>
                  </a:lnTo>
                  <a:lnTo>
                    <a:pt x="0" y="102"/>
                  </a:lnTo>
                  <a:lnTo>
                    <a:pt x="0" y="126"/>
                  </a:lnTo>
                  <a:close/>
                  <a:moveTo>
                    <a:pt x="78" y="120"/>
                  </a:moveTo>
                  <a:lnTo>
                    <a:pt x="36" y="120"/>
                  </a:lnTo>
                  <a:lnTo>
                    <a:pt x="42" y="144"/>
                  </a:lnTo>
                  <a:lnTo>
                    <a:pt x="78" y="132"/>
                  </a:lnTo>
                  <a:lnTo>
                    <a:pt x="78" y="120"/>
                  </a:lnTo>
                  <a:close/>
                  <a:moveTo>
                    <a:pt x="60" y="186"/>
                  </a:moveTo>
                  <a:lnTo>
                    <a:pt x="96" y="186"/>
                  </a:lnTo>
                  <a:lnTo>
                    <a:pt x="48" y="150"/>
                  </a:lnTo>
                  <a:lnTo>
                    <a:pt x="60" y="186"/>
                  </a:lnTo>
                  <a:close/>
                  <a:moveTo>
                    <a:pt x="246" y="222"/>
                  </a:moveTo>
                  <a:lnTo>
                    <a:pt x="222" y="210"/>
                  </a:lnTo>
                  <a:lnTo>
                    <a:pt x="192" y="210"/>
                  </a:lnTo>
                  <a:lnTo>
                    <a:pt x="192" y="228"/>
                  </a:lnTo>
                  <a:lnTo>
                    <a:pt x="198" y="234"/>
                  </a:lnTo>
                  <a:lnTo>
                    <a:pt x="204" y="246"/>
                  </a:lnTo>
                  <a:lnTo>
                    <a:pt x="216" y="252"/>
                  </a:lnTo>
                  <a:lnTo>
                    <a:pt x="252" y="264"/>
                  </a:lnTo>
                  <a:lnTo>
                    <a:pt x="264" y="264"/>
                  </a:lnTo>
                  <a:lnTo>
                    <a:pt x="276" y="258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46" y="222"/>
                  </a:lnTo>
                  <a:close/>
                  <a:moveTo>
                    <a:pt x="312" y="288"/>
                  </a:moveTo>
                  <a:lnTo>
                    <a:pt x="360" y="348"/>
                  </a:lnTo>
                  <a:lnTo>
                    <a:pt x="372" y="318"/>
                  </a:lnTo>
                  <a:lnTo>
                    <a:pt x="312" y="288"/>
                  </a:lnTo>
                  <a:close/>
                  <a:moveTo>
                    <a:pt x="288" y="126"/>
                  </a:moveTo>
                  <a:lnTo>
                    <a:pt x="288" y="132"/>
                  </a:lnTo>
                  <a:lnTo>
                    <a:pt x="282" y="138"/>
                  </a:lnTo>
                  <a:lnTo>
                    <a:pt x="282" y="150"/>
                  </a:lnTo>
                  <a:lnTo>
                    <a:pt x="276" y="162"/>
                  </a:lnTo>
                  <a:lnTo>
                    <a:pt x="276" y="192"/>
                  </a:lnTo>
                  <a:lnTo>
                    <a:pt x="312" y="228"/>
                  </a:lnTo>
                  <a:lnTo>
                    <a:pt x="324" y="234"/>
                  </a:lnTo>
                  <a:lnTo>
                    <a:pt x="330" y="240"/>
                  </a:lnTo>
                  <a:lnTo>
                    <a:pt x="288" y="126"/>
                  </a:lnTo>
                  <a:close/>
                  <a:moveTo>
                    <a:pt x="120" y="60"/>
                  </a:moveTo>
                  <a:lnTo>
                    <a:pt x="120" y="66"/>
                  </a:lnTo>
                  <a:lnTo>
                    <a:pt x="126" y="78"/>
                  </a:lnTo>
                  <a:lnTo>
                    <a:pt x="138" y="90"/>
                  </a:lnTo>
                  <a:lnTo>
                    <a:pt x="150" y="108"/>
                  </a:lnTo>
                  <a:lnTo>
                    <a:pt x="168" y="120"/>
                  </a:lnTo>
                  <a:lnTo>
                    <a:pt x="192" y="144"/>
                  </a:lnTo>
                  <a:lnTo>
                    <a:pt x="204" y="150"/>
                  </a:lnTo>
                  <a:lnTo>
                    <a:pt x="216" y="150"/>
                  </a:lnTo>
                  <a:lnTo>
                    <a:pt x="210" y="138"/>
                  </a:lnTo>
                  <a:lnTo>
                    <a:pt x="204" y="132"/>
                  </a:lnTo>
                  <a:lnTo>
                    <a:pt x="198" y="120"/>
                  </a:lnTo>
                  <a:lnTo>
                    <a:pt x="186" y="108"/>
                  </a:lnTo>
                  <a:lnTo>
                    <a:pt x="174" y="90"/>
                  </a:lnTo>
                  <a:lnTo>
                    <a:pt x="156" y="78"/>
                  </a:lnTo>
                  <a:lnTo>
                    <a:pt x="144" y="66"/>
                  </a:lnTo>
                  <a:lnTo>
                    <a:pt x="132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5" name="Google Shape;165;p7"/>
            <p:cNvSpPr/>
            <p:nvPr/>
          </p:nvSpPr>
          <p:spPr>
            <a:xfrm>
              <a:off x="4584701" y="2133600"/>
              <a:ext cx="85725" cy="49213"/>
            </a:xfrm>
            <a:custGeom>
              <a:rect b="b" l="l" r="r" t="t"/>
              <a:pathLst>
                <a:path extrusionOk="0" h="120" w="210">
                  <a:moveTo>
                    <a:pt x="24" y="120"/>
                  </a:moveTo>
                  <a:lnTo>
                    <a:pt x="42" y="120"/>
                  </a:lnTo>
                  <a:lnTo>
                    <a:pt x="42" y="108"/>
                  </a:lnTo>
                  <a:lnTo>
                    <a:pt x="54" y="114"/>
                  </a:lnTo>
                  <a:lnTo>
                    <a:pt x="72" y="114"/>
                  </a:lnTo>
                  <a:lnTo>
                    <a:pt x="78" y="102"/>
                  </a:lnTo>
                  <a:lnTo>
                    <a:pt x="78" y="108"/>
                  </a:lnTo>
                  <a:lnTo>
                    <a:pt x="84" y="114"/>
                  </a:lnTo>
                  <a:lnTo>
                    <a:pt x="126" y="114"/>
                  </a:lnTo>
                  <a:lnTo>
                    <a:pt x="126" y="96"/>
                  </a:lnTo>
                  <a:lnTo>
                    <a:pt x="138" y="90"/>
                  </a:lnTo>
                  <a:lnTo>
                    <a:pt x="150" y="78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54"/>
                  </a:lnTo>
                  <a:lnTo>
                    <a:pt x="174" y="54"/>
                  </a:lnTo>
                  <a:lnTo>
                    <a:pt x="186" y="48"/>
                  </a:lnTo>
                  <a:lnTo>
                    <a:pt x="186" y="36"/>
                  </a:lnTo>
                  <a:lnTo>
                    <a:pt x="210" y="36"/>
                  </a:lnTo>
                  <a:lnTo>
                    <a:pt x="192" y="24"/>
                  </a:lnTo>
                  <a:lnTo>
                    <a:pt x="186" y="6"/>
                  </a:lnTo>
                  <a:lnTo>
                    <a:pt x="180" y="0"/>
                  </a:lnTo>
                  <a:lnTo>
                    <a:pt x="174" y="12"/>
                  </a:lnTo>
                  <a:lnTo>
                    <a:pt x="168" y="30"/>
                  </a:lnTo>
                  <a:lnTo>
                    <a:pt x="144" y="24"/>
                  </a:lnTo>
                  <a:lnTo>
                    <a:pt x="132" y="30"/>
                  </a:lnTo>
                  <a:lnTo>
                    <a:pt x="84" y="30"/>
                  </a:lnTo>
                  <a:lnTo>
                    <a:pt x="84" y="42"/>
                  </a:lnTo>
                  <a:lnTo>
                    <a:pt x="54" y="42"/>
                  </a:lnTo>
                  <a:lnTo>
                    <a:pt x="48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12" y="60"/>
                  </a:lnTo>
                  <a:lnTo>
                    <a:pt x="6" y="96"/>
                  </a:lnTo>
                  <a:lnTo>
                    <a:pt x="18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30" y="108"/>
                  </a:lnTo>
                  <a:lnTo>
                    <a:pt x="30" y="114"/>
                  </a:lnTo>
                  <a:lnTo>
                    <a:pt x="24" y="1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6" name="Google Shape;166;p7"/>
            <p:cNvSpPr/>
            <p:nvPr/>
          </p:nvSpPr>
          <p:spPr>
            <a:xfrm>
              <a:off x="4672013" y="2051050"/>
              <a:ext cx="144463" cy="58738"/>
            </a:xfrm>
            <a:custGeom>
              <a:rect b="b" l="l" r="r" t="t"/>
              <a:pathLst>
                <a:path extrusionOk="0" h="144" w="354">
                  <a:moveTo>
                    <a:pt x="348" y="30"/>
                  </a:moveTo>
                  <a:lnTo>
                    <a:pt x="324" y="30"/>
                  </a:lnTo>
                  <a:lnTo>
                    <a:pt x="300" y="6"/>
                  </a:lnTo>
                  <a:lnTo>
                    <a:pt x="276" y="6"/>
                  </a:lnTo>
                  <a:lnTo>
                    <a:pt x="270" y="12"/>
                  </a:lnTo>
                  <a:lnTo>
                    <a:pt x="258" y="18"/>
                  </a:lnTo>
                  <a:lnTo>
                    <a:pt x="246" y="18"/>
                  </a:lnTo>
                  <a:lnTo>
                    <a:pt x="240" y="12"/>
                  </a:lnTo>
                  <a:lnTo>
                    <a:pt x="210" y="12"/>
                  </a:lnTo>
                  <a:lnTo>
                    <a:pt x="210" y="18"/>
                  </a:lnTo>
                  <a:lnTo>
                    <a:pt x="204" y="24"/>
                  </a:lnTo>
                  <a:lnTo>
                    <a:pt x="192" y="24"/>
                  </a:lnTo>
                  <a:lnTo>
                    <a:pt x="186" y="18"/>
                  </a:lnTo>
                  <a:lnTo>
                    <a:pt x="186" y="12"/>
                  </a:lnTo>
                  <a:lnTo>
                    <a:pt x="180" y="12"/>
                  </a:lnTo>
                  <a:lnTo>
                    <a:pt x="168" y="0"/>
                  </a:lnTo>
                  <a:lnTo>
                    <a:pt x="156" y="0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0"/>
                  </a:lnTo>
                  <a:lnTo>
                    <a:pt x="108" y="12"/>
                  </a:lnTo>
                  <a:lnTo>
                    <a:pt x="84" y="18"/>
                  </a:lnTo>
                  <a:lnTo>
                    <a:pt x="84" y="42"/>
                  </a:lnTo>
                  <a:lnTo>
                    <a:pt x="72" y="48"/>
                  </a:lnTo>
                  <a:lnTo>
                    <a:pt x="66" y="54"/>
                  </a:lnTo>
                  <a:lnTo>
                    <a:pt x="54" y="60"/>
                  </a:lnTo>
                  <a:lnTo>
                    <a:pt x="36" y="60"/>
                  </a:lnTo>
                  <a:lnTo>
                    <a:pt x="36" y="54"/>
                  </a:lnTo>
                  <a:lnTo>
                    <a:pt x="30" y="60"/>
                  </a:lnTo>
                  <a:lnTo>
                    <a:pt x="12" y="60"/>
                  </a:lnTo>
                  <a:lnTo>
                    <a:pt x="6" y="66"/>
                  </a:lnTo>
                  <a:lnTo>
                    <a:pt x="0" y="90"/>
                  </a:lnTo>
                  <a:lnTo>
                    <a:pt x="0" y="102"/>
                  </a:lnTo>
                  <a:lnTo>
                    <a:pt x="6" y="102"/>
                  </a:lnTo>
                  <a:lnTo>
                    <a:pt x="6" y="114"/>
                  </a:lnTo>
                  <a:lnTo>
                    <a:pt x="12" y="114"/>
                  </a:lnTo>
                  <a:lnTo>
                    <a:pt x="12" y="126"/>
                  </a:lnTo>
                  <a:lnTo>
                    <a:pt x="6" y="132"/>
                  </a:lnTo>
                  <a:lnTo>
                    <a:pt x="18" y="13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42" y="138"/>
                  </a:lnTo>
                  <a:lnTo>
                    <a:pt x="48" y="144"/>
                  </a:lnTo>
                  <a:lnTo>
                    <a:pt x="90" y="144"/>
                  </a:lnTo>
                  <a:lnTo>
                    <a:pt x="108" y="138"/>
                  </a:lnTo>
                  <a:lnTo>
                    <a:pt x="120" y="138"/>
                  </a:lnTo>
                  <a:lnTo>
                    <a:pt x="132" y="114"/>
                  </a:lnTo>
                  <a:lnTo>
                    <a:pt x="168" y="120"/>
                  </a:lnTo>
                  <a:lnTo>
                    <a:pt x="174" y="108"/>
                  </a:lnTo>
                  <a:lnTo>
                    <a:pt x="198" y="108"/>
                  </a:lnTo>
                  <a:lnTo>
                    <a:pt x="210" y="102"/>
                  </a:lnTo>
                  <a:lnTo>
                    <a:pt x="216" y="102"/>
                  </a:lnTo>
                  <a:lnTo>
                    <a:pt x="228" y="90"/>
                  </a:lnTo>
                  <a:lnTo>
                    <a:pt x="234" y="78"/>
                  </a:lnTo>
                  <a:lnTo>
                    <a:pt x="258" y="78"/>
                  </a:lnTo>
                  <a:lnTo>
                    <a:pt x="258" y="90"/>
                  </a:lnTo>
                  <a:lnTo>
                    <a:pt x="276" y="96"/>
                  </a:lnTo>
                  <a:lnTo>
                    <a:pt x="276" y="78"/>
                  </a:lnTo>
                  <a:lnTo>
                    <a:pt x="288" y="78"/>
                  </a:lnTo>
                  <a:lnTo>
                    <a:pt x="288" y="90"/>
                  </a:lnTo>
                  <a:lnTo>
                    <a:pt x="300" y="90"/>
                  </a:lnTo>
                  <a:lnTo>
                    <a:pt x="312" y="84"/>
                  </a:lnTo>
                  <a:lnTo>
                    <a:pt x="336" y="84"/>
                  </a:lnTo>
                  <a:lnTo>
                    <a:pt x="336" y="90"/>
                  </a:lnTo>
                  <a:lnTo>
                    <a:pt x="336" y="72"/>
                  </a:lnTo>
                  <a:lnTo>
                    <a:pt x="342" y="72"/>
                  </a:lnTo>
                  <a:lnTo>
                    <a:pt x="348" y="66"/>
                  </a:lnTo>
                  <a:lnTo>
                    <a:pt x="348" y="60"/>
                  </a:lnTo>
                  <a:lnTo>
                    <a:pt x="354" y="54"/>
                  </a:lnTo>
                  <a:lnTo>
                    <a:pt x="354" y="30"/>
                  </a:lnTo>
                  <a:lnTo>
                    <a:pt x="348" y="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7" name="Google Shape;167;p7"/>
            <p:cNvSpPr/>
            <p:nvPr/>
          </p:nvSpPr>
          <p:spPr>
            <a:xfrm>
              <a:off x="3830638" y="3336925"/>
              <a:ext cx="84138" cy="109538"/>
            </a:xfrm>
            <a:custGeom>
              <a:rect b="b" l="l" r="r" t="t"/>
              <a:pathLst>
                <a:path extrusionOk="0" h="270" w="210">
                  <a:moveTo>
                    <a:pt x="186" y="180"/>
                  </a:moveTo>
                  <a:lnTo>
                    <a:pt x="186" y="162"/>
                  </a:lnTo>
                  <a:lnTo>
                    <a:pt x="210" y="156"/>
                  </a:lnTo>
                  <a:lnTo>
                    <a:pt x="204" y="132"/>
                  </a:lnTo>
                  <a:lnTo>
                    <a:pt x="174" y="144"/>
                  </a:lnTo>
                  <a:lnTo>
                    <a:pt x="180" y="126"/>
                  </a:lnTo>
                  <a:lnTo>
                    <a:pt x="186" y="120"/>
                  </a:lnTo>
                  <a:lnTo>
                    <a:pt x="192" y="108"/>
                  </a:lnTo>
                  <a:lnTo>
                    <a:pt x="192" y="90"/>
                  </a:lnTo>
                  <a:lnTo>
                    <a:pt x="180" y="78"/>
                  </a:lnTo>
                  <a:lnTo>
                    <a:pt x="180" y="60"/>
                  </a:lnTo>
                  <a:lnTo>
                    <a:pt x="138" y="0"/>
                  </a:lnTo>
                  <a:lnTo>
                    <a:pt x="102" y="0"/>
                  </a:lnTo>
                  <a:lnTo>
                    <a:pt x="96" y="18"/>
                  </a:lnTo>
                  <a:lnTo>
                    <a:pt x="60" y="18"/>
                  </a:lnTo>
                  <a:lnTo>
                    <a:pt x="60" y="24"/>
                  </a:lnTo>
                  <a:lnTo>
                    <a:pt x="54" y="30"/>
                  </a:lnTo>
                  <a:lnTo>
                    <a:pt x="48" y="42"/>
                  </a:lnTo>
                  <a:lnTo>
                    <a:pt x="36" y="54"/>
                  </a:lnTo>
                  <a:lnTo>
                    <a:pt x="30" y="66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0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32"/>
                  </a:lnTo>
                  <a:lnTo>
                    <a:pt x="6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18" y="180"/>
                  </a:lnTo>
                  <a:lnTo>
                    <a:pt x="42" y="198"/>
                  </a:lnTo>
                  <a:lnTo>
                    <a:pt x="42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78" y="234"/>
                  </a:lnTo>
                  <a:lnTo>
                    <a:pt x="96" y="234"/>
                  </a:lnTo>
                  <a:lnTo>
                    <a:pt x="126" y="270"/>
                  </a:lnTo>
                  <a:lnTo>
                    <a:pt x="126" y="234"/>
                  </a:lnTo>
                  <a:lnTo>
                    <a:pt x="144" y="216"/>
                  </a:lnTo>
                  <a:lnTo>
                    <a:pt x="156" y="210"/>
                  </a:lnTo>
                  <a:lnTo>
                    <a:pt x="168" y="198"/>
                  </a:lnTo>
                  <a:lnTo>
                    <a:pt x="180" y="192"/>
                  </a:lnTo>
                  <a:lnTo>
                    <a:pt x="186" y="18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8" name="Google Shape;168;p7"/>
            <p:cNvSpPr/>
            <p:nvPr/>
          </p:nvSpPr>
          <p:spPr>
            <a:xfrm>
              <a:off x="3746501" y="3116263"/>
              <a:ext cx="168275" cy="149225"/>
            </a:xfrm>
            <a:custGeom>
              <a:rect b="b" l="l" r="r" t="t"/>
              <a:pathLst>
                <a:path extrusionOk="0" h="366" w="414">
                  <a:moveTo>
                    <a:pt x="402" y="270"/>
                  </a:moveTo>
                  <a:lnTo>
                    <a:pt x="396" y="270"/>
                  </a:lnTo>
                  <a:lnTo>
                    <a:pt x="396" y="276"/>
                  </a:lnTo>
                  <a:lnTo>
                    <a:pt x="384" y="276"/>
                  </a:lnTo>
                  <a:lnTo>
                    <a:pt x="378" y="270"/>
                  </a:lnTo>
                  <a:lnTo>
                    <a:pt x="378" y="246"/>
                  </a:lnTo>
                  <a:lnTo>
                    <a:pt x="384" y="240"/>
                  </a:lnTo>
                  <a:lnTo>
                    <a:pt x="384" y="222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60" y="186"/>
                  </a:lnTo>
                  <a:lnTo>
                    <a:pt x="360" y="162"/>
                  </a:lnTo>
                  <a:lnTo>
                    <a:pt x="348" y="138"/>
                  </a:lnTo>
                  <a:lnTo>
                    <a:pt x="318" y="132"/>
                  </a:lnTo>
                  <a:lnTo>
                    <a:pt x="318" y="108"/>
                  </a:lnTo>
                  <a:lnTo>
                    <a:pt x="312" y="102"/>
                  </a:lnTo>
                  <a:lnTo>
                    <a:pt x="294" y="102"/>
                  </a:lnTo>
                  <a:lnTo>
                    <a:pt x="294" y="72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64" y="48"/>
                  </a:lnTo>
                  <a:lnTo>
                    <a:pt x="252" y="54"/>
                  </a:lnTo>
                  <a:lnTo>
                    <a:pt x="246" y="42"/>
                  </a:lnTo>
                  <a:lnTo>
                    <a:pt x="234" y="30"/>
                  </a:lnTo>
                  <a:lnTo>
                    <a:pt x="228" y="18"/>
                  </a:lnTo>
                  <a:lnTo>
                    <a:pt x="222" y="18"/>
                  </a:lnTo>
                  <a:lnTo>
                    <a:pt x="210" y="12"/>
                  </a:lnTo>
                  <a:lnTo>
                    <a:pt x="186" y="12"/>
                  </a:lnTo>
                  <a:lnTo>
                    <a:pt x="162" y="0"/>
                  </a:lnTo>
                  <a:lnTo>
                    <a:pt x="162" y="18"/>
                  </a:lnTo>
                  <a:lnTo>
                    <a:pt x="132" y="12"/>
                  </a:lnTo>
                  <a:lnTo>
                    <a:pt x="120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102" y="12"/>
                  </a:lnTo>
                  <a:lnTo>
                    <a:pt x="90" y="18"/>
                  </a:lnTo>
                  <a:lnTo>
                    <a:pt x="84" y="24"/>
                  </a:lnTo>
                  <a:lnTo>
                    <a:pt x="66" y="60"/>
                  </a:lnTo>
                  <a:lnTo>
                    <a:pt x="60" y="66"/>
                  </a:lnTo>
                  <a:lnTo>
                    <a:pt x="60" y="90"/>
                  </a:lnTo>
                  <a:lnTo>
                    <a:pt x="48" y="96"/>
                  </a:lnTo>
                  <a:lnTo>
                    <a:pt x="30" y="132"/>
                  </a:lnTo>
                  <a:lnTo>
                    <a:pt x="0" y="162"/>
                  </a:lnTo>
                  <a:lnTo>
                    <a:pt x="6" y="168"/>
                  </a:lnTo>
                  <a:lnTo>
                    <a:pt x="12" y="168"/>
                  </a:lnTo>
                  <a:lnTo>
                    <a:pt x="18" y="174"/>
                  </a:lnTo>
                  <a:lnTo>
                    <a:pt x="24" y="186"/>
                  </a:lnTo>
                  <a:lnTo>
                    <a:pt x="24" y="204"/>
                  </a:lnTo>
                  <a:lnTo>
                    <a:pt x="42" y="222"/>
                  </a:lnTo>
                  <a:lnTo>
                    <a:pt x="42" y="246"/>
                  </a:lnTo>
                  <a:lnTo>
                    <a:pt x="48" y="252"/>
                  </a:lnTo>
                  <a:lnTo>
                    <a:pt x="126" y="252"/>
                  </a:lnTo>
                  <a:lnTo>
                    <a:pt x="126" y="240"/>
                  </a:lnTo>
                  <a:lnTo>
                    <a:pt x="180" y="240"/>
                  </a:lnTo>
                  <a:lnTo>
                    <a:pt x="180" y="252"/>
                  </a:lnTo>
                  <a:lnTo>
                    <a:pt x="192" y="246"/>
                  </a:lnTo>
                  <a:lnTo>
                    <a:pt x="198" y="252"/>
                  </a:lnTo>
                  <a:lnTo>
                    <a:pt x="204" y="264"/>
                  </a:lnTo>
                  <a:lnTo>
                    <a:pt x="216" y="264"/>
                  </a:lnTo>
                  <a:lnTo>
                    <a:pt x="222" y="258"/>
                  </a:lnTo>
                  <a:lnTo>
                    <a:pt x="246" y="258"/>
                  </a:lnTo>
                  <a:lnTo>
                    <a:pt x="252" y="264"/>
                  </a:lnTo>
                  <a:lnTo>
                    <a:pt x="252" y="270"/>
                  </a:lnTo>
                  <a:lnTo>
                    <a:pt x="246" y="276"/>
                  </a:lnTo>
                  <a:lnTo>
                    <a:pt x="234" y="282"/>
                  </a:lnTo>
                  <a:lnTo>
                    <a:pt x="228" y="288"/>
                  </a:lnTo>
                  <a:lnTo>
                    <a:pt x="204" y="288"/>
                  </a:lnTo>
                  <a:lnTo>
                    <a:pt x="186" y="282"/>
                  </a:lnTo>
                  <a:lnTo>
                    <a:pt x="180" y="270"/>
                  </a:lnTo>
                  <a:lnTo>
                    <a:pt x="168" y="264"/>
                  </a:lnTo>
                  <a:lnTo>
                    <a:pt x="162" y="258"/>
                  </a:lnTo>
                  <a:lnTo>
                    <a:pt x="156" y="264"/>
                  </a:lnTo>
                  <a:lnTo>
                    <a:pt x="150" y="276"/>
                  </a:lnTo>
                  <a:lnTo>
                    <a:pt x="126" y="276"/>
                  </a:lnTo>
                  <a:lnTo>
                    <a:pt x="120" y="282"/>
                  </a:lnTo>
                  <a:lnTo>
                    <a:pt x="108" y="282"/>
                  </a:lnTo>
                  <a:lnTo>
                    <a:pt x="108" y="294"/>
                  </a:lnTo>
                  <a:lnTo>
                    <a:pt x="36" y="294"/>
                  </a:lnTo>
                  <a:lnTo>
                    <a:pt x="36" y="318"/>
                  </a:lnTo>
                  <a:lnTo>
                    <a:pt x="30" y="324"/>
                  </a:lnTo>
                  <a:lnTo>
                    <a:pt x="30" y="336"/>
                  </a:lnTo>
                  <a:lnTo>
                    <a:pt x="36" y="342"/>
                  </a:lnTo>
                  <a:lnTo>
                    <a:pt x="42" y="354"/>
                  </a:lnTo>
                  <a:lnTo>
                    <a:pt x="48" y="360"/>
                  </a:lnTo>
                  <a:lnTo>
                    <a:pt x="60" y="366"/>
                  </a:lnTo>
                  <a:lnTo>
                    <a:pt x="66" y="366"/>
                  </a:lnTo>
                  <a:lnTo>
                    <a:pt x="72" y="360"/>
                  </a:lnTo>
                  <a:lnTo>
                    <a:pt x="78" y="360"/>
                  </a:lnTo>
                  <a:lnTo>
                    <a:pt x="90" y="348"/>
                  </a:lnTo>
                  <a:lnTo>
                    <a:pt x="126" y="348"/>
                  </a:lnTo>
                  <a:lnTo>
                    <a:pt x="156" y="324"/>
                  </a:lnTo>
                  <a:lnTo>
                    <a:pt x="294" y="330"/>
                  </a:lnTo>
                  <a:lnTo>
                    <a:pt x="294" y="336"/>
                  </a:lnTo>
                  <a:lnTo>
                    <a:pt x="300" y="348"/>
                  </a:lnTo>
                  <a:lnTo>
                    <a:pt x="318" y="348"/>
                  </a:lnTo>
                  <a:lnTo>
                    <a:pt x="324" y="342"/>
                  </a:lnTo>
                  <a:lnTo>
                    <a:pt x="330" y="348"/>
                  </a:lnTo>
                  <a:lnTo>
                    <a:pt x="336" y="360"/>
                  </a:lnTo>
                  <a:lnTo>
                    <a:pt x="342" y="366"/>
                  </a:lnTo>
                  <a:lnTo>
                    <a:pt x="354" y="366"/>
                  </a:lnTo>
                  <a:lnTo>
                    <a:pt x="366" y="360"/>
                  </a:lnTo>
                  <a:lnTo>
                    <a:pt x="372" y="354"/>
                  </a:lnTo>
                  <a:lnTo>
                    <a:pt x="414" y="354"/>
                  </a:lnTo>
                  <a:lnTo>
                    <a:pt x="414" y="288"/>
                  </a:lnTo>
                  <a:lnTo>
                    <a:pt x="408" y="276"/>
                  </a:lnTo>
                  <a:lnTo>
                    <a:pt x="402" y="27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69" name="Google Shape;169;p7"/>
            <p:cNvSpPr/>
            <p:nvPr/>
          </p:nvSpPr>
          <p:spPr>
            <a:xfrm>
              <a:off x="5189538" y="2614613"/>
              <a:ext cx="603250" cy="517525"/>
            </a:xfrm>
            <a:custGeom>
              <a:rect b="b" l="l" r="r" t="t"/>
              <a:pathLst>
                <a:path extrusionOk="0" h="1278" w="1488">
                  <a:moveTo>
                    <a:pt x="1464" y="792"/>
                  </a:moveTo>
                  <a:lnTo>
                    <a:pt x="1464" y="780"/>
                  </a:lnTo>
                  <a:lnTo>
                    <a:pt x="1458" y="774"/>
                  </a:lnTo>
                  <a:lnTo>
                    <a:pt x="1416" y="768"/>
                  </a:lnTo>
                  <a:lnTo>
                    <a:pt x="1320" y="756"/>
                  </a:lnTo>
                  <a:lnTo>
                    <a:pt x="1284" y="750"/>
                  </a:lnTo>
                  <a:lnTo>
                    <a:pt x="1266" y="750"/>
                  </a:lnTo>
                  <a:lnTo>
                    <a:pt x="1260" y="738"/>
                  </a:lnTo>
                  <a:lnTo>
                    <a:pt x="1248" y="732"/>
                  </a:lnTo>
                  <a:lnTo>
                    <a:pt x="1242" y="720"/>
                  </a:lnTo>
                  <a:lnTo>
                    <a:pt x="1218" y="696"/>
                  </a:lnTo>
                  <a:lnTo>
                    <a:pt x="1206" y="672"/>
                  </a:lnTo>
                  <a:lnTo>
                    <a:pt x="1188" y="654"/>
                  </a:lnTo>
                  <a:lnTo>
                    <a:pt x="1188" y="642"/>
                  </a:lnTo>
                  <a:lnTo>
                    <a:pt x="1182" y="636"/>
                  </a:lnTo>
                  <a:lnTo>
                    <a:pt x="1182" y="618"/>
                  </a:lnTo>
                  <a:lnTo>
                    <a:pt x="1176" y="624"/>
                  </a:lnTo>
                  <a:lnTo>
                    <a:pt x="1164" y="612"/>
                  </a:lnTo>
                  <a:lnTo>
                    <a:pt x="1146" y="612"/>
                  </a:lnTo>
                  <a:lnTo>
                    <a:pt x="1140" y="600"/>
                  </a:lnTo>
                  <a:lnTo>
                    <a:pt x="1134" y="594"/>
                  </a:lnTo>
                  <a:lnTo>
                    <a:pt x="1128" y="582"/>
                  </a:lnTo>
                  <a:lnTo>
                    <a:pt x="1122" y="564"/>
                  </a:lnTo>
                  <a:lnTo>
                    <a:pt x="1116" y="552"/>
                  </a:lnTo>
                  <a:lnTo>
                    <a:pt x="1116" y="540"/>
                  </a:lnTo>
                  <a:lnTo>
                    <a:pt x="1110" y="534"/>
                  </a:lnTo>
                  <a:lnTo>
                    <a:pt x="1098" y="528"/>
                  </a:lnTo>
                  <a:lnTo>
                    <a:pt x="1086" y="516"/>
                  </a:lnTo>
                  <a:lnTo>
                    <a:pt x="1074" y="510"/>
                  </a:lnTo>
                  <a:lnTo>
                    <a:pt x="1068" y="498"/>
                  </a:lnTo>
                  <a:lnTo>
                    <a:pt x="1068" y="462"/>
                  </a:lnTo>
                  <a:lnTo>
                    <a:pt x="1062" y="450"/>
                  </a:lnTo>
                  <a:lnTo>
                    <a:pt x="1062" y="438"/>
                  </a:lnTo>
                  <a:lnTo>
                    <a:pt x="1050" y="426"/>
                  </a:lnTo>
                  <a:lnTo>
                    <a:pt x="1002" y="402"/>
                  </a:lnTo>
                  <a:lnTo>
                    <a:pt x="996" y="396"/>
                  </a:lnTo>
                  <a:lnTo>
                    <a:pt x="990" y="384"/>
                  </a:lnTo>
                  <a:lnTo>
                    <a:pt x="990" y="360"/>
                  </a:lnTo>
                  <a:lnTo>
                    <a:pt x="972" y="342"/>
                  </a:lnTo>
                  <a:lnTo>
                    <a:pt x="966" y="330"/>
                  </a:lnTo>
                  <a:lnTo>
                    <a:pt x="960" y="324"/>
                  </a:lnTo>
                  <a:lnTo>
                    <a:pt x="960" y="300"/>
                  </a:lnTo>
                  <a:lnTo>
                    <a:pt x="954" y="300"/>
                  </a:lnTo>
                  <a:lnTo>
                    <a:pt x="948" y="294"/>
                  </a:lnTo>
                  <a:lnTo>
                    <a:pt x="882" y="294"/>
                  </a:lnTo>
                  <a:lnTo>
                    <a:pt x="876" y="288"/>
                  </a:lnTo>
                  <a:lnTo>
                    <a:pt x="876" y="252"/>
                  </a:lnTo>
                  <a:lnTo>
                    <a:pt x="852" y="246"/>
                  </a:lnTo>
                  <a:lnTo>
                    <a:pt x="804" y="246"/>
                  </a:lnTo>
                  <a:lnTo>
                    <a:pt x="750" y="240"/>
                  </a:lnTo>
                  <a:lnTo>
                    <a:pt x="684" y="240"/>
                  </a:lnTo>
                  <a:lnTo>
                    <a:pt x="492" y="96"/>
                  </a:lnTo>
                  <a:lnTo>
                    <a:pt x="480" y="90"/>
                  </a:lnTo>
                  <a:lnTo>
                    <a:pt x="474" y="84"/>
                  </a:lnTo>
                  <a:lnTo>
                    <a:pt x="426" y="60"/>
                  </a:lnTo>
                  <a:lnTo>
                    <a:pt x="414" y="48"/>
                  </a:lnTo>
                  <a:lnTo>
                    <a:pt x="402" y="42"/>
                  </a:lnTo>
                  <a:lnTo>
                    <a:pt x="372" y="12"/>
                  </a:lnTo>
                  <a:lnTo>
                    <a:pt x="306" y="12"/>
                  </a:lnTo>
                  <a:lnTo>
                    <a:pt x="294" y="0"/>
                  </a:lnTo>
                  <a:lnTo>
                    <a:pt x="288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64" y="18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198" y="48"/>
                  </a:lnTo>
                  <a:lnTo>
                    <a:pt x="132" y="48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8" y="60"/>
                  </a:lnTo>
                  <a:lnTo>
                    <a:pt x="132" y="60"/>
                  </a:lnTo>
                  <a:lnTo>
                    <a:pt x="144" y="66"/>
                  </a:lnTo>
                  <a:lnTo>
                    <a:pt x="156" y="66"/>
                  </a:lnTo>
                  <a:lnTo>
                    <a:pt x="180" y="90"/>
                  </a:lnTo>
                  <a:lnTo>
                    <a:pt x="192" y="114"/>
                  </a:lnTo>
                  <a:lnTo>
                    <a:pt x="198" y="120"/>
                  </a:lnTo>
                  <a:lnTo>
                    <a:pt x="198" y="132"/>
                  </a:lnTo>
                  <a:lnTo>
                    <a:pt x="192" y="138"/>
                  </a:lnTo>
                  <a:lnTo>
                    <a:pt x="192" y="150"/>
                  </a:lnTo>
                  <a:lnTo>
                    <a:pt x="186" y="156"/>
                  </a:lnTo>
                  <a:lnTo>
                    <a:pt x="180" y="168"/>
                  </a:lnTo>
                  <a:lnTo>
                    <a:pt x="174" y="174"/>
                  </a:lnTo>
                  <a:lnTo>
                    <a:pt x="162" y="180"/>
                  </a:lnTo>
                  <a:lnTo>
                    <a:pt x="150" y="180"/>
                  </a:lnTo>
                  <a:lnTo>
                    <a:pt x="138" y="186"/>
                  </a:lnTo>
                  <a:lnTo>
                    <a:pt x="132" y="186"/>
                  </a:lnTo>
                  <a:lnTo>
                    <a:pt x="120" y="198"/>
                  </a:lnTo>
                  <a:lnTo>
                    <a:pt x="120" y="210"/>
                  </a:lnTo>
                  <a:lnTo>
                    <a:pt x="108" y="234"/>
                  </a:lnTo>
                  <a:lnTo>
                    <a:pt x="96" y="246"/>
                  </a:lnTo>
                  <a:lnTo>
                    <a:pt x="60" y="246"/>
                  </a:lnTo>
                  <a:lnTo>
                    <a:pt x="36" y="234"/>
                  </a:lnTo>
                  <a:lnTo>
                    <a:pt x="6" y="234"/>
                  </a:lnTo>
                  <a:lnTo>
                    <a:pt x="6" y="264"/>
                  </a:lnTo>
                  <a:lnTo>
                    <a:pt x="0" y="306"/>
                  </a:lnTo>
                  <a:lnTo>
                    <a:pt x="0" y="348"/>
                  </a:lnTo>
                  <a:lnTo>
                    <a:pt x="6" y="372"/>
                  </a:lnTo>
                  <a:lnTo>
                    <a:pt x="24" y="378"/>
                  </a:lnTo>
                  <a:lnTo>
                    <a:pt x="36" y="390"/>
                  </a:lnTo>
                  <a:lnTo>
                    <a:pt x="54" y="390"/>
                  </a:lnTo>
                  <a:lnTo>
                    <a:pt x="72" y="408"/>
                  </a:lnTo>
                  <a:lnTo>
                    <a:pt x="90" y="438"/>
                  </a:lnTo>
                  <a:lnTo>
                    <a:pt x="102" y="474"/>
                  </a:lnTo>
                  <a:lnTo>
                    <a:pt x="120" y="504"/>
                  </a:lnTo>
                  <a:lnTo>
                    <a:pt x="132" y="516"/>
                  </a:lnTo>
                  <a:lnTo>
                    <a:pt x="150" y="528"/>
                  </a:lnTo>
                  <a:lnTo>
                    <a:pt x="162" y="540"/>
                  </a:lnTo>
                  <a:lnTo>
                    <a:pt x="174" y="558"/>
                  </a:lnTo>
                  <a:lnTo>
                    <a:pt x="180" y="570"/>
                  </a:lnTo>
                  <a:lnTo>
                    <a:pt x="186" y="594"/>
                  </a:lnTo>
                  <a:lnTo>
                    <a:pt x="192" y="612"/>
                  </a:lnTo>
                  <a:lnTo>
                    <a:pt x="198" y="636"/>
                  </a:lnTo>
                  <a:lnTo>
                    <a:pt x="210" y="648"/>
                  </a:lnTo>
                  <a:lnTo>
                    <a:pt x="234" y="660"/>
                  </a:lnTo>
                  <a:lnTo>
                    <a:pt x="264" y="660"/>
                  </a:lnTo>
                  <a:lnTo>
                    <a:pt x="282" y="666"/>
                  </a:lnTo>
                  <a:lnTo>
                    <a:pt x="294" y="678"/>
                  </a:lnTo>
                  <a:lnTo>
                    <a:pt x="312" y="708"/>
                  </a:lnTo>
                  <a:lnTo>
                    <a:pt x="330" y="756"/>
                  </a:lnTo>
                  <a:lnTo>
                    <a:pt x="336" y="804"/>
                  </a:lnTo>
                  <a:lnTo>
                    <a:pt x="342" y="840"/>
                  </a:lnTo>
                  <a:lnTo>
                    <a:pt x="348" y="870"/>
                  </a:lnTo>
                  <a:lnTo>
                    <a:pt x="366" y="906"/>
                  </a:lnTo>
                  <a:lnTo>
                    <a:pt x="384" y="924"/>
                  </a:lnTo>
                  <a:lnTo>
                    <a:pt x="390" y="936"/>
                  </a:lnTo>
                  <a:lnTo>
                    <a:pt x="414" y="936"/>
                  </a:lnTo>
                  <a:lnTo>
                    <a:pt x="438" y="948"/>
                  </a:lnTo>
                  <a:lnTo>
                    <a:pt x="456" y="972"/>
                  </a:lnTo>
                  <a:lnTo>
                    <a:pt x="480" y="1008"/>
                  </a:lnTo>
                  <a:lnTo>
                    <a:pt x="504" y="1056"/>
                  </a:lnTo>
                  <a:lnTo>
                    <a:pt x="552" y="1128"/>
                  </a:lnTo>
                  <a:lnTo>
                    <a:pt x="582" y="1170"/>
                  </a:lnTo>
                  <a:lnTo>
                    <a:pt x="606" y="1206"/>
                  </a:lnTo>
                  <a:lnTo>
                    <a:pt x="618" y="1236"/>
                  </a:lnTo>
                  <a:lnTo>
                    <a:pt x="618" y="1266"/>
                  </a:lnTo>
                  <a:lnTo>
                    <a:pt x="612" y="1278"/>
                  </a:lnTo>
                  <a:lnTo>
                    <a:pt x="624" y="1266"/>
                  </a:lnTo>
                  <a:lnTo>
                    <a:pt x="630" y="1254"/>
                  </a:lnTo>
                  <a:lnTo>
                    <a:pt x="636" y="1248"/>
                  </a:lnTo>
                  <a:lnTo>
                    <a:pt x="636" y="1200"/>
                  </a:lnTo>
                  <a:lnTo>
                    <a:pt x="642" y="1188"/>
                  </a:lnTo>
                  <a:lnTo>
                    <a:pt x="648" y="1182"/>
                  </a:lnTo>
                  <a:lnTo>
                    <a:pt x="654" y="1182"/>
                  </a:lnTo>
                  <a:lnTo>
                    <a:pt x="672" y="1200"/>
                  </a:lnTo>
                  <a:lnTo>
                    <a:pt x="696" y="1194"/>
                  </a:lnTo>
                  <a:lnTo>
                    <a:pt x="702" y="1188"/>
                  </a:lnTo>
                  <a:lnTo>
                    <a:pt x="792" y="1188"/>
                  </a:lnTo>
                  <a:lnTo>
                    <a:pt x="804" y="1194"/>
                  </a:lnTo>
                  <a:lnTo>
                    <a:pt x="810" y="1200"/>
                  </a:lnTo>
                  <a:lnTo>
                    <a:pt x="888" y="1200"/>
                  </a:lnTo>
                  <a:lnTo>
                    <a:pt x="894" y="1206"/>
                  </a:lnTo>
                  <a:lnTo>
                    <a:pt x="900" y="1218"/>
                  </a:lnTo>
                  <a:lnTo>
                    <a:pt x="912" y="1224"/>
                  </a:lnTo>
                  <a:lnTo>
                    <a:pt x="924" y="1224"/>
                  </a:lnTo>
                  <a:lnTo>
                    <a:pt x="930" y="1212"/>
                  </a:lnTo>
                  <a:lnTo>
                    <a:pt x="936" y="1206"/>
                  </a:lnTo>
                  <a:lnTo>
                    <a:pt x="936" y="1188"/>
                  </a:lnTo>
                  <a:lnTo>
                    <a:pt x="942" y="1176"/>
                  </a:lnTo>
                  <a:lnTo>
                    <a:pt x="948" y="1170"/>
                  </a:lnTo>
                  <a:lnTo>
                    <a:pt x="954" y="1158"/>
                  </a:lnTo>
                  <a:lnTo>
                    <a:pt x="966" y="1146"/>
                  </a:lnTo>
                  <a:lnTo>
                    <a:pt x="972" y="1134"/>
                  </a:lnTo>
                  <a:lnTo>
                    <a:pt x="990" y="1116"/>
                  </a:lnTo>
                  <a:lnTo>
                    <a:pt x="1020" y="1098"/>
                  </a:lnTo>
                  <a:lnTo>
                    <a:pt x="1050" y="1092"/>
                  </a:lnTo>
                  <a:lnTo>
                    <a:pt x="1068" y="1086"/>
                  </a:lnTo>
                  <a:lnTo>
                    <a:pt x="1092" y="1086"/>
                  </a:lnTo>
                  <a:lnTo>
                    <a:pt x="1140" y="1080"/>
                  </a:lnTo>
                  <a:lnTo>
                    <a:pt x="1188" y="1068"/>
                  </a:lnTo>
                  <a:lnTo>
                    <a:pt x="1230" y="1062"/>
                  </a:lnTo>
                  <a:lnTo>
                    <a:pt x="1248" y="1062"/>
                  </a:lnTo>
                  <a:lnTo>
                    <a:pt x="1452" y="990"/>
                  </a:lnTo>
                  <a:lnTo>
                    <a:pt x="1488" y="816"/>
                  </a:lnTo>
                  <a:lnTo>
                    <a:pt x="1482" y="810"/>
                  </a:lnTo>
                  <a:lnTo>
                    <a:pt x="1470" y="804"/>
                  </a:lnTo>
                  <a:lnTo>
                    <a:pt x="1464" y="798"/>
                  </a:lnTo>
                  <a:lnTo>
                    <a:pt x="1464" y="79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0" name="Google Shape;170;p7"/>
            <p:cNvSpPr/>
            <p:nvPr/>
          </p:nvSpPr>
          <p:spPr>
            <a:xfrm>
              <a:off x="5043488" y="3700463"/>
              <a:ext cx="60325" cy="60325"/>
            </a:xfrm>
            <a:custGeom>
              <a:rect b="b" l="l" r="r" t="t"/>
              <a:pathLst>
                <a:path extrusionOk="0" h="150" w="150">
                  <a:moveTo>
                    <a:pt x="48" y="150"/>
                  </a:moveTo>
                  <a:lnTo>
                    <a:pt x="54" y="150"/>
                  </a:lnTo>
                  <a:lnTo>
                    <a:pt x="60" y="144"/>
                  </a:lnTo>
                  <a:lnTo>
                    <a:pt x="72" y="138"/>
                  </a:lnTo>
                  <a:lnTo>
                    <a:pt x="78" y="114"/>
                  </a:lnTo>
                  <a:lnTo>
                    <a:pt x="138" y="114"/>
                  </a:lnTo>
                  <a:lnTo>
                    <a:pt x="150" y="102"/>
                  </a:lnTo>
                  <a:lnTo>
                    <a:pt x="150" y="72"/>
                  </a:lnTo>
                  <a:lnTo>
                    <a:pt x="144" y="66"/>
                  </a:lnTo>
                  <a:lnTo>
                    <a:pt x="144" y="48"/>
                  </a:lnTo>
                  <a:lnTo>
                    <a:pt x="138" y="42"/>
                  </a:lnTo>
                  <a:lnTo>
                    <a:pt x="132" y="30"/>
                  </a:lnTo>
                  <a:lnTo>
                    <a:pt x="126" y="24"/>
                  </a:lnTo>
                  <a:lnTo>
                    <a:pt x="132" y="0"/>
                  </a:lnTo>
                  <a:lnTo>
                    <a:pt x="108" y="6"/>
                  </a:lnTo>
                  <a:lnTo>
                    <a:pt x="108" y="12"/>
                  </a:lnTo>
                  <a:lnTo>
                    <a:pt x="102" y="18"/>
                  </a:lnTo>
                  <a:lnTo>
                    <a:pt x="90" y="42"/>
                  </a:lnTo>
                  <a:lnTo>
                    <a:pt x="84" y="42"/>
                  </a:lnTo>
                  <a:lnTo>
                    <a:pt x="72" y="30"/>
                  </a:lnTo>
                  <a:lnTo>
                    <a:pt x="54" y="30"/>
                  </a:lnTo>
                  <a:lnTo>
                    <a:pt x="48" y="36"/>
                  </a:lnTo>
                  <a:lnTo>
                    <a:pt x="24" y="48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30" y="78"/>
                  </a:lnTo>
                  <a:lnTo>
                    <a:pt x="30" y="90"/>
                  </a:lnTo>
                  <a:lnTo>
                    <a:pt x="18" y="102"/>
                  </a:lnTo>
                  <a:lnTo>
                    <a:pt x="6" y="108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30" y="132"/>
                  </a:lnTo>
                  <a:lnTo>
                    <a:pt x="36" y="144"/>
                  </a:lnTo>
                  <a:lnTo>
                    <a:pt x="42" y="150"/>
                  </a:lnTo>
                  <a:lnTo>
                    <a:pt x="48" y="15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1" name="Google Shape;171;p7"/>
            <p:cNvSpPr/>
            <p:nvPr/>
          </p:nvSpPr>
          <p:spPr>
            <a:xfrm>
              <a:off x="8034338" y="1751013"/>
              <a:ext cx="122238" cy="485775"/>
            </a:xfrm>
            <a:custGeom>
              <a:rect b="b" l="l" r="r" t="t"/>
              <a:pathLst>
                <a:path extrusionOk="0" h="1194" w="300">
                  <a:moveTo>
                    <a:pt x="0" y="1194"/>
                  </a:moveTo>
                  <a:lnTo>
                    <a:pt x="12" y="1188"/>
                  </a:lnTo>
                  <a:lnTo>
                    <a:pt x="36" y="1146"/>
                  </a:lnTo>
                  <a:lnTo>
                    <a:pt x="18" y="1134"/>
                  </a:lnTo>
                  <a:lnTo>
                    <a:pt x="0" y="1194"/>
                  </a:lnTo>
                  <a:close/>
                  <a:moveTo>
                    <a:pt x="114" y="1068"/>
                  </a:moveTo>
                  <a:lnTo>
                    <a:pt x="72" y="1062"/>
                  </a:lnTo>
                  <a:lnTo>
                    <a:pt x="54" y="1134"/>
                  </a:lnTo>
                  <a:lnTo>
                    <a:pt x="66" y="1134"/>
                  </a:lnTo>
                  <a:lnTo>
                    <a:pt x="84" y="1104"/>
                  </a:lnTo>
                  <a:lnTo>
                    <a:pt x="132" y="1074"/>
                  </a:lnTo>
                  <a:lnTo>
                    <a:pt x="120" y="1050"/>
                  </a:lnTo>
                  <a:lnTo>
                    <a:pt x="114" y="1068"/>
                  </a:lnTo>
                  <a:close/>
                  <a:moveTo>
                    <a:pt x="192" y="1008"/>
                  </a:moveTo>
                  <a:lnTo>
                    <a:pt x="186" y="1008"/>
                  </a:lnTo>
                  <a:lnTo>
                    <a:pt x="180" y="1020"/>
                  </a:lnTo>
                  <a:lnTo>
                    <a:pt x="174" y="1026"/>
                  </a:lnTo>
                  <a:lnTo>
                    <a:pt x="168" y="1038"/>
                  </a:lnTo>
                  <a:lnTo>
                    <a:pt x="168" y="1044"/>
                  </a:lnTo>
                  <a:lnTo>
                    <a:pt x="174" y="1050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192" y="1008"/>
                  </a:lnTo>
                  <a:close/>
                  <a:moveTo>
                    <a:pt x="282" y="636"/>
                  </a:moveTo>
                  <a:lnTo>
                    <a:pt x="264" y="654"/>
                  </a:lnTo>
                  <a:lnTo>
                    <a:pt x="276" y="678"/>
                  </a:lnTo>
                  <a:lnTo>
                    <a:pt x="258" y="678"/>
                  </a:lnTo>
                  <a:lnTo>
                    <a:pt x="258" y="702"/>
                  </a:lnTo>
                  <a:lnTo>
                    <a:pt x="282" y="702"/>
                  </a:lnTo>
                  <a:lnTo>
                    <a:pt x="294" y="684"/>
                  </a:lnTo>
                  <a:lnTo>
                    <a:pt x="282" y="654"/>
                  </a:lnTo>
                  <a:lnTo>
                    <a:pt x="300" y="654"/>
                  </a:lnTo>
                  <a:lnTo>
                    <a:pt x="282" y="636"/>
                  </a:lnTo>
                  <a:close/>
                  <a:moveTo>
                    <a:pt x="276" y="768"/>
                  </a:moveTo>
                  <a:lnTo>
                    <a:pt x="294" y="750"/>
                  </a:lnTo>
                  <a:lnTo>
                    <a:pt x="270" y="732"/>
                  </a:lnTo>
                  <a:lnTo>
                    <a:pt x="276" y="768"/>
                  </a:lnTo>
                  <a:close/>
                  <a:moveTo>
                    <a:pt x="258" y="954"/>
                  </a:moveTo>
                  <a:lnTo>
                    <a:pt x="258" y="924"/>
                  </a:lnTo>
                  <a:lnTo>
                    <a:pt x="240" y="948"/>
                  </a:lnTo>
                  <a:lnTo>
                    <a:pt x="258" y="954"/>
                  </a:lnTo>
                  <a:close/>
                  <a:moveTo>
                    <a:pt x="252" y="858"/>
                  </a:moveTo>
                  <a:lnTo>
                    <a:pt x="270" y="858"/>
                  </a:lnTo>
                  <a:lnTo>
                    <a:pt x="252" y="840"/>
                  </a:lnTo>
                  <a:lnTo>
                    <a:pt x="252" y="858"/>
                  </a:lnTo>
                  <a:close/>
                  <a:moveTo>
                    <a:pt x="126" y="24"/>
                  </a:moveTo>
                  <a:lnTo>
                    <a:pt x="144" y="60"/>
                  </a:lnTo>
                  <a:lnTo>
                    <a:pt x="174" y="24"/>
                  </a:lnTo>
                  <a:lnTo>
                    <a:pt x="162" y="0"/>
                  </a:lnTo>
                  <a:lnTo>
                    <a:pt x="126" y="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2" name="Google Shape;172;p7"/>
            <p:cNvSpPr/>
            <p:nvPr/>
          </p:nvSpPr>
          <p:spPr>
            <a:xfrm>
              <a:off x="4738688" y="1149350"/>
              <a:ext cx="3673475" cy="1169988"/>
            </a:xfrm>
            <a:custGeom>
              <a:rect b="b" l="l" r="r" t="t"/>
              <a:pathLst>
                <a:path extrusionOk="0" h="2880" w="9048">
                  <a:moveTo>
                    <a:pt x="2790" y="546"/>
                  </a:moveTo>
                  <a:lnTo>
                    <a:pt x="2760" y="540"/>
                  </a:lnTo>
                  <a:lnTo>
                    <a:pt x="2736" y="558"/>
                  </a:lnTo>
                  <a:lnTo>
                    <a:pt x="2778" y="570"/>
                  </a:lnTo>
                  <a:lnTo>
                    <a:pt x="2790" y="546"/>
                  </a:lnTo>
                  <a:close/>
                  <a:moveTo>
                    <a:pt x="2832" y="522"/>
                  </a:moveTo>
                  <a:lnTo>
                    <a:pt x="2820" y="516"/>
                  </a:lnTo>
                  <a:lnTo>
                    <a:pt x="2814" y="510"/>
                  </a:lnTo>
                  <a:lnTo>
                    <a:pt x="2808" y="510"/>
                  </a:lnTo>
                  <a:lnTo>
                    <a:pt x="2808" y="528"/>
                  </a:lnTo>
                  <a:lnTo>
                    <a:pt x="2820" y="534"/>
                  </a:lnTo>
                  <a:lnTo>
                    <a:pt x="2832" y="534"/>
                  </a:lnTo>
                  <a:lnTo>
                    <a:pt x="2844" y="540"/>
                  </a:lnTo>
                  <a:lnTo>
                    <a:pt x="2850" y="540"/>
                  </a:lnTo>
                  <a:lnTo>
                    <a:pt x="2850" y="534"/>
                  </a:lnTo>
                  <a:lnTo>
                    <a:pt x="2844" y="528"/>
                  </a:lnTo>
                  <a:lnTo>
                    <a:pt x="2832" y="522"/>
                  </a:lnTo>
                  <a:close/>
                  <a:moveTo>
                    <a:pt x="1704" y="18"/>
                  </a:moveTo>
                  <a:lnTo>
                    <a:pt x="1710" y="18"/>
                  </a:lnTo>
                  <a:lnTo>
                    <a:pt x="1716" y="12"/>
                  </a:lnTo>
                  <a:lnTo>
                    <a:pt x="1728" y="6"/>
                  </a:lnTo>
                  <a:lnTo>
                    <a:pt x="1734" y="0"/>
                  </a:lnTo>
                  <a:lnTo>
                    <a:pt x="1644" y="0"/>
                  </a:lnTo>
                  <a:lnTo>
                    <a:pt x="1638" y="12"/>
                  </a:lnTo>
                  <a:lnTo>
                    <a:pt x="1680" y="12"/>
                  </a:lnTo>
                  <a:lnTo>
                    <a:pt x="1686" y="18"/>
                  </a:lnTo>
                  <a:lnTo>
                    <a:pt x="1704" y="18"/>
                  </a:lnTo>
                  <a:close/>
                  <a:moveTo>
                    <a:pt x="1740" y="60"/>
                  </a:moveTo>
                  <a:lnTo>
                    <a:pt x="1746" y="60"/>
                  </a:lnTo>
                  <a:lnTo>
                    <a:pt x="1758" y="48"/>
                  </a:lnTo>
                  <a:lnTo>
                    <a:pt x="1764" y="48"/>
                  </a:lnTo>
                  <a:lnTo>
                    <a:pt x="1770" y="54"/>
                  </a:lnTo>
                  <a:lnTo>
                    <a:pt x="1782" y="54"/>
                  </a:lnTo>
                  <a:lnTo>
                    <a:pt x="1788" y="60"/>
                  </a:lnTo>
                  <a:lnTo>
                    <a:pt x="1800" y="60"/>
                  </a:lnTo>
                  <a:lnTo>
                    <a:pt x="1812" y="48"/>
                  </a:lnTo>
                  <a:lnTo>
                    <a:pt x="1812" y="36"/>
                  </a:lnTo>
                  <a:lnTo>
                    <a:pt x="1806" y="30"/>
                  </a:lnTo>
                  <a:lnTo>
                    <a:pt x="1794" y="24"/>
                  </a:lnTo>
                  <a:lnTo>
                    <a:pt x="1758" y="24"/>
                  </a:lnTo>
                  <a:lnTo>
                    <a:pt x="1710" y="48"/>
                  </a:lnTo>
                  <a:lnTo>
                    <a:pt x="1716" y="54"/>
                  </a:lnTo>
                  <a:lnTo>
                    <a:pt x="1728" y="60"/>
                  </a:lnTo>
                  <a:lnTo>
                    <a:pt x="1740" y="60"/>
                  </a:lnTo>
                  <a:close/>
                  <a:moveTo>
                    <a:pt x="2382" y="510"/>
                  </a:moveTo>
                  <a:lnTo>
                    <a:pt x="2400" y="504"/>
                  </a:lnTo>
                  <a:lnTo>
                    <a:pt x="2412" y="498"/>
                  </a:lnTo>
                  <a:lnTo>
                    <a:pt x="2412" y="486"/>
                  </a:lnTo>
                  <a:lnTo>
                    <a:pt x="2406" y="486"/>
                  </a:lnTo>
                  <a:lnTo>
                    <a:pt x="2400" y="480"/>
                  </a:lnTo>
                  <a:lnTo>
                    <a:pt x="2346" y="480"/>
                  </a:lnTo>
                  <a:lnTo>
                    <a:pt x="2346" y="492"/>
                  </a:lnTo>
                  <a:lnTo>
                    <a:pt x="2358" y="504"/>
                  </a:lnTo>
                  <a:lnTo>
                    <a:pt x="2370" y="510"/>
                  </a:lnTo>
                  <a:lnTo>
                    <a:pt x="2382" y="510"/>
                  </a:lnTo>
                  <a:close/>
                  <a:moveTo>
                    <a:pt x="1590" y="30"/>
                  </a:moveTo>
                  <a:lnTo>
                    <a:pt x="1548" y="24"/>
                  </a:lnTo>
                  <a:lnTo>
                    <a:pt x="1554" y="36"/>
                  </a:lnTo>
                  <a:lnTo>
                    <a:pt x="1590" y="30"/>
                  </a:lnTo>
                  <a:close/>
                  <a:moveTo>
                    <a:pt x="1890" y="696"/>
                  </a:moveTo>
                  <a:lnTo>
                    <a:pt x="1896" y="708"/>
                  </a:lnTo>
                  <a:lnTo>
                    <a:pt x="1920" y="720"/>
                  </a:lnTo>
                  <a:lnTo>
                    <a:pt x="1950" y="738"/>
                  </a:lnTo>
                  <a:lnTo>
                    <a:pt x="1974" y="744"/>
                  </a:lnTo>
                  <a:lnTo>
                    <a:pt x="1992" y="738"/>
                  </a:lnTo>
                  <a:lnTo>
                    <a:pt x="1980" y="720"/>
                  </a:lnTo>
                  <a:lnTo>
                    <a:pt x="1950" y="702"/>
                  </a:lnTo>
                  <a:lnTo>
                    <a:pt x="1914" y="696"/>
                  </a:lnTo>
                  <a:lnTo>
                    <a:pt x="1890" y="696"/>
                  </a:lnTo>
                  <a:close/>
                  <a:moveTo>
                    <a:pt x="3108" y="126"/>
                  </a:moveTo>
                  <a:lnTo>
                    <a:pt x="3120" y="108"/>
                  </a:lnTo>
                  <a:lnTo>
                    <a:pt x="3030" y="108"/>
                  </a:lnTo>
                  <a:lnTo>
                    <a:pt x="3108" y="126"/>
                  </a:lnTo>
                  <a:close/>
                  <a:moveTo>
                    <a:pt x="1560" y="102"/>
                  </a:moveTo>
                  <a:lnTo>
                    <a:pt x="1632" y="102"/>
                  </a:lnTo>
                  <a:lnTo>
                    <a:pt x="1608" y="84"/>
                  </a:lnTo>
                  <a:lnTo>
                    <a:pt x="1560" y="102"/>
                  </a:lnTo>
                  <a:close/>
                  <a:moveTo>
                    <a:pt x="1572" y="60"/>
                  </a:moveTo>
                  <a:lnTo>
                    <a:pt x="1584" y="66"/>
                  </a:lnTo>
                  <a:lnTo>
                    <a:pt x="1596" y="78"/>
                  </a:lnTo>
                  <a:lnTo>
                    <a:pt x="1620" y="66"/>
                  </a:lnTo>
                  <a:lnTo>
                    <a:pt x="1620" y="72"/>
                  </a:lnTo>
                  <a:lnTo>
                    <a:pt x="1644" y="72"/>
                  </a:lnTo>
                  <a:lnTo>
                    <a:pt x="1668" y="60"/>
                  </a:lnTo>
                  <a:lnTo>
                    <a:pt x="1674" y="54"/>
                  </a:lnTo>
                  <a:lnTo>
                    <a:pt x="1680" y="54"/>
                  </a:lnTo>
                  <a:lnTo>
                    <a:pt x="1626" y="48"/>
                  </a:lnTo>
                  <a:lnTo>
                    <a:pt x="1614" y="54"/>
                  </a:lnTo>
                  <a:lnTo>
                    <a:pt x="1608" y="54"/>
                  </a:lnTo>
                  <a:lnTo>
                    <a:pt x="1602" y="48"/>
                  </a:lnTo>
                  <a:lnTo>
                    <a:pt x="1584" y="48"/>
                  </a:lnTo>
                  <a:lnTo>
                    <a:pt x="1572" y="60"/>
                  </a:lnTo>
                  <a:close/>
                  <a:moveTo>
                    <a:pt x="1662" y="36"/>
                  </a:moveTo>
                  <a:lnTo>
                    <a:pt x="1602" y="36"/>
                  </a:lnTo>
                  <a:lnTo>
                    <a:pt x="1650" y="48"/>
                  </a:lnTo>
                  <a:lnTo>
                    <a:pt x="1662" y="36"/>
                  </a:lnTo>
                  <a:close/>
                  <a:moveTo>
                    <a:pt x="1542" y="522"/>
                  </a:moveTo>
                  <a:lnTo>
                    <a:pt x="1500" y="528"/>
                  </a:lnTo>
                  <a:lnTo>
                    <a:pt x="1512" y="552"/>
                  </a:lnTo>
                  <a:lnTo>
                    <a:pt x="1542" y="534"/>
                  </a:lnTo>
                  <a:lnTo>
                    <a:pt x="1524" y="558"/>
                  </a:lnTo>
                  <a:lnTo>
                    <a:pt x="1518" y="558"/>
                  </a:lnTo>
                  <a:lnTo>
                    <a:pt x="1512" y="564"/>
                  </a:lnTo>
                  <a:lnTo>
                    <a:pt x="1506" y="564"/>
                  </a:lnTo>
                  <a:lnTo>
                    <a:pt x="1494" y="570"/>
                  </a:lnTo>
                  <a:lnTo>
                    <a:pt x="1488" y="576"/>
                  </a:lnTo>
                  <a:lnTo>
                    <a:pt x="1488" y="582"/>
                  </a:lnTo>
                  <a:lnTo>
                    <a:pt x="1500" y="594"/>
                  </a:lnTo>
                  <a:lnTo>
                    <a:pt x="1524" y="606"/>
                  </a:lnTo>
                  <a:lnTo>
                    <a:pt x="1566" y="606"/>
                  </a:lnTo>
                  <a:lnTo>
                    <a:pt x="1590" y="612"/>
                  </a:lnTo>
                  <a:lnTo>
                    <a:pt x="1608" y="618"/>
                  </a:lnTo>
                  <a:lnTo>
                    <a:pt x="1614" y="624"/>
                  </a:lnTo>
                  <a:lnTo>
                    <a:pt x="1620" y="636"/>
                  </a:lnTo>
                  <a:lnTo>
                    <a:pt x="1620" y="648"/>
                  </a:lnTo>
                  <a:lnTo>
                    <a:pt x="1626" y="654"/>
                  </a:lnTo>
                  <a:lnTo>
                    <a:pt x="1626" y="660"/>
                  </a:lnTo>
                  <a:lnTo>
                    <a:pt x="1644" y="660"/>
                  </a:lnTo>
                  <a:lnTo>
                    <a:pt x="1662" y="666"/>
                  </a:lnTo>
                  <a:lnTo>
                    <a:pt x="1674" y="666"/>
                  </a:lnTo>
                  <a:lnTo>
                    <a:pt x="1692" y="672"/>
                  </a:lnTo>
                  <a:lnTo>
                    <a:pt x="1704" y="672"/>
                  </a:lnTo>
                  <a:lnTo>
                    <a:pt x="1818" y="666"/>
                  </a:lnTo>
                  <a:lnTo>
                    <a:pt x="1806" y="666"/>
                  </a:lnTo>
                  <a:lnTo>
                    <a:pt x="1734" y="642"/>
                  </a:lnTo>
                  <a:lnTo>
                    <a:pt x="1704" y="618"/>
                  </a:lnTo>
                  <a:lnTo>
                    <a:pt x="1692" y="600"/>
                  </a:lnTo>
                  <a:lnTo>
                    <a:pt x="1686" y="588"/>
                  </a:lnTo>
                  <a:lnTo>
                    <a:pt x="1674" y="582"/>
                  </a:lnTo>
                  <a:lnTo>
                    <a:pt x="1674" y="570"/>
                  </a:lnTo>
                  <a:lnTo>
                    <a:pt x="1668" y="564"/>
                  </a:lnTo>
                  <a:lnTo>
                    <a:pt x="1692" y="516"/>
                  </a:lnTo>
                  <a:lnTo>
                    <a:pt x="1686" y="510"/>
                  </a:lnTo>
                  <a:lnTo>
                    <a:pt x="1686" y="504"/>
                  </a:lnTo>
                  <a:lnTo>
                    <a:pt x="1674" y="504"/>
                  </a:lnTo>
                  <a:lnTo>
                    <a:pt x="1710" y="498"/>
                  </a:lnTo>
                  <a:lnTo>
                    <a:pt x="1698" y="480"/>
                  </a:lnTo>
                  <a:lnTo>
                    <a:pt x="1734" y="480"/>
                  </a:lnTo>
                  <a:lnTo>
                    <a:pt x="1710" y="468"/>
                  </a:lnTo>
                  <a:lnTo>
                    <a:pt x="1734" y="474"/>
                  </a:lnTo>
                  <a:lnTo>
                    <a:pt x="1740" y="462"/>
                  </a:lnTo>
                  <a:lnTo>
                    <a:pt x="1722" y="450"/>
                  </a:lnTo>
                  <a:lnTo>
                    <a:pt x="1764" y="450"/>
                  </a:lnTo>
                  <a:lnTo>
                    <a:pt x="1770" y="444"/>
                  </a:lnTo>
                  <a:lnTo>
                    <a:pt x="1752" y="426"/>
                  </a:lnTo>
                  <a:lnTo>
                    <a:pt x="1782" y="432"/>
                  </a:lnTo>
                  <a:lnTo>
                    <a:pt x="1782" y="402"/>
                  </a:lnTo>
                  <a:lnTo>
                    <a:pt x="1788" y="408"/>
                  </a:lnTo>
                  <a:lnTo>
                    <a:pt x="1800" y="414"/>
                  </a:lnTo>
                  <a:lnTo>
                    <a:pt x="1812" y="414"/>
                  </a:lnTo>
                  <a:lnTo>
                    <a:pt x="1830" y="408"/>
                  </a:lnTo>
                  <a:lnTo>
                    <a:pt x="1842" y="402"/>
                  </a:lnTo>
                  <a:lnTo>
                    <a:pt x="1860" y="390"/>
                  </a:lnTo>
                  <a:lnTo>
                    <a:pt x="1878" y="372"/>
                  </a:lnTo>
                  <a:lnTo>
                    <a:pt x="1896" y="372"/>
                  </a:lnTo>
                  <a:lnTo>
                    <a:pt x="1938" y="366"/>
                  </a:lnTo>
                  <a:lnTo>
                    <a:pt x="1992" y="354"/>
                  </a:lnTo>
                  <a:lnTo>
                    <a:pt x="2046" y="348"/>
                  </a:lnTo>
                  <a:lnTo>
                    <a:pt x="2094" y="336"/>
                  </a:lnTo>
                  <a:lnTo>
                    <a:pt x="2124" y="330"/>
                  </a:lnTo>
                  <a:lnTo>
                    <a:pt x="2136" y="324"/>
                  </a:lnTo>
                  <a:lnTo>
                    <a:pt x="2154" y="318"/>
                  </a:lnTo>
                  <a:lnTo>
                    <a:pt x="2160" y="312"/>
                  </a:lnTo>
                  <a:lnTo>
                    <a:pt x="2166" y="300"/>
                  </a:lnTo>
                  <a:lnTo>
                    <a:pt x="2166" y="294"/>
                  </a:lnTo>
                  <a:lnTo>
                    <a:pt x="2154" y="282"/>
                  </a:lnTo>
                  <a:lnTo>
                    <a:pt x="2136" y="276"/>
                  </a:lnTo>
                  <a:lnTo>
                    <a:pt x="2088" y="270"/>
                  </a:lnTo>
                  <a:lnTo>
                    <a:pt x="2046" y="276"/>
                  </a:lnTo>
                  <a:lnTo>
                    <a:pt x="2016" y="288"/>
                  </a:lnTo>
                  <a:lnTo>
                    <a:pt x="1980" y="300"/>
                  </a:lnTo>
                  <a:lnTo>
                    <a:pt x="1938" y="318"/>
                  </a:lnTo>
                  <a:lnTo>
                    <a:pt x="1860" y="318"/>
                  </a:lnTo>
                  <a:lnTo>
                    <a:pt x="1842" y="312"/>
                  </a:lnTo>
                  <a:lnTo>
                    <a:pt x="1824" y="312"/>
                  </a:lnTo>
                  <a:lnTo>
                    <a:pt x="1806" y="336"/>
                  </a:lnTo>
                  <a:lnTo>
                    <a:pt x="1782" y="318"/>
                  </a:lnTo>
                  <a:lnTo>
                    <a:pt x="1728" y="342"/>
                  </a:lnTo>
                  <a:lnTo>
                    <a:pt x="1698" y="342"/>
                  </a:lnTo>
                  <a:lnTo>
                    <a:pt x="1668" y="366"/>
                  </a:lnTo>
                  <a:lnTo>
                    <a:pt x="1692" y="372"/>
                  </a:lnTo>
                  <a:lnTo>
                    <a:pt x="1644" y="372"/>
                  </a:lnTo>
                  <a:lnTo>
                    <a:pt x="1614" y="378"/>
                  </a:lnTo>
                  <a:lnTo>
                    <a:pt x="1614" y="396"/>
                  </a:lnTo>
                  <a:lnTo>
                    <a:pt x="1638" y="378"/>
                  </a:lnTo>
                  <a:lnTo>
                    <a:pt x="1644" y="396"/>
                  </a:lnTo>
                  <a:lnTo>
                    <a:pt x="1668" y="396"/>
                  </a:lnTo>
                  <a:lnTo>
                    <a:pt x="1662" y="408"/>
                  </a:lnTo>
                  <a:lnTo>
                    <a:pt x="1620" y="408"/>
                  </a:lnTo>
                  <a:lnTo>
                    <a:pt x="1614" y="420"/>
                  </a:lnTo>
                  <a:lnTo>
                    <a:pt x="1644" y="426"/>
                  </a:lnTo>
                  <a:lnTo>
                    <a:pt x="1596" y="432"/>
                  </a:lnTo>
                  <a:lnTo>
                    <a:pt x="1632" y="438"/>
                  </a:lnTo>
                  <a:lnTo>
                    <a:pt x="1584" y="444"/>
                  </a:lnTo>
                  <a:lnTo>
                    <a:pt x="1584" y="462"/>
                  </a:lnTo>
                  <a:lnTo>
                    <a:pt x="1554" y="474"/>
                  </a:lnTo>
                  <a:lnTo>
                    <a:pt x="1560" y="486"/>
                  </a:lnTo>
                  <a:lnTo>
                    <a:pt x="1602" y="468"/>
                  </a:lnTo>
                  <a:lnTo>
                    <a:pt x="1590" y="498"/>
                  </a:lnTo>
                  <a:lnTo>
                    <a:pt x="1554" y="498"/>
                  </a:lnTo>
                  <a:lnTo>
                    <a:pt x="1542" y="504"/>
                  </a:lnTo>
                  <a:lnTo>
                    <a:pt x="1542" y="522"/>
                  </a:lnTo>
                  <a:close/>
                  <a:moveTo>
                    <a:pt x="5778" y="498"/>
                  </a:moveTo>
                  <a:lnTo>
                    <a:pt x="5850" y="486"/>
                  </a:lnTo>
                  <a:lnTo>
                    <a:pt x="5958" y="504"/>
                  </a:lnTo>
                  <a:lnTo>
                    <a:pt x="5952" y="492"/>
                  </a:lnTo>
                  <a:lnTo>
                    <a:pt x="5940" y="486"/>
                  </a:lnTo>
                  <a:lnTo>
                    <a:pt x="5928" y="474"/>
                  </a:lnTo>
                  <a:lnTo>
                    <a:pt x="5904" y="462"/>
                  </a:lnTo>
                  <a:lnTo>
                    <a:pt x="5844" y="462"/>
                  </a:lnTo>
                  <a:lnTo>
                    <a:pt x="5808" y="468"/>
                  </a:lnTo>
                  <a:lnTo>
                    <a:pt x="5796" y="468"/>
                  </a:lnTo>
                  <a:lnTo>
                    <a:pt x="5778" y="498"/>
                  </a:lnTo>
                  <a:close/>
                  <a:moveTo>
                    <a:pt x="5784" y="378"/>
                  </a:moveTo>
                  <a:lnTo>
                    <a:pt x="5838" y="384"/>
                  </a:lnTo>
                  <a:lnTo>
                    <a:pt x="5844" y="378"/>
                  </a:lnTo>
                  <a:lnTo>
                    <a:pt x="5850" y="366"/>
                  </a:lnTo>
                  <a:lnTo>
                    <a:pt x="5838" y="354"/>
                  </a:lnTo>
                  <a:lnTo>
                    <a:pt x="5802" y="354"/>
                  </a:lnTo>
                  <a:lnTo>
                    <a:pt x="5742" y="342"/>
                  </a:lnTo>
                  <a:lnTo>
                    <a:pt x="5724" y="342"/>
                  </a:lnTo>
                  <a:lnTo>
                    <a:pt x="5718" y="348"/>
                  </a:lnTo>
                  <a:lnTo>
                    <a:pt x="5730" y="354"/>
                  </a:lnTo>
                  <a:lnTo>
                    <a:pt x="5742" y="366"/>
                  </a:lnTo>
                  <a:lnTo>
                    <a:pt x="5754" y="372"/>
                  </a:lnTo>
                  <a:lnTo>
                    <a:pt x="5772" y="372"/>
                  </a:lnTo>
                  <a:lnTo>
                    <a:pt x="5778" y="378"/>
                  </a:lnTo>
                  <a:lnTo>
                    <a:pt x="5784" y="378"/>
                  </a:lnTo>
                  <a:close/>
                  <a:moveTo>
                    <a:pt x="5724" y="432"/>
                  </a:moveTo>
                  <a:lnTo>
                    <a:pt x="5712" y="444"/>
                  </a:lnTo>
                  <a:lnTo>
                    <a:pt x="5712" y="456"/>
                  </a:lnTo>
                  <a:lnTo>
                    <a:pt x="5724" y="462"/>
                  </a:lnTo>
                  <a:lnTo>
                    <a:pt x="5772" y="462"/>
                  </a:lnTo>
                  <a:lnTo>
                    <a:pt x="5778" y="456"/>
                  </a:lnTo>
                  <a:lnTo>
                    <a:pt x="5778" y="450"/>
                  </a:lnTo>
                  <a:lnTo>
                    <a:pt x="5766" y="438"/>
                  </a:lnTo>
                  <a:lnTo>
                    <a:pt x="5742" y="426"/>
                  </a:lnTo>
                  <a:lnTo>
                    <a:pt x="5730" y="426"/>
                  </a:lnTo>
                  <a:lnTo>
                    <a:pt x="5724" y="432"/>
                  </a:lnTo>
                  <a:close/>
                  <a:moveTo>
                    <a:pt x="3072" y="96"/>
                  </a:moveTo>
                  <a:lnTo>
                    <a:pt x="3192" y="96"/>
                  </a:lnTo>
                  <a:lnTo>
                    <a:pt x="3204" y="90"/>
                  </a:lnTo>
                  <a:lnTo>
                    <a:pt x="3228" y="90"/>
                  </a:lnTo>
                  <a:lnTo>
                    <a:pt x="3240" y="84"/>
                  </a:lnTo>
                  <a:lnTo>
                    <a:pt x="3240" y="72"/>
                  </a:lnTo>
                  <a:lnTo>
                    <a:pt x="3222" y="60"/>
                  </a:lnTo>
                  <a:lnTo>
                    <a:pt x="3192" y="42"/>
                  </a:lnTo>
                  <a:lnTo>
                    <a:pt x="3156" y="30"/>
                  </a:lnTo>
                  <a:lnTo>
                    <a:pt x="3132" y="24"/>
                  </a:lnTo>
                  <a:lnTo>
                    <a:pt x="3120" y="18"/>
                  </a:lnTo>
                  <a:lnTo>
                    <a:pt x="3108" y="18"/>
                  </a:lnTo>
                  <a:lnTo>
                    <a:pt x="3096" y="12"/>
                  </a:lnTo>
                  <a:lnTo>
                    <a:pt x="3060" y="12"/>
                  </a:lnTo>
                  <a:lnTo>
                    <a:pt x="3048" y="18"/>
                  </a:lnTo>
                  <a:lnTo>
                    <a:pt x="3036" y="18"/>
                  </a:lnTo>
                  <a:lnTo>
                    <a:pt x="3030" y="30"/>
                  </a:lnTo>
                  <a:lnTo>
                    <a:pt x="3030" y="42"/>
                  </a:lnTo>
                  <a:lnTo>
                    <a:pt x="3036" y="54"/>
                  </a:lnTo>
                  <a:lnTo>
                    <a:pt x="3048" y="66"/>
                  </a:lnTo>
                  <a:lnTo>
                    <a:pt x="3054" y="78"/>
                  </a:lnTo>
                  <a:lnTo>
                    <a:pt x="3072" y="96"/>
                  </a:lnTo>
                  <a:close/>
                  <a:moveTo>
                    <a:pt x="6138" y="408"/>
                  </a:moveTo>
                  <a:lnTo>
                    <a:pt x="6144" y="402"/>
                  </a:lnTo>
                  <a:lnTo>
                    <a:pt x="6132" y="396"/>
                  </a:lnTo>
                  <a:lnTo>
                    <a:pt x="6102" y="390"/>
                  </a:lnTo>
                  <a:lnTo>
                    <a:pt x="6036" y="390"/>
                  </a:lnTo>
                  <a:lnTo>
                    <a:pt x="6012" y="366"/>
                  </a:lnTo>
                  <a:lnTo>
                    <a:pt x="6000" y="360"/>
                  </a:lnTo>
                  <a:lnTo>
                    <a:pt x="5970" y="360"/>
                  </a:lnTo>
                  <a:lnTo>
                    <a:pt x="5958" y="366"/>
                  </a:lnTo>
                  <a:lnTo>
                    <a:pt x="5910" y="366"/>
                  </a:lnTo>
                  <a:lnTo>
                    <a:pt x="5946" y="390"/>
                  </a:lnTo>
                  <a:lnTo>
                    <a:pt x="5964" y="396"/>
                  </a:lnTo>
                  <a:lnTo>
                    <a:pt x="6000" y="402"/>
                  </a:lnTo>
                  <a:lnTo>
                    <a:pt x="6054" y="414"/>
                  </a:lnTo>
                  <a:lnTo>
                    <a:pt x="6102" y="414"/>
                  </a:lnTo>
                  <a:lnTo>
                    <a:pt x="6138" y="408"/>
                  </a:lnTo>
                  <a:close/>
                  <a:moveTo>
                    <a:pt x="7602" y="744"/>
                  </a:moveTo>
                  <a:lnTo>
                    <a:pt x="7596" y="732"/>
                  </a:lnTo>
                  <a:lnTo>
                    <a:pt x="7572" y="726"/>
                  </a:lnTo>
                  <a:lnTo>
                    <a:pt x="7512" y="714"/>
                  </a:lnTo>
                  <a:lnTo>
                    <a:pt x="7500" y="714"/>
                  </a:lnTo>
                  <a:lnTo>
                    <a:pt x="7512" y="726"/>
                  </a:lnTo>
                  <a:lnTo>
                    <a:pt x="7548" y="738"/>
                  </a:lnTo>
                  <a:lnTo>
                    <a:pt x="7584" y="744"/>
                  </a:lnTo>
                  <a:lnTo>
                    <a:pt x="7602" y="744"/>
                  </a:lnTo>
                  <a:close/>
                  <a:moveTo>
                    <a:pt x="3162" y="120"/>
                  </a:moveTo>
                  <a:lnTo>
                    <a:pt x="3216" y="138"/>
                  </a:lnTo>
                  <a:lnTo>
                    <a:pt x="3246" y="144"/>
                  </a:lnTo>
                  <a:lnTo>
                    <a:pt x="3264" y="144"/>
                  </a:lnTo>
                  <a:lnTo>
                    <a:pt x="3312" y="138"/>
                  </a:lnTo>
                  <a:lnTo>
                    <a:pt x="3372" y="156"/>
                  </a:lnTo>
                  <a:lnTo>
                    <a:pt x="3432" y="156"/>
                  </a:lnTo>
                  <a:lnTo>
                    <a:pt x="3426" y="138"/>
                  </a:lnTo>
                  <a:lnTo>
                    <a:pt x="3402" y="102"/>
                  </a:lnTo>
                  <a:lnTo>
                    <a:pt x="3384" y="96"/>
                  </a:lnTo>
                  <a:lnTo>
                    <a:pt x="3372" y="90"/>
                  </a:lnTo>
                  <a:lnTo>
                    <a:pt x="3354" y="96"/>
                  </a:lnTo>
                  <a:lnTo>
                    <a:pt x="3318" y="114"/>
                  </a:lnTo>
                  <a:lnTo>
                    <a:pt x="3294" y="90"/>
                  </a:lnTo>
                  <a:lnTo>
                    <a:pt x="3282" y="90"/>
                  </a:lnTo>
                  <a:lnTo>
                    <a:pt x="3210" y="102"/>
                  </a:lnTo>
                  <a:lnTo>
                    <a:pt x="3174" y="114"/>
                  </a:lnTo>
                  <a:lnTo>
                    <a:pt x="3162" y="120"/>
                  </a:lnTo>
                  <a:close/>
                  <a:moveTo>
                    <a:pt x="3582" y="198"/>
                  </a:moveTo>
                  <a:lnTo>
                    <a:pt x="3744" y="192"/>
                  </a:lnTo>
                  <a:lnTo>
                    <a:pt x="3702" y="168"/>
                  </a:lnTo>
                  <a:lnTo>
                    <a:pt x="3696" y="168"/>
                  </a:lnTo>
                  <a:lnTo>
                    <a:pt x="3690" y="162"/>
                  </a:lnTo>
                  <a:lnTo>
                    <a:pt x="3666" y="150"/>
                  </a:lnTo>
                  <a:lnTo>
                    <a:pt x="3648" y="144"/>
                  </a:lnTo>
                  <a:lnTo>
                    <a:pt x="3636" y="138"/>
                  </a:lnTo>
                  <a:lnTo>
                    <a:pt x="3618" y="138"/>
                  </a:lnTo>
                  <a:lnTo>
                    <a:pt x="3606" y="144"/>
                  </a:lnTo>
                  <a:lnTo>
                    <a:pt x="3600" y="150"/>
                  </a:lnTo>
                  <a:lnTo>
                    <a:pt x="3588" y="156"/>
                  </a:lnTo>
                  <a:lnTo>
                    <a:pt x="3588" y="150"/>
                  </a:lnTo>
                  <a:lnTo>
                    <a:pt x="3582" y="144"/>
                  </a:lnTo>
                  <a:lnTo>
                    <a:pt x="3576" y="132"/>
                  </a:lnTo>
                  <a:lnTo>
                    <a:pt x="3570" y="126"/>
                  </a:lnTo>
                  <a:lnTo>
                    <a:pt x="3546" y="114"/>
                  </a:lnTo>
                  <a:lnTo>
                    <a:pt x="3522" y="126"/>
                  </a:lnTo>
                  <a:lnTo>
                    <a:pt x="3504" y="162"/>
                  </a:lnTo>
                  <a:lnTo>
                    <a:pt x="3498" y="192"/>
                  </a:lnTo>
                  <a:lnTo>
                    <a:pt x="3492" y="210"/>
                  </a:lnTo>
                  <a:lnTo>
                    <a:pt x="3516" y="222"/>
                  </a:lnTo>
                  <a:lnTo>
                    <a:pt x="3534" y="216"/>
                  </a:lnTo>
                  <a:lnTo>
                    <a:pt x="3546" y="216"/>
                  </a:lnTo>
                  <a:lnTo>
                    <a:pt x="3582" y="198"/>
                  </a:lnTo>
                  <a:close/>
                  <a:moveTo>
                    <a:pt x="5622" y="420"/>
                  </a:moveTo>
                  <a:lnTo>
                    <a:pt x="5640" y="390"/>
                  </a:lnTo>
                  <a:lnTo>
                    <a:pt x="5754" y="390"/>
                  </a:lnTo>
                  <a:lnTo>
                    <a:pt x="5688" y="360"/>
                  </a:lnTo>
                  <a:lnTo>
                    <a:pt x="5700" y="336"/>
                  </a:lnTo>
                  <a:lnTo>
                    <a:pt x="5610" y="318"/>
                  </a:lnTo>
                  <a:lnTo>
                    <a:pt x="5628" y="348"/>
                  </a:lnTo>
                  <a:lnTo>
                    <a:pt x="5616" y="342"/>
                  </a:lnTo>
                  <a:lnTo>
                    <a:pt x="5592" y="336"/>
                  </a:lnTo>
                  <a:lnTo>
                    <a:pt x="5556" y="330"/>
                  </a:lnTo>
                  <a:lnTo>
                    <a:pt x="5514" y="318"/>
                  </a:lnTo>
                  <a:lnTo>
                    <a:pt x="5454" y="318"/>
                  </a:lnTo>
                  <a:lnTo>
                    <a:pt x="5448" y="330"/>
                  </a:lnTo>
                  <a:lnTo>
                    <a:pt x="5460" y="354"/>
                  </a:lnTo>
                  <a:lnTo>
                    <a:pt x="5496" y="372"/>
                  </a:lnTo>
                  <a:lnTo>
                    <a:pt x="5538" y="390"/>
                  </a:lnTo>
                  <a:lnTo>
                    <a:pt x="5574" y="408"/>
                  </a:lnTo>
                  <a:lnTo>
                    <a:pt x="5610" y="414"/>
                  </a:lnTo>
                  <a:lnTo>
                    <a:pt x="5622" y="420"/>
                  </a:lnTo>
                  <a:close/>
                  <a:moveTo>
                    <a:pt x="4320" y="432"/>
                  </a:moveTo>
                  <a:lnTo>
                    <a:pt x="4368" y="444"/>
                  </a:lnTo>
                  <a:lnTo>
                    <a:pt x="4380" y="444"/>
                  </a:lnTo>
                  <a:lnTo>
                    <a:pt x="4392" y="438"/>
                  </a:lnTo>
                  <a:lnTo>
                    <a:pt x="4398" y="438"/>
                  </a:lnTo>
                  <a:lnTo>
                    <a:pt x="4404" y="432"/>
                  </a:lnTo>
                  <a:lnTo>
                    <a:pt x="4404" y="426"/>
                  </a:lnTo>
                  <a:lnTo>
                    <a:pt x="4398" y="426"/>
                  </a:lnTo>
                  <a:lnTo>
                    <a:pt x="4362" y="414"/>
                  </a:lnTo>
                  <a:lnTo>
                    <a:pt x="4344" y="420"/>
                  </a:lnTo>
                  <a:lnTo>
                    <a:pt x="4332" y="420"/>
                  </a:lnTo>
                  <a:lnTo>
                    <a:pt x="4320" y="432"/>
                  </a:lnTo>
                  <a:close/>
                  <a:moveTo>
                    <a:pt x="5424" y="354"/>
                  </a:moveTo>
                  <a:lnTo>
                    <a:pt x="5370" y="336"/>
                  </a:lnTo>
                  <a:lnTo>
                    <a:pt x="5394" y="366"/>
                  </a:lnTo>
                  <a:lnTo>
                    <a:pt x="5424" y="354"/>
                  </a:lnTo>
                  <a:close/>
                  <a:moveTo>
                    <a:pt x="7986" y="666"/>
                  </a:moveTo>
                  <a:lnTo>
                    <a:pt x="8034" y="654"/>
                  </a:lnTo>
                  <a:lnTo>
                    <a:pt x="8088" y="654"/>
                  </a:lnTo>
                  <a:lnTo>
                    <a:pt x="8100" y="648"/>
                  </a:lnTo>
                  <a:lnTo>
                    <a:pt x="8106" y="642"/>
                  </a:lnTo>
                  <a:lnTo>
                    <a:pt x="8106" y="636"/>
                  </a:lnTo>
                  <a:lnTo>
                    <a:pt x="8100" y="630"/>
                  </a:lnTo>
                  <a:lnTo>
                    <a:pt x="8088" y="630"/>
                  </a:lnTo>
                  <a:lnTo>
                    <a:pt x="8052" y="618"/>
                  </a:lnTo>
                  <a:lnTo>
                    <a:pt x="8028" y="612"/>
                  </a:lnTo>
                  <a:lnTo>
                    <a:pt x="8010" y="606"/>
                  </a:lnTo>
                  <a:lnTo>
                    <a:pt x="7968" y="606"/>
                  </a:lnTo>
                  <a:lnTo>
                    <a:pt x="7944" y="618"/>
                  </a:lnTo>
                  <a:lnTo>
                    <a:pt x="7938" y="630"/>
                  </a:lnTo>
                  <a:lnTo>
                    <a:pt x="7938" y="654"/>
                  </a:lnTo>
                  <a:lnTo>
                    <a:pt x="7944" y="666"/>
                  </a:lnTo>
                  <a:lnTo>
                    <a:pt x="7950" y="666"/>
                  </a:lnTo>
                  <a:lnTo>
                    <a:pt x="7962" y="672"/>
                  </a:lnTo>
                  <a:lnTo>
                    <a:pt x="7968" y="672"/>
                  </a:lnTo>
                  <a:lnTo>
                    <a:pt x="7980" y="666"/>
                  </a:lnTo>
                  <a:lnTo>
                    <a:pt x="7986" y="666"/>
                  </a:lnTo>
                  <a:close/>
                  <a:moveTo>
                    <a:pt x="162" y="1788"/>
                  </a:moveTo>
                  <a:lnTo>
                    <a:pt x="150" y="1788"/>
                  </a:lnTo>
                  <a:lnTo>
                    <a:pt x="138" y="1794"/>
                  </a:lnTo>
                  <a:lnTo>
                    <a:pt x="114" y="1794"/>
                  </a:lnTo>
                  <a:lnTo>
                    <a:pt x="108" y="1788"/>
                  </a:lnTo>
                  <a:lnTo>
                    <a:pt x="96" y="1788"/>
                  </a:lnTo>
                  <a:lnTo>
                    <a:pt x="96" y="1782"/>
                  </a:lnTo>
                  <a:lnTo>
                    <a:pt x="84" y="1782"/>
                  </a:lnTo>
                  <a:lnTo>
                    <a:pt x="84" y="1788"/>
                  </a:lnTo>
                  <a:lnTo>
                    <a:pt x="72" y="1800"/>
                  </a:lnTo>
                  <a:lnTo>
                    <a:pt x="12" y="1800"/>
                  </a:lnTo>
                  <a:lnTo>
                    <a:pt x="0" y="1812"/>
                  </a:lnTo>
                  <a:lnTo>
                    <a:pt x="0" y="1818"/>
                  </a:lnTo>
                  <a:lnTo>
                    <a:pt x="12" y="1830"/>
                  </a:lnTo>
                  <a:lnTo>
                    <a:pt x="6" y="1842"/>
                  </a:lnTo>
                  <a:lnTo>
                    <a:pt x="12" y="1848"/>
                  </a:lnTo>
                  <a:lnTo>
                    <a:pt x="18" y="1848"/>
                  </a:lnTo>
                  <a:lnTo>
                    <a:pt x="24" y="1842"/>
                  </a:lnTo>
                  <a:lnTo>
                    <a:pt x="48" y="1842"/>
                  </a:lnTo>
                  <a:lnTo>
                    <a:pt x="54" y="1848"/>
                  </a:lnTo>
                  <a:lnTo>
                    <a:pt x="66" y="1848"/>
                  </a:lnTo>
                  <a:lnTo>
                    <a:pt x="72" y="1854"/>
                  </a:lnTo>
                  <a:lnTo>
                    <a:pt x="162" y="1854"/>
                  </a:lnTo>
                  <a:lnTo>
                    <a:pt x="162" y="1848"/>
                  </a:lnTo>
                  <a:lnTo>
                    <a:pt x="168" y="1848"/>
                  </a:lnTo>
                  <a:lnTo>
                    <a:pt x="162" y="1830"/>
                  </a:lnTo>
                  <a:lnTo>
                    <a:pt x="174" y="1818"/>
                  </a:lnTo>
                  <a:lnTo>
                    <a:pt x="174" y="1800"/>
                  </a:lnTo>
                  <a:lnTo>
                    <a:pt x="168" y="1788"/>
                  </a:lnTo>
                  <a:lnTo>
                    <a:pt x="162" y="1788"/>
                  </a:lnTo>
                  <a:close/>
                  <a:moveTo>
                    <a:pt x="1038" y="90"/>
                  </a:moveTo>
                  <a:lnTo>
                    <a:pt x="1062" y="72"/>
                  </a:lnTo>
                  <a:lnTo>
                    <a:pt x="1032" y="72"/>
                  </a:lnTo>
                  <a:lnTo>
                    <a:pt x="1032" y="84"/>
                  </a:lnTo>
                  <a:lnTo>
                    <a:pt x="1038" y="90"/>
                  </a:lnTo>
                  <a:close/>
                  <a:moveTo>
                    <a:pt x="990" y="72"/>
                  </a:moveTo>
                  <a:lnTo>
                    <a:pt x="1074" y="54"/>
                  </a:lnTo>
                  <a:lnTo>
                    <a:pt x="1044" y="42"/>
                  </a:lnTo>
                  <a:lnTo>
                    <a:pt x="996" y="54"/>
                  </a:lnTo>
                  <a:lnTo>
                    <a:pt x="948" y="54"/>
                  </a:lnTo>
                  <a:lnTo>
                    <a:pt x="966" y="66"/>
                  </a:lnTo>
                  <a:lnTo>
                    <a:pt x="990" y="72"/>
                  </a:lnTo>
                  <a:close/>
                  <a:moveTo>
                    <a:pt x="1122" y="90"/>
                  </a:moveTo>
                  <a:lnTo>
                    <a:pt x="1128" y="78"/>
                  </a:lnTo>
                  <a:lnTo>
                    <a:pt x="1152" y="78"/>
                  </a:lnTo>
                  <a:lnTo>
                    <a:pt x="1164" y="66"/>
                  </a:lnTo>
                  <a:lnTo>
                    <a:pt x="1218" y="66"/>
                  </a:lnTo>
                  <a:lnTo>
                    <a:pt x="1218" y="60"/>
                  </a:lnTo>
                  <a:lnTo>
                    <a:pt x="1206" y="54"/>
                  </a:lnTo>
                  <a:lnTo>
                    <a:pt x="1182" y="54"/>
                  </a:lnTo>
                  <a:lnTo>
                    <a:pt x="1182" y="48"/>
                  </a:lnTo>
                  <a:lnTo>
                    <a:pt x="1176" y="48"/>
                  </a:lnTo>
                  <a:lnTo>
                    <a:pt x="1164" y="42"/>
                  </a:lnTo>
                  <a:lnTo>
                    <a:pt x="1140" y="42"/>
                  </a:lnTo>
                  <a:lnTo>
                    <a:pt x="1134" y="48"/>
                  </a:lnTo>
                  <a:lnTo>
                    <a:pt x="1128" y="60"/>
                  </a:lnTo>
                  <a:lnTo>
                    <a:pt x="1128" y="66"/>
                  </a:lnTo>
                  <a:lnTo>
                    <a:pt x="1122" y="66"/>
                  </a:lnTo>
                  <a:lnTo>
                    <a:pt x="1116" y="72"/>
                  </a:lnTo>
                  <a:lnTo>
                    <a:pt x="1104" y="72"/>
                  </a:lnTo>
                  <a:lnTo>
                    <a:pt x="1086" y="78"/>
                  </a:lnTo>
                  <a:lnTo>
                    <a:pt x="1080" y="78"/>
                  </a:lnTo>
                  <a:lnTo>
                    <a:pt x="1074" y="84"/>
                  </a:lnTo>
                  <a:lnTo>
                    <a:pt x="1080" y="84"/>
                  </a:lnTo>
                  <a:lnTo>
                    <a:pt x="1092" y="90"/>
                  </a:lnTo>
                  <a:lnTo>
                    <a:pt x="1122" y="90"/>
                  </a:lnTo>
                  <a:close/>
                  <a:moveTo>
                    <a:pt x="1176" y="78"/>
                  </a:moveTo>
                  <a:lnTo>
                    <a:pt x="1158" y="90"/>
                  </a:lnTo>
                  <a:lnTo>
                    <a:pt x="1176" y="102"/>
                  </a:lnTo>
                  <a:lnTo>
                    <a:pt x="1194" y="108"/>
                  </a:lnTo>
                  <a:lnTo>
                    <a:pt x="1248" y="102"/>
                  </a:lnTo>
                  <a:lnTo>
                    <a:pt x="1242" y="90"/>
                  </a:lnTo>
                  <a:lnTo>
                    <a:pt x="1212" y="90"/>
                  </a:lnTo>
                  <a:lnTo>
                    <a:pt x="1176" y="78"/>
                  </a:lnTo>
                  <a:close/>
                  <a:moveTo>
                    <a:pt x="7812" y="2436"/>
                  </a:moveTo>
                  <a:lnTo>
                    <a:pt x="7782" y="2400"/>
                  </a:lnTo>
                  <a:lnTo>
                    <a:pt x="7776" y="2400"/>
                  </a:lnTo>
                  <a:lnTo>
                    <a:pt x="7770" y="2394"/>
                  </a:lnTo>
                  <a:lnTo>
                    <a:pt x="7752" y="2388"/>
                  </a:lnTo>
                  <a:lnTo>
                    <a:pt x="7728" y="2364"/>
                  </a:lnTo>
                  <a:lnTo>
                    <a:pt x="7722" y="2352"/>
                  </a:lnTo>
                  <a:lnTo>
                    <a:pt x="7704" y="2298"/>
                  </a:lnTo>
                  <a:lnTo>
                    <a:pt x="7698" y="2286"/>
                  </a:lnTo>
                  <a:lnTo>
                    <a:pt x="7698" y="2274"/>
                  </a:lnTo>
                  <a:lnTo>
                    <a:pt x="7674" y="2250"/>
                  </a:lnTo>
                  <a:lnTo>
                    <a:pt x="7680" y="2244"/>
                  </a:lnTo>
                  <a:lnTo>
                    <a:pt x="7698" y="2244"/>
                  </a:lnTo>
                  <a:lnTo>
                    <a:pt x="7770" y="2268"/>
                  </a:lnTo>
                  <a:lnTo>
                    <a:pt x="7800" y="2280"/>
                  </a:lnTo>
                  <a:lnTo>
                    <a:pt x="7812" y="2286"/>
                  </a:lnTo>
                  <a:lnTo>
                    <a:pt x="7740" y="2232"/>
                  </a:lnTo>
                  <a:lnTo>
                    <a:pt x="7734" y="2226"/>
                  </a:lnTo>
                  <a:lnTo>
                    <a:pt x="7722" y="2202"/>
                  </a:lnTo>
                  <a:lnTo>
                    <a:pt x="7710" y="2196"/>
                  </a:lnTo>
                  <a:lnTo>
                    <a:pt x="7704" y="2184"/>
                  </a:lnTo>
                  <a:lnTo>
                    <a:pt x="7698" y="2178"/>
                  </a:lnTo>
                  <a:lnTo>
                    <a:pt x="7674" y="2166"/>
                  </a:lnTo>
                  <a:lnTo>
                    <a:pt x="7668" y="2160"/>
                  </a:lnTo>
                  <a:lnTo>
                    <a:pt x="7656" y="2154"/>
                  </a:lnTo>
                  <a:lnTo>
                    <a:pt x="7578" y="2070"/>
                  </a:lnTo>
                  <a:lnTo>
                    <a:pt x="7554" y="2070"/>
                  </a:lnTo>
                  <a:lnTo>
                    <a:pt x="7542" y="2040"/>
                  </a:lnTo>
                  <a:lnTo>
                    <a:pt x="7524" y="2040"/>
                  </a:lnTo>
                  <a:lnTo>
                    <a:pt x="7512" y="2028"/>
                  </a:lnTo>
                  <a:lnTo>
                    <a:pt x="7500" y="2004"/>
                  </a:lnTo>
                  <a:lnTo>
                    <a:pt x="7500" y="1980"/>
                  </a:lnTo>
                  <a:lnTo>
                    <a:pt x="7470" y="1944"/>
                  </a:lnTo>
                  <a:lnTo>
                    <a:pt x="7446" y="1950"/>
                  </a:lnTo>
                  <a:lnTo>
                    <a:pt x="7434" y="1920"/>
                  </a:lnTo>
                  <a:lnTo>
                    <a:pt x="7392" y="1890"/>
                  </a:lnTo>
                  <a:lnTo>
                    <a:pt x="7380" y="1866"/>
                  </a:lnTo>
                  <a:lnTo>
                    <a:pt x="7368" y="1860"/>
                  </a:lnTo>
                  <a:lnTo>
                    <a:pt x="7362" y="1854"/>
                  </a:lnTo>
                  <a:lnTo>
                    <a:pt x="7344" y="1854"/>
                  </a:lnTo>
                  <a:lnTo>
                    <a:pt x="7344" y="1860"/>
                  </a:lnTo>
                  <a:lnTo>
                    <a:pt x="7392" y="1908"/>
                  </a:lnTo>
                  <a:lnTo>
                    <a:pt x="7392" y="1914"/>
                  </a:lnTo>
                  <a:lnTo>
                    <a:pt x="7386" y="1914"/>
                  </a:lnTo>
                  <a:lnTo>
                    <a:pt x="7380" y="1908"/>
                  </a:lnTo>
                  <a:lnTo>
                    <a:pt x="7368" y="1908"/>
                  </a:lnTo>
                  <a:lnTo>
                    <a:pt x="7362" y="1914"/>
                  </a:lnTo>
                  <a:lnTo>
                    <a:pt x="7362" y="1926"/>
                  </a:lnTo>
                  <a:lnTo>
                    <a:pt x="7374" y="1950"/>
                  </a:lnTo>
                  <a:lnTo>
                    <a:pt x="7386" y="1962"/>
                  </a:lnTo>
                  <a:lnTo>
                    <a:pt x="7392" y="1974"/>
                  </a:lnTo>
                  <a:lnTo>
                    <a:pt x="7404" y="1980"/>
                  </a:lnTo>
                  <a:lnTo>
                    <a:pt x="7404" y="1992"/>
                  </a:lnTo>
                  <a:lnTo>
                    <a:pt x="7416" y="2016"/>
                  </a:lnTo>
                  <a:lnTo>
                    <a:pt x="7422" y="2022"/>
                  </a:lnTo>
                  <a:lnTo>
                    <a:pt x="7440" y="2034"/>
                  </a:lnTo>
                  <a:lnTo>
                    <a:pt x="7470" y="2052"/>
                  </a:lnTo>
                  <a:lnTo>
                    <a:pt x="7500" y="2076"/>
                  </a:lnTo>
                  <a:lnTo>
                    <a:pt x="7518" y="2100"/>
                  </a:lnTo>
                  <a:lnTo>
                    <a:pt x="7524" y="2112"/>
                  </a:lnTo>
                  <a:lnTo>
                    <a:pt x="7536" y="2130"/>
                  </a:lnTo>
                  <a:lnTo>
                    <a:pt x="7536" y="2142"/>
                  </a:lnTo>
                  <a:lnTo>
                    <a:pt x="7548" y="2154"/>
                  </a:lnTo>
                  <a:lnTo>
                    <a:pt x="7554" y="2166"/>
                  </a:lnTo>
                  <a:lnTo>
                    <a:pt x="7572" y="2184"/>
                  </a:lnTo>
                  <a:lnTo>
                    <a:pt x="7590" y="2208"/>
                  </a:lnTo>
                  <a:lnTo>
                    <a:pt x="7608" y="2238"/>
                  </a:lnTo>
                  <a:lnTo>
                    <a:pt x="7620" y="2262"/>
                  </a:lnTo>
                  <a:lnTo>
                    <a:pt x="7626" y="2268"/>
                  </a:lnTo>
                  <a:lnTo>
                    <a:pt x="7626" y="2280"/>
                  </a:lnTo>
                  <a:lnTo>
                    <a:pt x="7632" y="2292"/>
                  </a:lnTo>
                  <a:lnTo>
                    <a:pt x="7644" y="2304"/>
                  </a:lnTo>
                  <a:lnTo>
                    <a:pt x="7656" y="2304"/>
                  </a:lnTo>
                  <a:lnTo>
                    <a:pt x="7668" y="2310"/>
                  </a:lnTo>
                  <a:lnTo>
                    <a:pt x="7674" y="2322"/>
                  </a:lnTo>
                  <a:lnTo>
                    <a:pt x="7686" y="2334"/>
                  </a:lnTo>
                  <a:lnTo>
                    <a:pt x="7698" y="2358"/>
                  </a:lnTo>
                  <a:lnTo>
                    <a:pt x="7698" y="2376"/>
                  </a:lnTo>
                  <a:lnTo>
                    <a:pt x="7740" y="2412"/>
                  </a:lnTo>
                  <a:lnTo>
                    <a:pt x="7752" y="2466"/>
                  </a:lnTo>
                  <a:lnTo>
                    <a:pt x="7794" y="2508"/>
                  </a:lnTo>
                  <a:lnTo>
                    <a:pt x="7794" y="2502"/>
                  </a:lnTo>
                  <a:lnTo>
                    <a:pt x="7788" y="2496"/>
                  </a:lnTo>
                  <a:lnTo>
                    <a:pt x="7788" y="2484"/>
                  </a:lnTo>
                  <a:lnTo>
                    <a:pt x="7782" y="2472"/>
                  </a:lnTo>
                  <a:lnTo>
                    <a:pt x="7782" y="2460"/>
                  </a:lnTo>
                  <a:lnTo>
                    <a:pt x="7776" y="2448"/>
                  </a:lnTo>
                  <a:lnTo>
                    <a:pt x="7782" y="2442"/>
                  </a:lnTo>
                  <a:lnTo>
                    <a:pt x="7788" y="2442"/>
                  </a:lnTo>
                  <a:lnTo>
                    <a:pt x="7800" y="2454"/>
                  </a:lnTo>
                  <a:lnTo>
                    <a:pt x="7830" y="2454"/>
                  </a:lnTo>
                  <a:lnTo>
                    <a:pt x="7866" y="2496"/>
                  </a:lnTo>
                  <a:lnTo>
                    <a:pt x="7866" y="2472"/>
                  </a:lnTo>
                  <a:lnTo>
                    <a:pt x="7836" y="2430"/>
                  </a:lnTo>
                  <a:lnTo>
                    <a:pt x="7812" y="2436"/>
                  </a:lnTo>
                  <a:close/>
                  <a:moveTo>
                    <a:pt x="1344" y="84"/>
                  </a:moveTo>
                  <a:lnTo>
                    <a:pt x="1350" y="72"/>
                  </a:lnTo>
                  <a:lnTo>
                    <a:pt x="1308" y="66"/>
                  </a:lnTo>
                  <a:lnTo>
                    <a:pt x="1284" y="78"/>
                  </a:lnTo>
                  <a:lnTo>
                    <a:pt x="1290" y="90"/>
                  </a:lnTo>
                  <a:lnTo>
                    <a:pt x="1344" y="84"/>
                  </a:lnTo>
                  <a:close/>
                  <a:moveTo>
                    <a:pt x="9048" y="996"/>
                  </a:moveTo>
                  <a:lnTo>
                    <a:pt x="9036" y="984"/>
                  </a:lnTo>
                  <a:lnTo>
                    <a:pt x="9024" y="978"/>
                  </a:lnTo>
                  <a:lnTo>
                    <a:pt x="9006" y="972"/>
                  </a:lnTo>
                  <a:lnTo>
                    <a:pt x="8994" y="966"/>
                  </a:lnTo>
                  <a:lnTo>
                    <a:pt x="8982" y="966"/>
                  </a:lnTo>
                  <a:lnTo>
                    <a:pt x="8940" y="948"/>
                  </a:lnTo>
                  <a:lnTo>
                    <a:pt x="8898" y="948"/>
                  </a:lnTo>
                  <a:lnTo>
                    <a:pt x="8868" y="930"/>
                  </a:lnTo>
                  <a:lnTo>
                    <a:pt x="8778" y="924"/>
                  </a:lnTo>
                  <a:lnTo>
                    <a:pt x="8736" y="906"/>
                  </a:lnTo>
                  <a:lnTo>
                    <a:pt x="8700" y="906"/>
                  </a:lnTo>
                  <a:lnTo>
                    <a:pt x="8754" y="942"/>
                  </a:lnTo>
                  <a:lnTo>
                    <a:pt x="8808" y="966"/>
                  </a:lnTo>
                  <a:lnTo>
                    <a:pt x="8796" y="966"/>
                  </a:lnTo>
                  <a:lnTo>
                    <a:pt x="8784" y="972"/>
                  </a:lnTo>
                  <a:lnTo>
                    <a:pt x="8754" y="972"/>
                  </a:lnTo>
                  <a:lnTo>
                    <a:pt x="8730" y="960"/>
                  </a:lnTo>
                  <a:lnTo>
                    <a:pt x="8676" y="906"/>
                  </a:lnTo>
                  <a:lnTo>
                    <a:pt x="8580" y="870"/>
                  </a:lnTo>
                  <a:lnTo>
                    <a:pt x="8496" y="846"/>
                  </a:lnTo>
                  <a:lnTo>
                    <a:pt x="8442" y="834"/>
                  </a:lnTo>
                  <a:lnTo>
                    <a:pt x="8370" y="822"/>
                  </a:lnTo>
                  <a:lnTo>
                    <a:pt x="8280" y="804"/>
                  </a:lnTo>
                  <a:lnTo>
                    <a:pt x="8190" y="780"/>
                  </a:lnTo>
                  <a:lnTo>
                    <a:pt x="8112" y="762"/>
                  </a:lnTo>
                  <a:lnTo>
                    <a:pt x="8052" y="750"/>
                  </a:lnTo>
                  <a:lnTo>
                    <a:pt x="7998" y="738"/>
                  </a:lnTo>
                  <a:lnTo>
                    <a:pt x="7956" y="732"/>
                  </a:lnTo>
                  <a:lnTo>
                    <a:pt x="7758" y="732"/>
                  </a:lnTo>
                  <a:lnTo>
                    <a:pt x="7746" y="714"/>
                  </a:lnTo>
                  <a:lnTo>
                    <a:pt x="7698" y="720"/>
                  </a:lnTo>
                  <a:lnTo>
                    <a:pt x="7680" y="708"/>
                  </a:lnTo>
                  <a:lnTo>
                    <a:pt x="7626" y="708"/>
                  </a:lnTo>
                  <a:lnTo>
                    <a:pt x="7650" y="726"/>
                  </a:lnTo>
                  <a:lnTo>
                    <a:pt x="7644" y="744"/>
                  </a:lnTo>
                  <a:lnTo>
                    <a:pt x="7656" y="744"/>
                  </a:lnTo>
                  <a:lnTo>
                    <a:pt x="7680" y="756"/>
                  </a:lnTo>
                  <a:lnTo>
                    <a:pt x="7716" y="762"/>
                  </a:lnTo>
                  <a:lnTo>
                    <a:pt x="7740" y="774"/>
                  </a:lnTo>
                  <a:lnTo>
                    <a:pt x="7758" y="786"/>
                  </a:lnTo>
                  <a:lnTo>
                    <a:pt x="7752" y="798"/>
                  </a:lnTo>
                  <a:lnTo>
                    <a:pt x="7728" y="804"/>
                  </a:lnTo>
                  <a:lnTo>
                    <a:pt x="7698" y="804"/>
                  </a:lnTo>
                  <a:lnTo>
                    <a:pt x="7686" y="798"/>
                  </a:lnTo>
                  <a:lnTo>
                    <a:pt x="7680" y="792"/>
                  </a:lnTo>
                  <a:lnTo>
                    <a:pt x="7656" y="774"/>
                  </a:lnTo>
                  <a:lnTo>
                    <a:pt x="7584" y="774"/>
                  </a:lnTo>
                  <a:lnTo>
                    <a:pt x="7530" y="738"/>
                  </a:lnTo>
                  <a:lnTo>
                    <a:pt x="7524" y="738"/>
                  </a:lnTo>
                  <a:lnTo>
                    <a:pt x="7518" y="744"/>
                  </a:lnTo>
                  <a:lnTo>
                    <a:pt x="7506" y="744"/>
                  </a:lnTo>
                  <a:lnTo>
                    <a:pt x="7500" y="750"/>
                  </a:lnTo>
                  <a:lnTo>
                    <a:pt x="7446" y="750"/>
                  </a:lnTo>
                  <a:lnTo>
                    <a:pt x="7440" y="738"/>
                  </a:lnTo>
                  <a:lnTo>
                    <a:pt x="7344" y="744"/>
                  </a:lnTo>
                  <a:lnTo>
                    <a:pt x="7320" y="726"/>
                  </a:lnTo>
                  <a:lnTo>
                    <a:pt x="7314" y="732"/>
                  </a:lnTo>
                  <a:lnTo>
                    <a:pt x="7212" y="732"/>
                  </a:lnTo>
                  <a:lnTo>
                    <a:pt x="7206" y="738"/>
                  </a:lnTo>
                  <a:lnTo>
                    <a:pt x="7212" y="744"/>
                  </a:lnTo>
                  <a:lnTo>
                    <a:pt x="7218" y="756"/>
                  </a:lnTo>
                  <a:lnTo>
                    <a:pt x="7254" y="792"/>
                  </a:lnTo>
                  <a:lnTo>
                    <a:pt x="7248" y="792"/>
                  </a:lnTo>
                  <a:lnTo>
                    <a:pt x="7242" y="786"/>
                  </a:lnTo>
                  <a:lnTo>
                    <a:pt x="7230" y="780"/>
                  </a:lnTo>
                  <a:lnTo>
                    <a:pt x="7218" y="768"/>
                  </a:lnTo>
                  <a:lnTo>
                    <a:pt x="7206" y="762"/>
                  </a:lnTo>
                  <a:lnTo>
                    <a:pt x="7194" y="750"/>
                  </a:lnTo>
                  <a:lnTo>
                    <a:pt x="7176" y="744"/>
                  </a:lnTo>
                  <a:lnTo>
                    <a:pt x="7104" y="732"/>
                  </a:lnTo>
                  <a:lnTo>
                    <a:pt x="7086" y="732"/>
                  </a:lnTo>
                  <a:lnTo>
                    <a:pt x="7086" y="726"/>
                  </a:lnTo>
                  <a:lnTo>
                    <a:pt x="7056" y="696"/>
                  </a:lnTo>
                  <a:lnTo>
                    <a:pt x="7032" y="684"/>
                  </a:lnTo>
                  <a:lnTo>
                    <a:pt x="6990" y="666"/>
                  </a:lnTo>
                  <a:lnTo>
                    <a:pt x="6948" y="660"/>
                  </a:lnTo>
                  <a:lnTo>
                    <a:pt x="6912" y="654"/>
                  </a:lnTo>
                  <a:lnTo>
                    <a:pt x="6882" y="654"/>
                  </a:lnTo>
                  <a:lnTo>
                    <a:pt x="6864" y="648"/>
                  </a:lnTo>
                  <a:lnTo>
                    <a:pt x="6834" y="648"/>
                  </a:lnTo>
                  <a:lnTo>
                    <a:pt x="6786" y="636"/>
                  </a:lnTo>
                  <a:lnTo>
                    <a:pt x="6774" y="642"/>
                  </a:lnTo>
                  <a:lnTo>
                    <a:pt x="6714" y="642"/>
                  </a:lnTo>
                  <a:lnTo>
                    <a:pt x="6696" y="660"/>
                  </a:lnTo>
                  <a:lnTo>
                    <a:pt x="6684" y="666"/>
                  </a:lnTo>
                  <a:lnTo>
                    <a:pt x="6648" y="666"/>
                  </a:lnTo>
                  <a:lnTo>
                    <a:pt x="6630" y="660"/>
                  </a:lnTo>
                  <a:lnTo>
                    <a:pt x="6594" y="660"/>
                  </a:lnTo>
                  <a:lnTo>
                    <a:pt x="6582" y="654"/>
                  </a:lnTo>
                  <a:lnTo>
                    <a:pt x="6576" y="648"/>
                  </a:lnTo>
                  <a:lnTo>
                    <a:pt x="6552" y="636"/>
                  </a:lnTo>
                  <a:lnTo>
                    <a:pt x="6534" y="630"/>
                  </a:lnTo>
                  <a:lnTo>
                    <a:pt x="6522" y="624"/>
                  </a:lnTo>
                  <a:lnTo>
                    <a:pt x="6498" y="624"/>
                  </a:lnTo>
                  <a:lnTo>
                    <a:pt x="6486" y="630"/>
                  </a:lnTo>
                  <a:lnTo>
                    <a:pt x="6474" y="612"/>
                  </a:lnTo>
                  <a:lnTo>
                    <a:pt x="6438" y="612"/>
                  </a:lnTo>
                  <a:lnTo>
                    <a:pt x="6372" y="606"/>
                  </a:lnTo>
                  <a:lnTo>
                    <a:pt x="6408" y="594"/>
                  </a:lnTo>
                  <a:lnTo>
                    <a:pt x="6372" y="570"/>
                  </a:lnTo>
                  <a:lnTo>
                    <a:pt x="6360" y="570"/>
                  </a:lnTo>
                  <a:lnTo>
                    <a:pt x="6324" y="564"/>
                  </a:lnTo>
                  <a:lnTo>
                    <a:pt x="6282" y="558"/>
                  </a:lnTo>
                  <a:lnTo>
                    <a:pt x="6246" y="558"/>
                  </a:lnTo>
                  <a:lnTo>
                    <a:pt x="6228" y="564"/>
                  </a:lnTo>
                  <a:lnTo>
                    <a:pt x="6228" y="594"/>
                  </a:lnTo>
                  <a:lnTo>
                    <a:pt x="6222" y="600"/>
                  </a:lnTo>
                  <a:lnTo>
                    <a:pt x="6192" y="600"/>
                  </a:lnTo>
                  <a:lnTo>
                    <a:pt x="6180" y="594"/>
                  </a:lnTo>
                  <a:lnTo>
                    <a:pt x="6168" y="594"/>
                  </a:lnTo>
                  <a:lnTo>
                    <a:pt x="6186" y="582"/>
                  </a:lnTo>
                  <a:lnTo>
                    <a:pt x="6168" y="570"/>
                  </a:lnTo>
                  <a:lnTo>
                    <a:pt x="6096" y="570"/>
                  </a:lnTo>
                  <a:lnTo>
                    <a:pt x="6114" y="558"/>
                  </a:lnTo>
                  <a:lnTo>
                    <a:pt x="6156" y="558"/>
                  </a:lnTo>
                  <a:lnTo>
                    <a:pt x="6216" y="588"/>
                  </a:lnTo>
                  <a:lnTo>
                    <a:pt x="6216" y="564"/>
                  </a:lnTo>
                  <a:lnTo>
                    <a:pt x="6162" y="540"/>
                  </a:lnTo>
                  <a:lnTo>
                    <a:pt x="6048" y="546"/>
                  </a:lnTo>
                  <a:lnTo>
                    <a:pt x="6048" y="534"/>
                  </a:lnTo>
                  <a:lnTo>
                    <a:pt x="5928" y="540"/>
                  </a:lnTo>
                  <a:lnTo>
                    <a:pt x="5880" y="522"/>
                  </a:lnTo>
                  <a:lnTo>
                    <a:pt x="5862" y="522"/>
                  </a:lnTo>
                  <a:lnTo>
                    <a:pt x="5898" y="546"/>
                  </a:lnTo>
                  <a:lnTo>
                    <a:pt x="5850" y="546"/>
                  </a:lnTo>
                  <a:lnTo>
                    <a:pt x="5838" y="552"/>
                  </a:lnTo>
                  <a:lnTo>
                    <a:pt x="5832" y="552"/>
                  </a:lnTo>
                  <a:lnTo>
                    <a:pt x="5832" y="558"/>
                  </a:lnTo>
                  <a:lnTo>
                    <a:pt x="5844" y="564"/>
                  </a:lnTo>
                  <a:lnTo>
                    <a:pt x="5850" y="570"/>
                  </a:lnTo>
                  <a:lnTo>
                    <a:pt x="5862" y="576"/>
                  </a:lnTo>
                  <a:lnTo>
                    <a:pt x="5892" y="576"/>
                  </a:lnTo>
                  <a:lnTo>
                    <a:pt x="5892" y="582"/>
                  </a:lnTo>
                  <a:lnTo>
                    <a:pt x="5952" y="618"/>
                  </a:lnTo>
                  <a:lnTo>
                    <a:pt x="5904" y="618"/>
                  </a:lnTo>
                  <a:lnTo>
                    <a:pt x="5898" y="612"/>
                  </a:lnTo>
                  <a:lnTo>
                    <a:pt x="5886" y="606"/>
                  </a:lnTo>
                  <a:lnTo>
                    <a:pt x="5874" y="606"/>
                  </a:lnTo>
                  <a:lnTo>
                    <a:pt x="5862" y="600"/>
                  </a:lnTo>
                  <a:lnTo>
                    <a:pt x="5844" y="618"/>
                  </a:lnTo>
                  <a:lnTo>
                    <a:pt x="5868" y="636"/>
                  </a:lnTo>
                  <a:lnTo>
                    <a:pt x="5814" y="630"/>
                  </a:lnTo>
                  <a:lnTo>
                    <a:pt x="5808" y="630"/>
                  </a:lnTo>
                  <a:lnTo>
                    <a:pt x="5802" y="624"/>
                  </a:lnTo>
                  <a:lnTo>
                    <a:pt x="5784" y="618"/>
                  </a:lnTo>
                  <a:lnTo>
                    <a:pt x="5766" y="618"/>
                  </a:lnTo>
                  <a:lnTo>
                    <a:pt x="5754" y="612"/>
                  </a:lnTo>
                  <a:lnTo>
                    <a:pt x="5736" y="606"/>
                  </a:lnTo>
                  <a:lnTo>
                    <a:pt x="5724" y="606"/>
                  </a:lnTo>
                  <a:lnTo>
                    <a:pt x="5712" y="612"/>
                  </a:lnTo>
                  <a:lnTo>
                    <a:pt x="5700" y="612"/>
                  </a:lnTo>
                  <a:lnTo>
                    <a:pt x="5688" y="618"/>
                  </a:lnTo>
                  <a:lnTo>
                    <a:pt x="5682" y="624"/>
                  </a:lnTo>
                  <a:lnTo>
                    <a:pt x="5676" y="624"/>
                  </a:lnTo>
                  <a:lnTo>
                    <a:pt x="5610" y="618"/>
                  </a:lnTo>
                  <a:lnTo>
                    <a:pt x="5604" y="618"/>
                  </a:lnTo>
                  <a:lnTo>
                    <a:pt x="5598" y="612"/>
                  </a:lnTo>
                  <a:lnTo>
                    <a:pt x="5562" y="594"/>
                  </a:lnTo>
                  <a:lnTo>
                    <a:pt x="5556" y="594"/>
                  </a:lnTo>
                  <a:lnTo>
                    <a:pt x="5550" y="588"/>
                  </a:lnTo>
                  <a:lnTo>
                    <a:pt x="5538" y="588"/>
                  </a:lnTo>
                  <a:lnTo>
                    <a:pt x="5538" y="606"/>
                  </a:lnTo>
                  <a:lnTo>
                    <a:pt x="5544" y="612"/>
                  </a:lnTo>
                  <a:lnTo>
                    <a:pt x="5550" y="624"/>
                  </a:lnTo>
                  <a:lnTo>
                    <a:pt x="5556" y="630"/>
                  </a:lnTo>
                  <a:lnTo>
                    <a:pt x="5562" y="642"/>
                  </a:lnTo>
                  <a:lnTo>
                    <a:pt x="5562" y="660"/>
                  </a:lnTo>
                  <a:lnTo>
                    <a:pt x="5556" y="666"/>
                  </a:lnTo>
                  <a:lnTo>
                    <a:pt x="5532" y="660"/>
                  </a:lnTo>
                  <a:lnTo>
                    <a:pt x="5424" y="624"/>
                  </a:lnTo>
                  <a:lnTo>
                    <a:pt x="5412" y="618"/>
                  </a:lnTo>
                  <a:lnTo>
                    <a:pt x="5406" y="618"/>
                  </a:lnTo>
                  <a:lnTo>
                    <a:pt x="5400" y="612"/>
                  </a:lnTo>
                  <a:lnTo>
                    <a:pt x="5394" y="600"/>
                  </a:lnTo>
                  <a:lnTo>
                    <a:pt x="5382" y="594"/>
                  </a:lnTo>
                  <a:lnTo>
                    <a:pt x="5376" y="588"/>
                  </a:lnTo>
                  <a:lnTo>
                    <a:pt x="5376" y="606"/>
                  </a:lnTo>
                  <a:lnTo>
                    <a:pt x="5322" y="588"/>
                  </a:lnTo>
                  <a:lnTo>
                    <a:pt x="5292" y="570"/>
                  </a:lnTo>
                  <a:lnTo>
                    <a:pt x="5298" y="570"/>
                  </a:lnTo>
                  <a:lnTo>
                    <a:pt x="5304" y="576"/>
                  </a:lnTo>
                  <a:lnTo>
                    <a:pt x="5328" y="576"/>
                  </a:lnTo>
                  <a:lnTo>
                    <a:pt x="5340" y="582"/>
                  </a:lnTo>
                  <a:lnTo>
                    <a:pt x="5352" y="582"/>
                  </a:lnTo>
                  <a:lnTo>
                    <a:pt x="5358" y="576"/>
                  </a:lnTo>
                  <a:lnTo>
                    <a:pt x="5358" y="570"/>
                  </a:lnTo>
                  <a:lnTo>
                    <a:pt x="5346" y="564"/>
                  </a:lnTo>
                  <a:lnTo>
                    <a:pt x="5334" y="552"/>
                  </a:lnTo>
                  <a:lnTo>
                    <a:pt x="5292" y="552"/>
                  </a:lnTo>
                  <a:lnTo>
                    <a:pt x="5304" y="540"/>
                  </a:lnTo>
                  <a:lnTo>
                    <a:pt x="5298" y="534"/>
                  </a:lnTo>
                  <a:lnTo>
                    <a:pt x="5286" y="528"/>
                  </a:lnTo>
                  <a:lnTo>
                    <a:pt x="5256" y="528"/>
                  </a:lnTo>
                  <a:lnTo>
                    <a:pt x="5268" y="510"/>
                  </a:lnTo>
                  <a:lnTo>
                    <a:pt x="5262" y="510"/>
                  </a:lnTo>
                  <a:lnTo>
                    <a:pt x="5256" y="504"/>
                  </a:lnTo>
                  <a:lnTo>
                    <a:pt x="5232" y="504"/>
                  </a:lnTo>
                  <a:lnTo>
                    <a:pt x="5220" y="498"/>
                  </a:lnTo>
                  <a:lnTo>
                    <a:pt x="5208" y="498"/>
                  </a:lnTo>
                  <a:lnTo>
                    <a:pt x="5202" y="492"/>
                  </a:lnTo>
                  <a:lnTo>
                    <a:pt x="5190" y="492"/>
                  </a:lnTo>
                  <a:lnTo>
                    <a:pt x="5184" y="486"/>
                  </a:lnTo>
                  <a:lnTo>
                    <a:pt x="5142" y="486"/>
                  </a:lnTo>
                  <a:lnTo>
                    <a:pt x="5130" y="492"/>
                  </a:lnTo>
                  <a:lnTo>
                    <a:pt x="5094" y="492"/>
                  </a:lnTo>
                  <a:lnTo>
                    <a:pt x="5076" y="486"/>
                  </a:lnTo>
                  <a:lnTo>
                    <a:pt x="5070" y="480"/>
                  </a:lnTo>
                  <a:lnTo>
                    <a:pt x="5064" y="480"/>
                  </a:lnTo>
                  <a:lnTo>
                    <a:pt x="5040" y="486"/>
                  </a:lnTo>
                  <a:lnTo>
                    <a:pt x="5040" y="474"/>
                  </a:lnTo>
                  <a:lnTo>
                    <a:pt x="4992" y="468"/>
                  </a:lnTo>
                  <a:lnTo>
                    <a:pt x="4980" y="456"/>
                  </a:lnTo>
                  <a:lnTo>
                    <a:pt x="4974" y="474"/>
                  </a:lnTo>
                  <a:lnTo>
                    <a:pt x="4956" y="480"/>
                  </a:lnTo>
                  <a:lnTo>
                    <a:pt x="4986" y="498"/>
                  </a:lnTo>
                  <a:lnTo>
                    <a:pt x="5010" y="528"/>
                  </a:lnTo>
                  <a:lnTo>
                    <a:pt x="4962" y="522"/>
                  </a:lnTo>
                  <a:lnTo>
                    <a:pt x="4956" y="516"/>
                  </a:lnTo>
                  <a:lnTo>
                    <a:pt x="4890" y="522"/>
                  </a:lnTo>
                  <a:lnTo>
                    <a:pt x="4872" y="528"/>
                  </a:lnTo>
                  <a:lnTo>
                    <a:pt x="4872" y="516"/>
                  </a:lnTo>
                  <a:lnTo>
                    <a:pt x="4824" y="522"/>
                  </a:lnTo>
                  <a:lnTo>
                    <a:pt x="4818" y="510"/>
                  </a:lnTo>
                  <a:lnTo>
                    <a:pt x="4764" y="510"/>
                  </a:lnTo>
                  <a:lnTo>
                    <a:pt x="4728" y="504"/>
                  </a:lnTo>
                  <a:lnTo>
                    <a:pt x="4746" y="480"/>
                  </a:lnTo>
                  <a:lnTo>
                    <a:pt x="4620" y="480"/>
                  </a:lnTo>
                  <a:lnTo>
                    <a:pt x="4608" y="468"/>
                  </a:lnTo>
                  <a:lnTo>
                    <a:pt x="4602" y="474"/>
                  </a:lnTo>
                  <a:lnTo>
                    <a:pt x="4590" y="468"/>
                  </a:lnTo>
                  <a:lnTo>
                    <a:pt x="4542" y="474"/>
                  </a:lnTo>
                  <a:lnTo>
                    <a:pt x="4548" y="486"/>
                  </a:lnTo>
                  <a:lnTo>
                    <a:pt x="4488" y="480"/>
                  </a:lnTo>
                  <a:lnTo>
                    <a:pt x="4476" y="486"/>
                  </a:lnTo>
                  <a:lnTo>
                    <a:pt x="4506" y="498"/>
                  </a:lnTo>
                  <a:lnTo>
                    <a:pt x="4464" y="492"/>
                  </a:lnTo>
                  <a:lnTo>
                    <a:pt x="4464" y="474"/>
                  </a:lnTo>
                  <a:lnTo>
                    <a:pt x="4434" y="456"/>
                  </a:lnTo>
                  <a:lnTo>
                    <a:pt x="4416" y="456"/>
                  </a:lnTo>
                  <a:lnTo>
                    <a:pt x="4428" y="474"/>
                  </a:lnTo>
                  <a:lnTo>
                    <a:pt x="4374" y="474"/>
                  </a:lnTo>
                  <a:lnTo>
                    <a:pt x="4368" y="468"/>
                  </a:lnTo>
                  <a:lnTo>
                    <a:pt x="4356" y="468"/>
                  </a:lnTo>
                  <a:lnTo>
                    <a:pt x="4350" y="456"/>
                  </a:lnTo>
                  <a:lnTo>
                    <a:pt x="4320" y="456"/>
                  </a:lnTo>
                  <a:lnTo>
                    <a:pt x="4296" y="444"/>
                  </a:lnTo>
                  <a:lnTo>
                    <a:pt x="4266" y="468"/>
                  </a:lnTo>
                  <a:lnTo>
                    <a:pt x="4320" y="474"/>
                  </a:lnTo>
                  <a:lnTo>
                    <a:pt x="4332" y="474"/>
                  </a:lnTo>
                  <a:lnTo>
                    <a:pt x="4326" y="480"/>
                  </a:lnTo>
                  <a:lnTo>
                    <a:pt x="4314" y="486"/>
                  </a:lnTo>
                  <a:lnTo>
                    <a:pt x="4308" y="492"/>
                  </a:lnTo>
                  <a:lnTo>
                    <a:pt x="4272" y="492"/>
                  </a:lnTo>
                  <a:lnTo>
                    <a:pt x="4266" y="498"/>
                  </a:lnTo>
                  <a:lnTo>
                    <a:pt x="4254" y="504"/>
                  </a:lnTo>
                  <a:lnTo>
                    <a:pt x="4182" y="504"/>
                  </a:lnTo>
                  <a:lnTo>
                    <a:pt x="4146" y="510"/>
                  </a:lnTo>
                  <a:lnTo>
                    <a:pt x="4134" y="534"/>
                  </a:lnTo>
                  <a:lnTo>
                    <a:pt x="4110" y="528"/>
                  </a:lnTo>
                  <a:lnTo>
                    <a:pt x="4110" y="516"/>
                  </a:lnTo>
                  <a:lnTo>
                    <a:pt x="4116" y="504"/>
                  </a:lnTo>
                  <a:lnTo>
                    <a:pt x="4122" y="498"/>
                  </a:lnTo>
                  <a:lnTo>
                    <a:pt x="4134" y="492"/>
                  </a:lnTo>
                  <a:lnTo>
                    <a:pt x="4152" y="492"/>
                  </a:lnTo>
                  <a:lnTo>
                    <a:pt x="4164" y="480"/>
                  </a:lnTo>
                  <a:lnTo>
                    <a:pt x="4206" y="474"/>
                  </a:lnTo>
                  <a:lnTo>
                    <a:pt x="4248" y="438"/>
                  </a:lnTo>
                  <a:lnTo>
                    <a:pt x="4248" y="426"/>
                  </a:lnTo>
                  <a:lnTo>
                    <a:pt x="4254" y="420"/>
                  </a:lnTo>
                  <a:lnTo>
                    <a:pt x="4266" y="414"/>
                  </a:lnTo>
                  <a:lnTo>
                    <a:pt x="4278" y="414"/>
                  </a:lnTo>
                  <a:lnTo>
                    <a:pt x="4290" y="408"/>
                  </a:lnTo>
                  <a:lnTo>
                    <a:pt x="4302" y="408"/>
                  </a:lnTo>
                  <a:lnTo>
                    <a:pt x="4320" y="402"/>
                  </a:lnTo>
                  <a:lnTo>
                    <a:pt x="4332" y="402"/>
                  </a:lnTo>
                  <a:lnTo>
                    <a:pt x="4344" y="396"/>
                  </a:lnTo>
                  <a:lnTo>
                    <a:pt x="4350" y="390"/>
                  </a:lnTo>
                  <a:lnTo>
                    <a:pt x="4356" y="378"/>
                  </a:lnTo>
                  <a:lnTo>
                    <a:pt x="4350" y="366"/>
                  </a:lnTo>
                  <a:lnTo>
                    <a:pt x="4344" y="360"/>
                  </a:lnTo>
                  <a:lnTo>
                    <a:pt x="4332" y="354"/>
                  </a:lnTo>
                  <a:lnTo>
                    <a:pt x="4326" y="348"/>
                  </a:lnTo>
                  <a:lnTo>
                    <a:pt x="4290" y="348"/>
                  </a:lnTo>
                  <a:lnTo>
                    <a:pt x="4320" y="336"/>
                  </a:lnTo>
                  <a:lnTo>
                    <a:pt x="4314" y="330"/>
                  </a:lnTo>
                  <a:lnTo>
                    <a:pt x="4302" y="324"/>
                  </a:lnTo>
                  <a:lnTo>
                    <a:pt x="4290" y="312"/>
                  </a:lnTo>
                  <a:lnTo>
                    <a:pt x="4284" y="312"/>
                  </a:lnTo>
                  <a:lnTo>
                    <a:pt x="4278" y="318"/>
                  </a:lnTo>
                  <a:lnTo>
                    <a:pt x="4254" y="318"/>
                  </a:lnTo>
                  <a:lnTo>
                    <a:pt x="4248" y="312"/>
                  </a:lnTo>
                  <a:lnTo>
                    <a:pt x="4242" y="300"/>
                  </a:lnTo>
                  <a:lnTo>
                    <a:pt x="4236" y="294"/>
                  </a:lnTo>
                  <a:lnTo>
                    <a:pt x="4194" y="294"/>
                  </a:lnTo>
                  <a:lnTo>
                    <a:pt x="4188" y="300"/>
                  </a:lnTo>
                  <a:lnTo>
                    <a:pt x="4182" y="300"/>
                  </a:lnTo>
                  <a:lnTo>
                    <a:pt x="4128" y="288"/>
                  </a:lnTo>
                  <a:lnTo>
                    <a:pt x="3990" y="282"/>
                  </a:lnTo>
                  <a:lnTo>
                    <a:pt x="3990" y="300"/>
                  </a:lnTo>
                  <a:lnTo>
                    <a:pt x="3924" y="300"/>
                  </a:lnTo>
                  <a:lnTo>
                    <a:pt x="3942" y="282"/>
                  </a:lnTo>
                  <a:lnTo>
                    <a:pt x="3942" y="276"/>
                  </a:lnTo>
                  <a:lnTo>
                    <a:pt x="3936" y="270"/>
                  </a:lnTo>
                  <a:lnTo>
                    <a:pt x="3912" y="264"/>
                  </a:lnTo>
                  <a:lnTo>
                    <a:pt x="3882" y="264"/>
                  </a:lnTo>
                  <a:lnTo>
                    <a:pt x="3852" y="270"/>
                  </a:lnTo>
                  <a:lnTo>
                    <a:pt x="3840" y="270"/>
                  </a:lnTo>
                  <a:lnTo>
                    <a:pt x="3780" y="264"/>
                  </a:lnTo>
                  <a:lnTo>
                    <a:pt x="3792" y="264"/>
                  </a:lnTo>
                  <a:lnTo>
                    <a:pt x="3810" y="258"/>
                  </a:lnTo>
                  <a:lnTo>
                    <a:pt x="3822" y="258"/>
                  </a:lnTo>
                  <a:lnTo>
                    <a:pt x="3834" y="252"/>
                  </a:lnTo>
                  <a:lnTo>
                    <a:pt x="3840" y="252"/>
                  </a:lnTo>
                  <a:lnTo>
                    <a:pt x="3840" y="246"/>
                  </a:lnTo>
                  <a:lnTo>
                    <a:pt x="3834" y="240"/>
                  </a:lnTo>
                  <a:lnTo>
                    <a:pt x="3822" y="240"/>
                  </a:lnTo>
                  <a:lnTo>
                    <a:pt x="3804" y="234"/>
                  </a:lnTo>
                  <a:lnTo>
                    <a:pt x="3762" y="234"/>
                  </a:lnTo>
                  <a:lnTo>
                    <a:pt x="3720" y="228"/>
                  </a:lnTo>
                  <a:lnTo>
                    <a:pt x="3714" y="240"/>
                  </a:lnTo>
                  <a:lnTo>
                    <a:pt x="3684" y="240"/>
                  </a:lnTo>
                  <a:lnTo>
                    <a:pt x="3672" y="246"/>
                  </a:lnTo>
                  <a:lnTo>
                    <a:pt x="3660" y="246"/>
                  </a:lnTo>
                  <a:lnTo>
                    <a:pt x="3648" y="252"/>
                  </a:lnTo>
                  <a:lnTo>
                    <a:pt x="3648" y="258"/>
                  </a:lnTo>
                  <a:lnTo>
                    <a:pt x="3654" y="270"/>
                  </a:lnTo>
                  <a:lnTo>
                    <a:pt x="3678" y="282"/>
                  </a:lnTo>
                  <a:lnTo>
                    <a:pt x="3696" y="294"/>
                  </a:lnTo>
                  <a:lnTo>
                    <a:pt x="3708" y="294"/>
                  </a:lnTo>
                  <a:lnTo>
                    <a:pt x="3714" y="300"/>
                  </a:lnTo>
                  <a:lnTo>
                    <a:pt x="3720" y="300"/>
                  </a:lnTo>
                  <a:lnTo>
                    <a:pt x="3576" y="294"/>
                  </a:lnTo>
                  <a:lnTo>
                    <a:pt x="3630" y="312"/>
                  </a:lnTo>
                  <a:lnTo>
                    <a:pt x="3576" y="324"/>
                  </a:lnTo>
                  <a:lnTo>
                    <a:pt x="3564" y="330"/>
                  </a:lnTo>
                  <a:lnTo>
                    <a:pt x="3534" y="336"/>
                  </a:lnTo>
                  <a:lnTo>
                    <a:pt x="3498" y="342"/>
                  </a:lnTo>
                  <a:lnTo>
                    <a:pt x="3474" y="342"/>
                  </a:lnTo>
                  <a:lnTo>
                    <a:pt x="3468" y="336"/>
                  </a:lnTo>
                  <a:lnTo>
                    <a:pt x="3474" y="324"/>
                  </a:lnTo>
                  <a:lnTo>
                    <a:pt x="3486" y="312"/>
                  </a:lnTo>
                  <a:lnTo>
                    <a:pt x="3420" y="312"/>
                  </a:lnTo>
                  <a:lnTo>
                    <a:pt x="3408" y="318"/>
                  </a:lnTo>
                  <a:lnTo>
                    <a:pt x="3390" y="318"/>
                  </a:lnTo>
                  <a:lnTo>
                    <a:pt x="3378" y="324"/>
                  </a:lnTo>
                  <a:lnTo>
                    <a:pt x="3366" y="336"/>
                  </a:lnTo>
                  <a:lnTo>
                    <a:pt x="3348" y="336"/>
                  </a:lnTo>
                  <a:lnTo>
                    <a:pt x="3318" y="342"/>
                  </a:lnTo>
                  <a:lnTo>
                    <a:pt x="3276" y="342"/>
                  </a:lnTo>
                  <a:lnTo>
                    <a:pt x="3246" y="348"/>
                  </a:lnTo>
                  <a:lnTo>
                    <a:pt x="3234" y="354"/>
                  </a:lnTo>
                  <a:lnTo>
                    <a:pt x="3216" y="354"/>
                  </a:lnTo>
                  <a:lnTo>
                    <a:pt x="3204" y="360"/>
                  </a:lnTo>
                  <a:lnTo>
                    <a:pt x="3186" y="360"/>
                  </a:lnTo>
                  <a:lnTo>
                    <a:pt x="3180" y="366"/>
                  </a:lnTo>
                  <a:lnTo>
                    <a:pt x="3174" y="366"/>
                  </a:lnTo>
                  <a:lnTo>
                    <a:pt x="3132" y="396"/>
                  </a:lnTo>
                  <a:lnTo>
                    <a:pt x="3114" y="396"/>
                  </a:lnTo>
                  <a:lnTo>
                    <a:pt x="3108" y="402"/>
                  </a:lnTo>
                  <a:lnTo>
                    <a:pt x="3102" y="402"/>
                  </a:lnTo>
                  <a:lnTo>
                    <a:pt x="3096" y="408"/>
                  </a:lnTo>
                  <a:lnTo>
                    <a:pt x="3102" y="414"/>
                  </a:lnTo>
                  <a:lnTo>
                    <a:pt x="3120" y="426"/>
                  </a:lnTo>
                  <a:lnTo>
                    <a:pt x="3132" y="438"/>
                  </a:lnTo>
                  <a:lnTo>
                    <a:pt x="3150" y="444"/>
                  </a:lnTo>
                  <a:lnTo>
                    <a:pt x="3156" y="450"/>
                  </a:lnTo>
                  <a:lnTo>
                    <a:pt x="3162" y="450"/>
                  </a:lnTo>
                  <a:lnTo>
                    <a:pt x="3120" y="462"/>
                  </a:lnTo>
                  <a:lnTo>
                    <a:pt x="3096" y="474"/>
                  </a:lnTo>
                  <a:lnTo>
                    <a:pt x="2994" y="474"/>
                  </a:lnTo>
                  <a:lnTo>
                    <a:pt x="2988" y="480"/>
                  </a:lnTo>
                  <a:lnTo>
                    <a:pt x="2952" y="468"/>
                  </a:lnTo>
                  <a:lnTo>
                    <a:pt x="2934" y="474"/>
                  </a:lnTo>
                  <a:lnTo>
                    <a:pt x="2880" y="474"/>
                  </a:lnTo>
                  <a:lnTo>
                    <a:pt x="2874" y="480"/>
                  </a:lnTo>
                  <a:lnTo>
                    <a:pt x="2874" y="498"/>
                  </a:lnTo>
                  <a:lnTo>
                    <a:pt x="2880" y="510"/>
                  </a:lnTo>
                  <a:lnTo>
                    <a:pt x="2892" y="522"/>
                  </a:lnTo>
                  <a:lnTo>
                    <a:pt x="2898" y="522"/>
                  </a:lnTo>
                  <a:lnTo>
                    <a:pt x="2904" y="528"/>
                  </a:lnTo>
                  <a:lnTo>
                    <a:pt x="2910" y="540"/>
                  </a:lnTo>
                  <a:lnTo>
                    <a:pt x="2916" y="546"/>
                  </a:lnTo>
                  <a:lnTo>
                    <a:pt x="2922" y="546"/>
                  </a:lnTo>
                  <a:lnTo>
                    <a:pt x="2928" y="552"/>
                  </a:lnTo>
                  <a:lnTo>
                    <a:pt x="2940" y="552"/>
                  </a:lnTo>
                  <a:lnTo>
                    <a:pt x="2952" y="558"/>
                  </a:lnTo>
                  <a:lnTo>
                    <a:pt x="2964" y="558"/>
                  </a:lnTo>
                  <a:lnTo>
                    <a:pt x="2976" y="564"/>
                  </a:lnTo>
                  <a:lnTo>
                    <a:pt x="2994" y="564"/>
                  </a:lnTo>
                  <a:lnTo>
                    <a:pt x="3012" y="570"/>
                  </a:lnTo>
                  <a:lnTo>
                    <a:pt x="3024" y="570"/>
                  </a:lnTo>
                  <a:lnTo>
                    <a:pt x="3036" y="576"/>
                  </a:lnTo>
                  <a:lnTo>
                    <a:pt x="3042" y="576"/>
                  </a:lnTo>
                  <a:lnTo>
                    <a:pt x="3054" y="588"/>
                  </a:lnTo>
                  <a:lnTo>
                    <a:pt x="3054" y="594"/>
                  </a:lnTo>
                  <a:lnTo>
                    <a:pt x="3060" y="600"/>
                  </a:lnTo>
                  <a:lnTo>
                    <a:pt x="3030" y="600"/>
                  </a:lnTo>
                  <a:lnTo>
                    <a:pt x="3012" y="606"/>
                  </a:lnTo>
                  <a:lnTo>
                    <a:pt x="3000" y="606"/>
                  </a:lnTo>
                  <a:lnTo>
                    <a:pt x="2964" y="588"/>
                  </a:lnTo>
                  <a:lnTo>
                    <a:pt x="2928" y="576"/>
                  </a:lnTo>
                  <a:lnTo>
                    <a:pt x="2904" y="570"/>
                  </a:lnTo>
                  <a:lnTo>
                    <a:pt x="2886" y="564"/>
                  </a:lnTo>
                  <a:lnTo>
                    <a:pt x="2862" y="564"/>
                  </a:lnTo>
                  <a:lnTo>
                    <a:pt x="2844" y="558"/>
                  </a:lnTo>
                  <a:lnTo>
                    <a:pt x="2802" y="558"/>
                  </a:lnTo>
                  <a:lnTo>
                    <a:pt x="2796" y="564"/>
                  </a:lnTo>
                  <a:lnTo>
                    <a:pt x="2796" y="576"/>
                  </a:lnTo>
                  <a:lnTo>
                    <a:pt x="2802" y="582"/>
                  </a:lnTo>
                  <a:lnTo>
                    <a:pt x="2808" y="582"/>
                  </a:lnTo>
                  <a:lnTo>
                    <a:pt x="2820" y="594"/>
                  </a:lnTo>
                  <a:lnTo>
                    <a:pt x="2784" y="594"/>
                  </a:lnTo>
                  <a:lnTo>
                    <a:pt x="2772" y="582"/>
                  </a:lnTo>
                  <a:lnTo>
                    <a:pt x="2754" y="582"/>
                  </a:lnTo>
                  <a:lnTo>
                    <a:pt x="2748" y="576"/>
                  </a:lnTo>
                  <a:lnTo>
                    <a:pt x="2724" y="576"/>
                  </a:lnTo>
                  <a:lnTo>
                    <a:pt x="2724" y="582"/>
                  </a:lnTo>
                  <a:lnTo>
                    <a:pt x="2730" y="600"/>
                  </a:lnTo>
                  <a:lnTo>
                    <a:pt x="2736" y="612"/>
                  </a:lnTo>
                  <a:lnTo>
                    <a:pt x="2748" y="618"/>
                  </a:lnTo>
                  <a:lnTo>
                    <a:pt x="2766" y="624"/>
                  </a:lnTo>
                  <a:lnTo>
                    <a:pt x="2802" y="624"/>
                  </a:lnTo>
                  <a:lnTo>
                    <a:pt x="2820" y="630"/>
                  </a:lnTo>
                  <a:lnTo>
                    <a:pt x="2844" y="630"/>
                  </a:lnTo>
                  <a:lnTo>
                    <a:pt x="2856" y="636"/>
                  </a:lnTo>
                  <a:lnTo>
                    <a:pt x="2862" y="648"/>
                  </a:lnTo>
                  <a:lnTo>
                    <a:pt x="2874" y="654"/>
                  </a:lnTo>
                  <a:lnTo>
                    <a:pt x="2844" y="654"/>
                  </a:lnTo>
                  <a:lnTo>
                    <a:pt x="2838" y="648"/>
                  </a:lnTo>
                  <a:lnTo>
                    <a:pt x="2826" y="642"/>
                  </a:lnTo>
                  <a:lnTo>
                    <a:pt x="2772" y="642"/>
                  </a:lnTo>
                  <a:lnTo>
                    <a:pt x="2760" y="636"/>
                  </a:lnTo>
                  <a:lnTo>
                    <a:pt x="2730" y="636"/>
                  </a:lnTo>
                  <a:lnTo>
                    <a:pt x="2724" y="624"/>
                  </a:lnTo>
                  <a:lnTo>
                    <a:pt x="2700" y="624"/>
                  </a:lnTo>
                  <a:lnTo>
                    <a:pt x="2694" y="606"/>
                  </a:lnTo>
                  <a:lnTo>
                    <a:pt x="2664" y="594"/>
                  </a:lnTo>
                  <a:lnTo>
                    <a:pt x="2670" y="588"/>
                  </a:lnTo>
                  <a:lnTo>
                    <a:pt x="2682" y="582"/>
                  </a:lnTo>
                  <a:lnTo>
                    <a:pt x="2688" y="576"/>
                  </a:lnTo>
                  <a:lnTo>
                    <a:pt x="2688" y="564"/>
                  </a:lnTo>
                  <a:lnTo>
                    <a:pt x="2658" y="534"/>
                  </a:lnTo>
                  <a:lnTo>
                    <a:pt x="2646" y="528"/>
                  </a:lnTo>
                  <a:lnTo>
                    <a:pt x="2616" y="528"/>
                  </a:lnTo>
                  <a:lnTo>
                    <a:pt x="2628" y="534"/>
                  </a:lnTo>
                  <a:lnTo>
                    <a:pt x="2652" y="558"/>
                  </a:lnTo>
                  <a:lnTo>
                    <a:pt x="2640" y="570"/>
                  </a:lnTo>
                  <a:lnTo>
                    <a:pt x="2616" y="582"/>
                  </a:lnTo>
                  <a:lnTo>
                    <a:pt x="2604" y="582"/>
                  </a:lnTo>
                  <a:lnTo>
                    <a:pt x="2586" y="624"/>
                  </a:lnTo>
                  <a:lnTo>
                    <a:pt x="2658" y="660"/>
                  </a:lnTo>
                  <a:lnTo>
                    <a:pt x="2676" y="660"/>
                  </a:lnTo>
                  <a:lnTo>
                    <a:pt x="2676" y="696"/>
                  </a:lnTo>
                  <a:lnTo>
                    <a:pt x="2670" y="708"/>
                  </a:lnTo>
                  <a:lnTo>
                    <a:pt x="2670" y="720"/>
                  </a:lnTo>
                  <a:lnTo>
                    <a:pt x="2676" y="738"/>
                  </a:lnTo>
                  <a:lnTo>
                    <a:pt x="2712" y="744"/>
                  </a:lnTo>
                  <a:lnTo>
                    <a:pt x="2712" y="768"/>
                  </a:lnTo>
                  <a:lnTo>
                    <a:pt x="2772" y="780"/>
                  </a:lnTo>
                  <a:lnTo>
                    <a:pt x="2778" y="780"/>
                  </a:lnTo>
                  <a:lnTo>
                    <a:pt x="2784" y="774"/>
                  </a:lnTo>
                  <a:lnTo>
                    <a:pt x="2796" y="774"/>
                  </a:lnTo>
                  <a:lnTo>
                    <a:pt x="2814" y="768"/>
                  </a:lnTo>
                  <a:lnTo>
                    <a:pt x="2850" y="768"/>
                  </a:lnTo>
                  <a:lnTo>
                    <a:pt x="2868" y="774"/>
                  </a:lnTo>
                  <a:lnTo>
                    <a:pt x="2874" y="780"/>
                  </a:lnTo>
                  <a:lnTo>
                    <a:pt x="2886" y="786"/>
                  </a:lnTo>
                  <a:lnTo>
                    <a:pt x="2904" y="786"/>
                  </a:lnTo>
                  <a:lnTo>
                    <a:pt x="2916" y="792"/>
                  </a:lnTo>
                  <a:lnTo>
                    <a:pt x="2952" y="804"/>
                  </a:lnTo>
                  <a:lnTo>
                    <a:pt x="2976" y="828"/>
                  </a:lnTo>
                  <a:lnTo>
                    <a:pt x="2976" y="834"/>
                  </a:lnTo>
                  <a:lnTo>
                    <a:pt x="2964" y="834"/>
                  </a:lnTo>
                  <a:lnTo>
                    <a:pt x="2958" y="840"/>
                  </a:lnTo>
                  <a:lnTo>
                    <a:pt x="2946" y="840"/>
                  </a:lnTo>
                  <a:lnTo>
                    <a:pt x="2940" y="846"/>
                  </a:lnTo>
                  <a:lnTo>
                    <a:pt x="2946" y="852"/>
                  </a:lnTo>
                  <a:lnTo>
                    <a:pt x="2958" y="858"/>
                  </a:lnTo>
                  <a:lnTo>
                    <a:pt x="2976" y="876"/>
                  </a:lnTo>
                  <a:lnTo>
                    <a:pt x="3024" y="876"/>
                  </a:lnTo>
                  <a:lnTo>
                    <a:pt x="3012" y="882"/>
                  </a:lnTo>
                  <a:lnTo>
                    <a:pt x="3006" y="882"/>
                  </a:lnTo>
                  <a:lnTo>
                    <a:pt x="2994" y="888"/>
                  </a:lnTo>
                  <a:lnTo>
                    <a:pt x="2970" y="888"/>
                  </a:lnTo>
                  <a:lnTo>
                    <a:pt x="2958" y="882"/>
                  </a:lnTo>
                  <a:lnTo>
                    <a:pt x="2952" y="876"/>
                  </a:lnTo>
                  <a:lnTo>
                    <a:pt x="2940" y="870"/>
                  </a:lnTo>
                  <a:lnTo>
                    <a:pt x="2940" y="858"/>
                  </a:lnTo>
                  <a:lnTo>
                    <a:pt x="2928" y="834"/>
                  </a:lnTo>
                  <a:lnTo>
                    <a:pt x="2916" y="822"/>
                  </a:lnTo>
                  <a:lnTo>
                    <a:pt x="2892" y="810"/>
                  </a:lnTo>
                  <a:lnTo>
                    <a:pt x="2886" y="804"/>
                  </a:lnTo>
                  <a:lnTo>
                    <a:pt x="2880" y="804"/>
                  </a:lnTo>
                  <a:lnTo>
                    <a:pt x="2874" y="798"/>
                  </a:lnTo>
                  <a:lnTo>
                    <a:pt x="2874" y="786"/>
                  </a:lnTo>
                  <a:lnTo>
                    <a:pt x="2868" y="780"/>
                  </a:lnTo>
                  <a:lnTo>
                    <a:pt x="2844" y="780"/>
                  </a:lnTo>
                  <a:lnTo>
                    <a:pt x="2832" y="786"/>
                  </a:lnTo>
                  <a:lnTo>
                    <a:pt x="2814" y="786"/>
                  </a:lnTo>
                  <a:lnTo>
                    <a:pt x="2802" y="792"/>
                  </a:lnTo>
                  <a:lnTo>
                    <a:pt x="2778" y="792"/>
                  </a:lnTo>
                  <a:lnTo>
                    <a:pt x="2760" y="810"/>
                  </a:lnTo>
                  <a:lnTo>
                    <a:pt x="2766" y="816"/>
                  </a:lnTo>
                  <a:lnTo>
                    <a:pt x="2772" y="828"/>
                  </a:lnTo>
                  <a:lnTo>
                    <a:pt x="2784" y="834"/>
                  </a:lnTo>
                  <a:lnTo>
                    <a:pt x="2802" y="852"/>
                  </a:lnTo>
                  <a:lnTo>
                    <a:pt x="2814" y="858"/>
                  </a:lnTo>
                  <a:lnTo>
                    <a:pt x="2814" y="864"/>
                  </a:lnTo>
                  <a:lnTo>
                    <a:pt x="2790" y="888"/>
                  </a:lnTo>
                  <a:lnTo>
                    <a:pt x="2784" y="888"/>
                  </a:lnTo>
                  <a:lnTo>
                    <a:pt x="2778" y="930"/>
                  </a:lnTo>
                  <a:lnTo>
                    <a:pt x="2736" y="948"/>
                  </a:lnTo>
                  <a:lnTo>
                    <a:pt x="2736" y="954"/>
                  </a:lnTo>
                  <a:lnTo>
                    <a:pt x="2730" y="966"/>
                  </a:lnTo>
                  <a:lnTo>
                    <a:pt x="2724" y="972"/>
                  </a:lnTo>
                  <a:lnTo>
                    <a:pt x="2694" y="972"/>
                  </a:lnTo>
                  <a:lnTo>
                    <a:pt x="2682" y="966"/>
                  </a:lnTo>
                  <a:lnTo>
                    <a:pt x="2652" y="966"/>
                  </a:lnTo>
                  <a:lnTo>
                    <a:pt x="2592" y="960"/>
                  </a:lnTo>
                  <a:lnTo>
                    <a:pt x="2586" y="960"/>
                  </a:lnTo>
                  <a:lnTo>
                    <a:pt x="2580" y="954"/>
                  </a:lnTo>
                  <a:lnTo>
                    <a:pt x="2568" y="948"/>
                  </a:lnTo>
                  <a:lnTo>
                    <a:pt x="2556" y="948"/>
                  </a:lnTo>
                  <a:lnTo>
                    <a:pt x="2544" y="936"/>
                  </a:lnTo>
                  <a:lnTo>
                    <a:pt x="2598" y="936"/>
                  </a:lnTo>
                  <a:lnTo>
                    <a:pt x="2616" y="942"/>
                  </a:lnTo>
                  <a:lnTo>
                    <a:pt x="2640" y="924"/>
                  </a:lnTo>
                  <a:lnTo>
                    <a:pt x="2652" y="924"/>
                  </a:lnTo>
                  <a:lnTo>
                    <a:pt x="2664" y="930"/>
                  </a:lnTo>
                  <a:lnTo>
                    <a:pt x="2682" y="930"/>
                  </a:lnTo>
                  <a:lnTo>
                    <a:pt x="2694" y="924"/>
                  </a:lnTo>
                  <a:lnTo>
                    <a:pt x="2694" y="906"/>
                  </a:lnTo>
                  <a:lnTo>
                    <a:pt x="2700" y="894"/>
                  </a:lnTo>
                  <a:lnTo>
                    <a:pt x="2700" y="882"/>
                  </a:lnTo>
                  <a:lnTo>
                    <a:pt x="2724" y="876"/>
                  </a:lnTo>
                  <a:lnTo>
                    <a:pt x="2724" y="852"/>
                  </a:lnTo>
                  <a:lnTo>
                    <a:pt x="2712" y="852"/>
                  </a:lnTo>
                  <a:lnTo>
                    <a:pt x="2718" y="846"/>
                  </a:lnTo>
                  <a:lnTo>
                    <a:pt x="2724" y="834"/>
                  </a:lnTo>
                  <a:lnTo>
                    <a:pt x="2724" y="822"/>
                  </a:lnTo>
                  <a:lnTo>
                    <a:pt x="2718" y="816"/>
                  </a:lnTo>
                  <a:lnTo>
                    <a:pt x="2712" y="816"/>
                  </a:lnTo>
                  <a:lnTo>
                    <a:pt x="2700" y="810"/>
                  </a:lnTo>
                  <a:lnTo>
                    <a:pt x="2682" y="810"/>
                  </a:lnTo>
                  <a:lnTo>
                    <a:pt x="2664" y="804"/>
                  </a:lnTo>
                  <a:lnTo>
                    <a:pt x="2652" y="804"/>
                  </a:lnTo>
                  <a:lnTo>
                    <a:pt x="2634" y="786"/>
                  </a:lnTo>
                  <a:lnTo>
                    <a:pt x="2634" y="744"/>
                  </a:lnTo>
                  <a:lnTo>
                    <a:pt x="2628" y="732"/>
                  </a:lnTo>
                  <a:lnTo>
                    <a:pt x="2616" y="720"/>
                  </a:lnTo>
                  <a:lnTo>
                    <a:pt x="2604" y="714"/>
                  </a:lnTo>
                  <a:lnTo>
                    <a:pt x="2598" y="702"/>
                  </a:lnTo>
                  <a:lnTo>
                    <a:pt x="2592" y="696"/>
                  </a:lnTo>
                  <a:lnTo>
                    <a:pt x="2586" y="660"/>
                  </a:lnTo>
                  <a:lnTo>
                    <a:pt x="2520" y="624"/>
                  </a:lnTo>
                  <a:lnTo>
                    <a:pt x="2532" y="612"/>
                  </a:lnTo>
                  <a:lnTo>
                    <a:pt x="2544" y="588"/>
                  </a:lnTo>
                  <a:lnTo>
                    <a:pt x="2544" y="576"/>
                  </a:lnTo>
                  <a:lnTo>
                    <a:pt x="2538" y="564"/>
                  </a:lnTo>
                  <a:lnTo>
                    <a:pt x="2514" y="540"/>
                  </a:lnTo>
                  <a:lnTo>
                    <a:pt x="2496" y="540"/>
                  </a:lnTo>
                  <a:lnTo>
                    <a:pt x="2484" y="534"/>
                  </a:lnTo>
                  <a:lnTo>
                    <a:pt x="2472" y="534"/>
                  </a:lnTo>
                  <a:lnTo>
                    <a:pt x="2340" y="522"/>
                  </a:lnTo>
                  <a:lnTo>
                    <a:pt x="2328" y="552"/>
                  </a:lnTo>
                  <a:lnTo>
                    <a:pt x="2346" y="570"/>
                  </a:lnTo>
                  <a:lnTo>
                    <a:pt x="2334" y="600"/>
                  </a:lnTo>
                  <a:lnTo>
                    <a:pt x="2280" y="624"/>
                  </a:lnTo>
                  <a:lnTo>
                    <a:pt x="2268" y="654"/>
                  </a:lnTo>
                  <a:lnTo>
                    <a:pt x="2304" y="660"/>
                  </a:lnTo>
                  <a:lnTo>
                    <a:pt x="2334" y="708"/>
                  </a:lnTo>
                  <a:lnTo>
                    <a:pt x="2322" y="726"/>
                  </a:lnTo>
                  <a:lnTo>
                    <a:pt x="2352" y="750"/>
                  </a:lnTo>
                  <a:lnTo>
                    <a:pt x="2388" y="744"/>
                  </a:lnTo>
                  <a:lnTo>
                    <a:pt x="2394" y="750"/>
                  </a:lnTo>
                  <a:lnTo>
                    <a:pt x="2400" y="762"/>
                  </a:lnTo>
                  <a:lnTo>
                    <a:pt x="2412" y="768"/>
                  </a:lnTo>
                  <a:lnTo>
                    <a:pt x="2418" y="774"/>
                  </a:lnTo>
                  <a:lnTo>
                    <a:pt x="2430" y="780"/>
                  </a:lnTo>
                  <a:lnTo>
                    <a:pt x="2472" y="780"/>
                  </a:lnTo>
                  <a:lnTo>
                    <a:pt x="2466" y="840"/>
                  </a:lnTo>
                  <a:lnTo>
                    <a:pt x="2448" y="816"/>
                  </a:lnTo>
                  <a:lnTo>
                    <a:pt x="2430" y="828"/>
                  </a:lnTo>
                  <a:lnTo>
                    <a:pt x="2418" y="822"/>
                  </a:lnTo>
                  <a:lnTo>
                    <a:pt x="2388" y="804"/>
                  </a:lnTo>
                  <a:lnTo>
                    <a:pt x="2352" y="792"/>
                  </a:lnTo>
                  <a:lnTo>
                    <a:pt x="2328" y="780"/>
                  </a:lnTo>
                  <a:lnTo>
                    <a:pt x="2268" y="780"/>
                  </a:lnTo>
                  <a:lnTo>
                    <a:pt x="2250" y="762"/>
                  </a:lnTo>
                  <a:lnTo>
                    <a:pt x="2244" y="780"/>
                  </a:lnTo>
                  <a:lnTo>
                    <a:pt x="2220" y="756"/>
                  </a:lnTo>
                  <a:lnTo>
                    <a:pt x="2214" y="756"/>
                  </a:lnTo>
                  <a:lnTo>
                    <a:pt x="2208" y="750"/>
                  </a:lnTo>
                  <a:lnTo>
                    <a:pt x="2196" y="744"/>
                  </a:lnTo>
                  <a:lnTo>
                    <a:pt x="2178" y="744"/>
                  </a:lnTo>
                  <a:lnTo>
                    <a:pt x="2154" y="732"/>
                  </a:lnTo>
                  <a:lnTo>
                    <a:pt x="2130" y="732"/>
                  </a:lnTo>
                  <a:lnTo>
                    <a:pt x="2118" y="738"/>
                  </a:lnTo>
                  <a:lnTo>
                    <a:pt x="2088" y="738"/>
                  </a:lnTo>
                  <a:lnTo>
                    <a:pt x="2076" y="732"/>
                  </a:lnTo>
                  <a:lnTo>
                    <a:pt x="2022" y="732"/>
                  </a:lnTo>
                  <a:lnTo>
                    <a:pt x="2016" y="738"/>
                  </a:lnTo>
                  <a:lnTo>
                    <a:pt x="2010" y="738"/>
                  </a:lnTo>
                  <a:lnTo>
                    <a:pt x="2004" y="744"/>
                  </a:lnTo>
                  <a:lnTo>
                    <a:pt x="2004" y="750"/>
                  </a:lnTo>
                  <a:lnTo>
                    <a:pt x="2016" y="762"/>
                  </a:lnTo>
                  <a:lnTo>
                    <a:pt x="2028" y="768"/>
                  </a:lnTo>
                  <a:lnTo>
                    <a:pt x="2040" y="780"/>
                  </a:lnTo>
                  <a:lnTo>
                    <a:pt x="2046" y="780"/>
                  </a:lnTo>
                  <a:lnTo>
                    <a:pt x="2022" y="810"/>
                  </a:lnTo>
                  <a:lnTo>
                    <a:pt x="2010" y="798"/>
                  </a:lnTo>
                  <a:lnTo>
                    <a:pt x="2010" y="828"/>
                  </a:lnTo>
                  <a:lnTo>
                    <a:pt x="1998" y="828"/>
                  </a:lnTo>
                  <a:lnTo>
                    <a:pt x="1986" y="822"/>
                  </a:lnTo>
                  <a:lnTo>
                    <a:pt x="1980" y="822"/>
                  </a:lnTo>
                  <a:lnTo>
                    <a:pt x="1974" y="816"/>
                  </a:lnTo>
                  <a:lnTo>
                    <a:pt x="1974" y="786"/>
                  </a:lnTo>
                  <a:lnTo>
                    <a:pt x="1968" y="780"/>
                  </a:lnTo>
                  <a:lnTo>
                    <a:pt x="1950" y="780"/>
                  </a:lnTo>
                  <a:lnTo>
                    <a:pt x="1938" y="786"/>
                  </a:lnTo>
                  <a:lnTo>
                    <a:pt x="1920" y="792"/>
                  </a:lnTo>
                  <a:lnTo>
                    <a:pt x="1908" y="804"/>
                  </a:lnTo>
                  <a:lnTo>
                    <a:pt x="1884" y="816"/>
                  </a:lnTo>
                  <a:lnTo>
                    <a:pt x="1866" y="816"/>
                  </a:lnTo>
                  <a:lnTo>
                    <a:pt x="1842" y="804"/>
                  </a:lnTo>
                  <a:lnTo>
                    <a:pt x="1824" y="804"/>
                  </a:lnTo>
                  <a:lnTo>
                    <a:pt x="1800" y="810"/>
                  </a:lnTo>
                  <a:lnTo>
                    <a:pt x="1782" y="816"/>
                  </a:lnTo>
                  <a:lnTo>
                    <a:pt x="1764" y="828"/>
                  </a:lnTo>
                  <a:lnTo>
                    <a:pt x="1752" y="834"/>
                  </a:lnTo>
                  <a:lnTo>
                    <a:pt x="1746" y="840"/>
                  </a:lnTo>
                  <a:lnTo>
                    <a:pt x="1680" y="840"/>
                  </a:lnTo>
                  <a:lnTo>
                    <a:pt x="1692" y="816"/>
                  </a:lnTo>
                  <a:lnTo>
                    <a:pt x="1692" y="780"/>
                  </a:lnTo>
                  <a:lnTo>
                    <a:pt x="1680" y="780"/>
                  </a:lnTo>
                  <a:lnTo>
                    <a:pt x="1668" y="786"/>
                  </a:lnTo>
                  <a:lnTo>
                    <a:pt x="1650" y="792"/>
                  </a:lnTo>
                  <a:lnTo>
                    <a:pt x="1638" y="792"/>
                  </a:lnTo>
                  <a:lnTo>
                    <a:pt x="1626" y="804"/>
                  </a:lnTo>
                  <a:lnTo>
                    <a:pt x="1626" y="816"/>
                  </a:lnTo>
                  <a:lnTo>
                    <a:pt x="1632" y="822"/>
                  </a:lnTo>
                  <a:lnTo>
                    <a:pt x="1632" y="828"/>
                  </a:lnTo>
                  <a:lnTo>
                    <a:pt x="1608" y="834"/>
                  </a:lnTo>
                  <a:lnTo>
                    <a:pt x="1608" y="810"/>
                  </a:lnTo>
                  <a:lnTo>
                    <a:pt x="1584" y="816"/>
                  </a:lnTo>
                  <a:lnTo>
                    <a:pt x="1530" y="822"/>
                  </a:lnTo>
                  <a:lnTo>
                    <a:pt x="1488" y="852"/>
                  </a:lnTo>
                  <a:lnTo>
                    <a:pt x="1440" y="858"/>
                  </a:lnTo>
                  <a:lnTo>
                    <a:pt x="1452" y="876"/>
                  </a:lnTo>
                  <a:lnTo>
                    <a:pt x="1440" y="876"/>
                  </a:lnTo>
                  <a:lnTo>
                    <a:pt x="1428" y="870"/>
                  </a:lnTo>
                  <a:lnTo>
                    <a:pt x="1422" y="870"/>
                  </a:lnTo>
                  <a:lnTo>
                    <a:pt x="1410" y="876"/>
                  </a:lnTo>
                  <a:lnTo>
                    <a:pt x="1404" y="882"/>
                  </a:lnTo>
                  <a:lnTo>
                    <a:pt x="1404" y="924"/>
                  </a:lnTo>
                  <a:lnTo>
                    <a:pt x="1332" y="930"/>
                  </a:lnTo>
                  <a:lnTo>
                    <a:pt x="1326" y="924"/>
                  </a:lnTo>
                  <a:lnTo>
                    <a:pt x="1314" y="918"/>
                  </a:lnTo>
                  <a:lnTo>
                    <a:pt x="1308" y="912"/>
                  </a:lnTo>
                  <a:lnTo>
                    <a:pt x="1266" y="912"/>
                  </a:lnTo>
                  <a:lnTo>
                    <a:pt x="1260" y="906"/>
                  </a:lnTo>
                  <a:lnTo>
                    <a:pt x="1260" y="876"/>
                  </a:lnTo>
                  <a:lnTo>
                    <a:pt x="1266" y="870"/>
                  </a:lnTo>
                  <a:lnTo>
                    <a:pt x="1266" y="864"/>
                  </a:lnTo>
                  <a:lnTo>
                    <a:pt x="1272" y="858"/>
                  </a:lnTo>
                  <a:lnTo>
                    <a:pt x="1284" y="864"/>
                  </a:lnTo>
                  <a:lnTo>
                    <a:pt x="1344" y="864"/>
                  </a:lnTo>
                  <a:lnTo>
                    <a:pt x="1332" y="858"/>
                  </a:lnTo>
                  <a:lnTo>
                    <a:pt x="1326" y="846"/>
                  </a:lnTo>
                  <a:lnTo>
                    <a:pt x="1314" y="840"/>
                  </a:lnTo>
                  <a:lnTo>
                    <a:pt x="1302" y="828"/>
                  </a:lnTo>
                  <a:lnTo>
                    <a:pt x="1290" y="822"/>
                  </a:lnTo>
                  <a:lnTo>
                    <a:pt x="1278" y="810"/>
                  </a:lnTo>
                  <a:lnTo>
                    <a:pt x="1152" y="810"/>
                  </a:lnTo>
                  <a:lnTo>
                    <a:pt x="1164" y="822"/>
                  </a:lnTo>
                  <a:lnTo>
                    <a:pt x="1188" y="822"/>
                  </a:lnTo>
                  <a:lnTo>
                    <a:pt x="1200" y="828"/>
                  </a:lnTo>
                  <a:lnTo>
                    <a:pt x="1200" y="846"/>
                  </a:lnTo>
                  <a:lnTo>
                    <a:pt x="1194" y="864"/>
                  </a:lnTo>
                  <a:lnTo>
                    <a:pt x="1194" y="876"/>
                  </a:lnTo>
                  <a:lnTo>
                    <a:pt x="1188" y="894"/>
                  </a:lnTo>
                  <a:lnTo>
                    <a:pt x="1188" y="918"/>
                  </a:lnTo>
                  <a:lnTo>
                    <a:pt x="1194" y="918"/>
                  </a:lnTo>
                  <a:lnTo>
                    <a:pt x="1206" y="924"/>
                  </a:lnTo>
                  <a:lnTo>
                    <a:pt x="1230" y="924"/>
                  </a:lnTo>
                  <a:lnTo>
                    <a:pt x="1236" y="930"/>
                  </a:lnTo>
                  <a:lnTo>
                    <a:pt x="1242" y="930"/>
                  </a:lnTo>
                  <a:lnTo>
                    <a:pt x="1236" y="966"/>
                  </a:lnTo>
                  <a:lnTo>
                    <a:pt x="1248" y="996"/>
                  </a:lnTo>
                  <a:lnTo>
                    <a:pt x="1212" y="972"/>
                  </a:lnTo>
                  <a:lnTo>
                    <a:pt x="1194" y="996"/>
                  </a:lnTo>
                  <a:lnTo>
                    <a:pt x="1188" y="966"/>
                  </a:lnTo>
                  <a:lnTo>
                    <a:pt x="1116" y="948"/>
                  </a:lnTo>
                  <a:lnTo>
                    <a:pt x="1086" y="984"/>
                  </a:lnTo>
                  <a:lnTo>
                    <a:pt x="1062" y="984"/>
                  </a:lnTo>
                  <a:lnTo>
                    <a:pt x="1056" y="996"/>
                  </a:lnTo>
                  <a:lnTo>
                    <a:pt x="1044" y="1002"/>
                  </a:lnTo>
                  <a:lnTo>
                    <a:pt x="1038" y="1008"/>
                  </a:lnTo>
                  <a:lnTo>
                    <a:pt x="1026" y="1014"/>
                  </a:lnTo>
                  <a:lnTo>
                    <a:pt x="1014" y="1014"/>
                  </a:lnTo>
                  <a:lnTo>
                    <a:pt x="1002" y="1020"/>
                  </a:lnTo>
                  <a:lnTo>
                    <a:pt x="1002" y="1032"/>
                  </a:lnTo>
                  <a:lnTo>
                    <a:pt x="1008" y="1038"/>
                  </a:lnTo>
                  <a:lnTo>
                    <a:pt x="1020" y="1044"/>
                  </a:lnTo>
                  <a:lnTo>
                    <a:pt x="1032" y="1056"/>
                  </a:lnTo>
                  <a:lnTo>
                    <a:pt x="1044" y="1062"/>
                  </a:lnTo>
                  <a:lnTo>
                    <a:pt x="1050" y="1068"/>
                  </a:lnTo>
                  <a:lnTo>
                    <a:pt x="1062" y="1074"/>
                  </a:lnTo>
                  <a:lnTo>
                    <a:pt x="1080" y="1104"/>
                  </a:lnTo>
                  <a:lnTo>
                    <a:pt x="1050" y="1086"/>
                  </a:lnTo>
                  <a:lnTo>
                    <a:pt x="1038" y="1092"/>
                  </a:lnTo>
                  <a:lnTo>
                    <a:pt x="1032" y="1098"/>
                  </a:lnTo>
                  <a:lnTo>
                    <a:pt x="1020" y="1098"/>
                  </a:lnTo>
                  <a:lnTo>
                    <a:pt x="1008" y="1092"/>
                  </a:lnTo>
                  <a:lnTo>
                    <a:pt x="996" y="1092"/>
                  </a:lnTo>
                  <a:lnTo>
                    <a:pt x="978" y="1086"/>
                  </a:lnTo>
                  <a:lnTo>
                    <a:pt x="966" y="1080"/>
                  </a:lnTo>
                  <a:lnTo>
                    <a:pt x="948" y="1080"/>
                  </a:lnTo>
                  <a:lnTo>
                    <a:pt x="936" y="1074"/>
                  </a:lnTo>
                  <a:lnTo>
                    <a:pt x="924" y="1074"/>
                  </a:lnTo>
                  <a:lnTo>
                    <a:pt x="918" y="1068"/>
                  </a:lnTo>
                  <a:lnTo>
                    <a:pt x="918" y="1056"/>
                  </a:lnTo>
                  <a:lnTo>
                    <a:pt x="906" y="1050"/>
                  </a:lnTo>
                  <a:lnTo>
                    <a:pt x="888" y="1050"/>
                  </a:lnTo>
                  <a:lnTo>
                    <a:pt x="864" y="1062"/>
                  </a:lnTo>
                  <a:lnTo>
                    <a:pt x="858" y="1068"/>
                  </a:lnTo>
                  <a:lnTo>
                    <a:pt x="840" y="1068"/>
                  </a:lnTo>
                  <a:lnTo>
                    <a:pt x="882" y="1104"/>
                  </a:lnTo>
                  <a:lnTo>
                    <a:pt x="900" y="1104"/>
                  </a:lnTo>
                  <a:lnTo>
                    <a:pt x="912" y="1110"/>
                  </a:lnTo>
                  <a:lnTo>
                    <a:pt x="924" y="1110"/>
                  </a:lnTo>
                  <a:lnTo>
                    <a:pt x="936" y="1116"/>
                  </a:lnTo>
                  <a:lnTo>
                    <a:pt x="942" y="1116"/>
                  </a:lnTo>
                  <a:lnTo>
                    <a:pt x="942" y="1122"/>
                  </a:lnTo>
                  <a:lnTo>
                    <a:pt x="936" y="1134"/>
                  </a:lnTo>
                  <a:lnTo>
                    <a:pt x="924" y="1140"/>
                  </a:lnTo>
                  <a:lnTo>
                    <a:pt x="918" y="1146"/>
                  </a:lnTo>
                  <a:lnTo>
                    <a:pt x="852" y="1128"/>
                  </a:lnTo>
                  <a:lnTo>
                    <a:pt x="840" y="1122"/>
                  </a:lnTo>
                  <a:lnTo>
                    <a:pt x="834" y="1116"/>
                  </a:lnTo>
                  <a:lnTo>
                    <a:pt x="822" y="1110"/>
                  </a:lnTo>
                  <a:lnTo>
                    <a:pt x="762" y="1110"/>
                  </a:lnTo>
                  <a:lnTo>
                    <a:pt x="756" y="1104"/>
                  </a:lnTo>
                  <a:lnTo>
                    <a:pt x="756" y="1056"/>
                  </a:lnTo>
                  <a:lnTo>
                    <a:pt x="738" y="1044"/>
                  </a:lnTo>
                  <a:lnTo>
                    <a:pt x="750" y="1032"/>
                  </a:lnTo>
                  <a:lnTo>
                    <a:pt x="756" y="1020"/>
                  </a:lnTo>
                  <a:lnTo>
                    <a:pt x="756" y="1002"/>
                  </a:lnTo>
                  <a:lnTo>
                    <a:pt x="738" y="990"/>
                  </a:lnTo>
                  <a:lnTo>
                    <a:pt x="702" y="978"/>
                  </a:lnTo>
                  <a:lnTo>
                    <a:pt x="672" y="972"/>
                  </a:lnTo>
                  <a:lnTo>
                    <a:pt x="660" y="966"/>
                  </a:lnTo>
                  <a:lnTo>
                    <a:pt x="630" y="948"/>
                  </a:lnTo>
                  <a:lnTo>
                    <a:pt x="606" y="930"/>
                  </a:lnTo>
                  <a:lnTo>
                    <a:pt x="594" y="912"/>
                  </a:lnTo>
                  <a:lnTo>
                    <a:pt x="630" y="912"/>
                  </a:lnTo>
                  <a:lnTo>
                    <a:pt x="630" y="924"/>
                  </a:lnTo>
                  <a:lnTo>
                    <a:pt x="642" y="924"/>
                  </a:lnTo>
                  <a:lnTo>
                    <a:pt x="654" y="930"/>
                  </a:lnTo>
                  <a:lnTo>
                    <a:pt x="672" y="930"/>
                  </a:lnTo>
                  <a:lnTo>
                    <a:pt x="690" y="936"/>
                  </a:lnTo>
                  <a:lnTo>
                    <a:pt x="720" y="936"/>
                  </a:lnTo>
                  <a:lnTo>
                    <a:pt x="732" y="942"/>
                  </a:lnTo>
                  <a:lnTo>
                    <a:pt x="738" y="954"/>
                  </a:lnTo>
                  <a:lnTo>
                    <a:pt x="762" y="966"/>
                  </a:lnTo>
                  <a:lnTo>
                    <a:pt x="816" y="966"/>
                  </a:lnTo>
                  <a:lnTo>
                    <a:pt x="846" y="972"/>
                  </a:lnTo>
                  <a:lnTo>
                    <a:pt x="858" y="972"/>
                  </a:lnTo>
                  <a:lnTo>
                    <a:pt x="870" y="978"/>
                  </a:lnTo>
                  <a:lnTo>
                    <a:pt x="894" y="984"/>
                  </a:lnTo>
                  <a:lnTo>
                    <a:pt x="930" y="990"/>
                  </a:lnTo>
                  <a:lnTo>
                    <a:pt x="978" y="984"/>
                  </a:lnTo>
                  <a:lnTo>
                    <a:pt x="1026" y="972"/>
                  </a:lnTo>
                  <a:lnTo>
                    <a:pt x="1062" y="954"/>
                  </a:lnTo>
                  <a:lnTo>
                    <a:pt x="1080" y="936"/>
                  </a:lnTo>
                  <a:lnTo>
                    <a:pt x="1074" y="912"/>
                  </a:lnTo>
                  <a:lnTo>
                    <a:pt x="1032" y="870"/>
                  </a:lnTo>
                  <a:lnTo>
                    <a:pt x="1014" y="858"/>
                  </a:lnTo>
                  <a:lnTo>
                    <a:pt x="996" y="852"/>
                  </a:lnTo>
                  <a:lnTo>
                    <a:pt x="948" y="840"/>
                  </a:lnTo>
                  <a:lnTo>
                    <a:pt x="900" y="822"/>
                  </a:lnTo>
                  <a:lnTo>
                    <a:pt x="828" y="798"/>
                  </a:lnTo>
                  <a:lnTo>
                    <a:pt x="792" y="780"/>
                  </a:lnTo>
                  <a:lnTo>
                    <a:pt x="756" y="774"/>
                  </a:lnTo>
                  <a:lnTo>
                    <a:pt x="624" y="774"/>
                  </a:lnTo>
                  <a:lnTo>
                    <a:pt x="612" y="756"/>
                  </a:lnTo>
                  <a:lnTo>
                    <a:pt x="588" y="762"/>
                  </a:lnTo>
                  <a:lnTo>
                    <a:pt x="552" y="744"/>
                  </a:lnTo>
                  <a:lnTo>
                    <a:pt x="588" y="738"/>
                  </a:lnTo>
                  <a:lnTo>
                    <a:pt x="606" y="726"/>
                  </a:lnTo>
                  <a:lnTo>
                    <a:pt x="600" y="726"/>
                  </a:lnTo>
                  <a:lnTo>
                    <a:pt x="594" y="720"/>
                  </a:lnTo>
                  <a:lnTo>
                    <a:pt x="582" y="720"/>
                  </a:lnTo>
                  <a:lnTo>
                    <a:pt x="564" y="714"/>
                  </a:lnTo>
                  <a:lnTo>
                    <a:pt x="546" y="714"/>
                  </a:lnTo>
                  <a:lnTo>
                    <a:pt x="534" y="708"/>
                  </a:lnTo>
                  <a:lnTo>
                    <a:pt x="522" y="720"/>
                  </a:lnTo>
                  <a:lnTo>
                    <a:pt x="522" y="726"/>
                  </a:lnTo>
                  <a:lnTo>
                    <a:pt x="516" y="732"/>
                  </a:lnTo>
                  <a:lnTo>
                    <a:pt x="498" y="732"/>
                  </a:lnTo>
                  <a:lnTo>
                    <a:pt x="486" y="744"/>
                  </a:lnTo>
                  <a:lnTo>
                    <a:pt x="450" y="744"/>
                  </a:lnTo>
                  <a:lnTo>
                    <a:pt x="444" y="756"/>
                  </a:lnTo>
                  <a:lnTo>
                    <a:pt x="420" y="762"/>
                  </a:lnTo>
                  <a:lnTo>
                    <a:pt x="420" y="768"/>
                  </a:lnTo>
                  <a:lnTo>
                    <a:pt x="414" y="780"/>
                  </a:lnTo>
                  <a:lnTo>
                    <a:pt x="390" y="780"/>
                  </a:lnTo>
                  <a:lnTo>
                    <a:pt x="384" y="792"/>
                  </a:lnTo>
                  <a:lnTo>
                    <a:pt x="396" y="804"/>
                  </a:lnTo>
                  <a:lnTo>
                    <a:pt x="396" y="810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84" y="834"/>
                  </a:lnTo>
                  <a:lnTo>
                    <a:pt x="384" y="840"/>
                  </a:lnTo>
                  <a:lnTo>
                    <a:pt x="390" y="846"/>
                  </a:lnTo>
                  <a:lnTo>
                    <a:pt x="396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68" y="888"/>
                  </a:lnTo>
                  <a:lnTo>
                    <a:pt x="468" y="900"/>
                  </a:lnTo>
                  <a:lnTo>
                    <a:pt x="462" y="900"/>
                  </a:lnTo>
                  <a:lnTo>
                    <a:pt x="450" y="906"/>
                  </a:lnTo>
                  <a:lnTo>
                    <a:pt x="444" y="906"/>
                  </a:lnTo>
                  <a:lnTo>
                    <a:pt x="444" y="918"/>
                  </a:lnTo>
                  <a:lnTo>
                    <a:pt x="438" y="918"/>
                  </a:lnTo>
                  <a:lnTo>
                    <a:pt x="426" y="924"/>
                  </a:lnTo>
                  <a:lnTo>
                    <a:pt x="420" y="930"/>
                  </a:lnTo>
                  <a:lnTo>
                    <a:pt x="438" y="948"/>
                  </a:lnTo>
                  <a:lnTo>
                    <a:pt x="450" y="954"/>
                  </a:lnTo>
                  <a:lnTo>
                    <a:pt x="456" y="966"/>
                  </a:lnTo>
                  <a:lnTo>
                    <a:pt x="468" y="972"/>
                  </a:lnTo>
                  <a:lnTo>
                    <a:pt x="492" y="996"/>
                  </a:lnTo>
                  <a:lnTo>
                    <a:pt x="504" y="1002"/>
                  </a:lnTo>
                  <a:lnTo>
                    <a:pt x="510" y="1008"/>
                  </a:lnTo>
                  <a:lnTo>
                    <a:pt x="510" y="1014"/>
                  </a:lnTo>
                  <a:lnTo>
                    <a:pt x="504" y="1020"/>
                  </a:lnTo>
                  <a:lnTo>
                    <a:pt x="492" y="1020"/>
                  </a:lnTo>
                  <a:lnTo>
                    <a:pt x="480" y="1014"/>
                  </a:lnTo>
                  <a:lnTo>
                    <a:pt x="474" y="1014"/>
                  </a:lnTo>
                  <a:lnTo>
                    <a:pt x="468" y="1044"/>
                  </a:lnTo>
                  <a:lnTo>
                    <a:pt x="480" y="1056"/>
                  </a:lnTo>
                  <a:lnTo>
                    <a:pt x="480" y="1068"/>
                  </a:lnTo>
                  <a:lnTo>
                    <a:pt x="492" y="1068"/>
                  </a:lnTo>
                  <a:lnTo>
                    <a:pt x="498" y="1074"/>
                  </a:lnTo>
                  <a:lnTo>
                    <a:pt x="504" y="1074"/>
                  </a:lnTo>
                  <a:lnTo>
                    <a:pt x="510" y="1080"/>
                  </a:lnTo>
                  <a:lnTo>
                    <a:pt x="510" y="1086"/>
                  </a:lnTo>
                  <a:lnTo>
                    <a:pt x="504" y="1092"/>
                  </a:lnTo>
                  <a:lnTo>
                    <a:pt x="498" y="1104"/>
                  </a:lnTo>
                  <a:lnTo>
                    <a:pt x="522" y="1110"/>
                  </a:lnTo>
                  <a:lnTo>
                    <a:pt x="534" y="1116"/>
                  </a:lnTo>
                  <a:lnTo>
                    <a:pt x="540" y="1122"/>
                  </a:lnTo>
                  <a:lnTo>
                    <a:pt x="540" y="1128"/>
                  </a:lnTo>
                  <a:lnTo>
                    <a:pt x="516" y="1152"/>
                  </a:lnTo>
                  <a:lnTo>
                    <a:pt x="510" y="1152"/>
                  </a:lnTo>
                  <a:lnTo>
                    <a:pt x="582" y="1188"/>
                  </a:lnTo>
                  <a:lnTo>
                    <a:pt x="588" y="1200"/>
                  </a:lnTo>
                  <a:lnTo>
                    <a:pt x="594" y="1206"/>
                  </a:lnTo>
                  <a:lnTo>
                    <a:pt x="600" y="1218"/>
                  </a:lnTo>
                  <a:lnTo>
                    <a:pt x="600" y="1230"/>
                  </a:lnTo>
                  <a:lnTo>
                    <a:pt x="594" y="1236"/>
                  </a:lnTo>
                  <a:lnTo>
                    <a:pt x="588" y="1248"/>
                  </a:lnTo>
                  <a:lnTo>
                    <a:pt x="552" y="1284"/>
                  </a:lnTo>
                  <a:lnTo>
                    <a:pt x="546" y="1284"/>
                  </a:lnTo>
                  <a:lnTo>
                    <a:pt x="486" y="1344"/>
                  </a:lnTo>
                  <a:lnTo>
                    <a:pt x="426" y="1374"/>
                  </a:lnTo>
                  <a:lnTo>
                    <a:pt x="432" y="1386"/>
                  </a:lnTo>
                  <a:lnTo>
                    <a:pt x="462" y="1368"/>
                  </a:lnTo>
                  <a:lnTo>
                    <a:pt x="468" y="1386"/>
                  </a:lnTo>
                  <a:lnTo>
                    <a:pt x="480" y="1398"/>
                  </a:lnTo>
                  <a:lnTo>
                    <a:pt x="492" y="1404"/>
                  </a:lnTo>
                  <a:lnTo>
                    <a:pt x="498" y="1410"/>
                  </a:lnTo>
                  <a:lnTo>
                    <a:pt x="546" y="1410"/>
                  </a:lnTo>
                  <a:lnTo>
                    <a:pt x="558" y="1428"/>
                  </a:lnTo>
                  <a:lnTo>
                    <a:pt x="546" y="1428"/>
                  </a:lnTo>
                  <a:lnTo>
                    <a:pt x="534" y="1422"/>
                  </a:lnTo>
                  <a:lnTo>
                    <a:pt x="504" y="1422"/>
                  </a:lnTo>
                  <a:lnTo>
                    <a:pt x="492" y="1434"/>
                  </a:lnTo>
                  <a:lnTo>
                    <a:pt x="492" y="1440"/>
                  </a:lnTo>
                  <a:lnTo>
                    <a:pt x="456" y="1440"/>
                  </a:lnTo>
                  <a:lnTo>
                    <a:pt x="450" y="1470"/>
                  </a:lnTo>
                  <a:lnTo>
                    <a:pt x="438" y="1470"/>
                  </a:lnTo>
                  <a:lnTo>
                    <a:pt x="432" y="1482"/>
                  </a:lnTo>
                  <a:lnTo>
                    <a:pt x="438" y="1494"/>
                  </a:lnTo>
                  <a:lnTo>
                    <a:pt x="432" y="1500"/>
                  </a:lnTo>
                  <a:lnTo>
                    <a:pt x="426" y="1500"/>
                  </a:lnTo>
                  <a:lnTo>
                    <a:pt x="414" y="1512"/>
                  </a:lnTo>
                  <a:lnTo>
                    <a:pt x="414" y="1530"/>
                  </a:lnTo>
                  <a:lnTo>
                    <a:pt x="432" y="1536"/>
                  </a:lnTo>
                  <a:lnTo>
                    <a:pt x="420" y="1560"/>
                  </a:lnTo>
                  <a:lnTo>
                    <a:pt x="432" y="1566"/>
                  </a:lnTo>
                  <a:lnTo>
                    <a:pt x="444" y="1584"/>
                  </a:lnTo>
                  <a:lnTo>
                    <a:pt x="426" y="1596"/>
                  </a:lnTo>
                  <a:lnTo>
                    <a:pt x="426" y="1608"/>
                  </a:lnTo>
                  <a:lnTo>
                    <a:pt x="432" y="1608"/>
                  </a:lnTo>
                  <a:lnTo>
                    <a:pt x="444" y="1620"/>
                  </a:lnTo>
                  <a:lnTo>
                    <a:pt x="456" y="1626"/>
                  </a:lnTo>
                  <a:lnTo>
                    <a:pt x="462" y="1632"/>
                  </a:lnTo>
                  <a:lnTo>
                    <a:pt x="462" y="1638"/>
                  </a:lnTo>
                  <a:lnTo>
                    <a:pt x="444" y="1638"/>
                  </a:lnTo>
                  <a:lnTo>
                    <a:pt x="438" y="1656"/>
                  </a:lnTo>
                  <a:lnTo>
                    <a:pt x="462" y="1662"/>
                  </a:lnTo>
                  <a:lnTo>
                    <a:pt x="468" y="1668"/>
                  </a:lnTo>
                  <a:lnTo>
                    <a:pt x="474" y="1680"/>
                  </a:lnTo>
                  <a:lnTo>
                    <a:pt x="486" y="1692"/>
                  </a:lnTo>
                  <a:lnTo>
                    <a:pt x="486" y="1716"/>
                  </a:lnTo>
                  <a:lnTo>
                    <a:pt x="510" y="1716"/>
                  </a:lnTo>
                  <a:lnTo>
                    <a:pt x="516" y="1722"/>
                  </a:lnTo>
                  <a:lnTo>
                    <a:pt x="516" y="1728"/>
                  </a:lnTo>
                  <a:lnTo>
                    <a:pt x="528" y="1722"/>
                  </a:lnTo>
                  <a:lnTo>
                    <a:pt x="564" y="1728"/>
                  </a:lnTo>
                  <a:lnTo>
                    <a:pt x="570" y="1746"/>
                  </a:lnTo>
                  <a:lnTo>
                    <a:pt x="600" y="1728"/>
                  </a:lnTo>
                  <a:lnTo>
                    <a:pt x="606" y="1728"/>
                  </a:lnTo>
                  <a:lnTo>
                    <a:pt x="612" y="1734"/>
                  </a:lnTo>
                  <a:lnTo>
                    <a:pt x="648" y="1752"/>
                  </a:lnTo>
                  <a:lnTo>
                    <a:pt x="654" y="1758"/>
                  </a:lnTo>
                  <a:lnTo>
                    <a:pt x="654" y="1770"/>
                  </a:lnTo>
                  <a:lnTo>
                    <a:pt x="648" y="1776"/>
                  </a:lnTo>
                  <a:lnTo>
                    <a:pt x="660" y="1794"/>
                  </a:lnTo>
                  <a:lnTo>
                    <a:pt x="654" y="1812"/>
                  </a:lnTo>
                  <a:lnTo>
                    <a:pt x="660" y="1818"/>
                  </a:lnTo>
                  <a:lnTo>
                    <a:pt x="672" y="1824"/>
                  </a:lnTo>
                  <a:lnTo>
                    <a:pt x="690" y="1842"/>
                  </a:lnTo>
                  <a:lnTo>
                    <a:pt x="690" y="1854"/>
                  </a:lnTo>
                  <a:lnTo>
                    <a:pt x="720" y="1866"/>
                  </a:lnTo>
                  <a:lnTo>
                    <a:pt x="720" y="1890"/>
                  </a:lnTo>
                  <a:lnTo>
                    <a:pt x="756" y="1890"/>
                  </a:lnTo>
                  <a:lnTo>
                    <a:pt x="762" y="1896"/>
                  </a:lnTo>
                  <a:lnTo>
                    <a:pt x="768" y="1896"/>
                  </a:lnTo>
                  <a:lnTo>
                    <a:pt x="768" y="1902"/>
                  </a:lnTo>
                  <a:lnTo>
                    <a:pt x="762" y="1908"/>
                  </a:lnTo>
                  <a:lnTo>
                    <a:pt x="786" y="1920"/>
                  </a:lnTo>
                  <a:lnTo>
                    <a:pt x="774" y="1926"/>
                  </a:lnTo>
                  <a:lnTo>
                    <a:pt x="768" y="1938"/>
                  </a:lnTo>
                  <a:lnTo>
                    <a:pt x="744" y="1950"/>
                  </a:lnTo>
                  <a:lnTo>
                    <a:pt x="738" y="1950"/>
                  </a:lnTo>
                  <a:lnTo>
                    <a:pt x="732" y="1944"/>
                  </a:lnTo>
                  <a:lnTo>
                    <a:pt x="726" y="1944"/>
                  </a:lnTo>
                  <a:lnTo>
                    <a:pt x="726" y="1938"/>
                  </a:lnTo>
                  <a:lnTo>
                    <a:pt x="702" y="1938"/>
                  </a:lnTo>
                  <a:lnTo>
                    <a:pt x="696" y="1944"/>
                  </a:lnTo>
                  <a:lnTo>
                    <a:pt x="696" y="1950"/>
                  </a:lnTo>
                  <a:lnTo>
                    <a:pt x="720" y="1974"/>
                  </a:lnTo>
                  <a:lnTo>
                    <a:pt x="720" y="1992"/>
                  </a:lnTo>
                  <a:lnTo>
                    <a:pt x="726" y="1998"/>
                  </a:lnTo>
                  <a:lnTo>
                    <a:pt x="732" y="2010"/>
                  </a:lnTo>
                  <a:lnTo>
                    <a:pt x="732" y="2028"/>
                  </a:lnTo>
                  <a:lnTo>
                    <a:pt x="720" y="2028"/>
                  </a:lnTo>
                  <a:lnTo>
                    <a:pt x="714" y="2022"/>
                  </a:lnTo>
                  <a:lnTo>
                    <a:pt x="708" y="2022"/>
                  </a:lnTo>
                  <a:lnTo>
                    <a:pt x="720" y="2028"/>
                  </a:lnTo>
                  <a:lnTo>
                    <a:pt x="768" y="2028"/>
                  </a:lnTo>
                  <a:lnTo>
                    <a:pt x="774" y="2022"/>
                  </a:lnTo>
                  <a:lnTo>
                    <a:pt x="774" y="2010"/>
                  </a:lnTo>
                  <a:lnTo>
                    <a:pt x="804" y="2010"/>
                  </a:lnTo>
                  <a:lnTo>
                    <a:pt x="816" y="2004"/>
                  </a:lnTo>
                  <a:lnTo>
                    <a:pt x="864" y="2004"/>
                  </a:lnTo>
                  <a:lnTo>
                    <a:pt x="870" y="2022"/>
                  </a:lnTo>
                  <a:lnTo>
                    <a:pt x="876" y="2022"/>
                  </a:lnTo>
                  <a:lnTo>
                    <a:pt x="882" y="2028"/>
                  </a:lnTo>
                  <a:lnTo>
                    <a:pt x="894" y="2034"/>
                  </a:lnTo>
                  <a:lnTo>
                    <a:pt x="900" y="2034"/>
                  </a:lnTo>
                  <a:lnTo>
                    <a:pt x="900" y="2046"/>
                  </a:lnTo>
                  <a:lnTo>
                    <a:pt x="894" y="2052"/>
                  </a:lnTo>
                  <a:lnTo>
                    <a:pt x="888" y="2052"/>
                  </a:lnTo>
                  <a:lnTo>
                    <a:pt x="894" y="2070"/>
                  </a:lnTo>
                  <a:lnTo>
                    <a:pt x="894" y="2088"/>
                  </a:lnTo>
                  <a:lnTo>
                    <a:pt x="930" y="2088"/>
                  </a:lnTo>
                  <a:lnTo>
                    <a:pt x="972" y="2106"/>
                  </a:lnTo>
                  <a:lnTo>
                    <a:pt x="984" y="2154"/>
                  </a:lnTo>
                  <a:lnTo>
                    <a:pt x="990" y="2154"/>
                  </a:lnTo>
                  <a:lnTo>
                    <a:pt x="1014" y="2148"/>
                  </a:lnTo>
                  <a:lnTo>
                    <a:pt x="1020" y="2154"/>
                  </a:lnTo>
                  <a:lnTo>
                    <a:pt x="1032" y="2154"/>
                  </a:lnTo>
                  <a:lnTo>
                    <a:pt x="1038" y="2160"/>
                  </a:lnTo>
                  <a:lnTo>
                    <a:pt x="1086" y="2160"/>
                  </a:lnTo>
                  <a:lnTo>
                    <a:pt x="1092" y="2166"/>
                  </a:lnTo>
                  <a:lnTo>
                    <a:pt x="1092" y="2160"/>
                  </a:lnTo>
                  <a:lnTo>
                    <a:pt x="1098" y="2154"/>
                  </a:lnTo>
                  <a:lnTo>
                    <a:pt x="1110" y="2154"/>
                  </a:lnTo>
                  <a:lnTo>
                    <a:pt x="1116" y="2166"/>
                  </a:lnTo>
                  <a:lnTo>
                    <a:pt x="1140" y="2190"/>
                  </a:lnTo>
                  <a:lnTo>
                    <a:pt x="1152" y="2184"/>
                  </a:lnTo>
                  <a:lnTo>
                    <a:pt x="1170" y="2184"/>
                  </a:lnTo>
                  <a:lnTo>
                    <a:pt x="1176" y="2190"/>
                  </a:lnTo>
                  <a:lnTo>
                    <a:pt x="1188" y="2196"/>
                  </a:lnTo>
                  <a:lnTo>
                    <a:pt x="1230" y="2196"/>
                  </a:lnTo>
                  <a:lnTo>
                    <a:pt x="1230" y="2202"/>
                  </a:lnTo>
                  <a:lnTo>
                    <a:pt x="1236" y="2208"/>
                  </a:lnTo>
                  <a:lnTo>
                    <a:pt x="1254" y="2220"/>
                  </a:lnTo>
                  <a:lnTo>
                    <a:pt x="1278" y="2220"/>
                  </a:lnTo>
                  <a:lnTo>
                    <a:pt x="1284" y="2226"/>
                  </a:lnTo>
                  <a:lnTo>
                    <a:pt x="1284" y="2250"/>
                  </a:lnTo>
                  <a:lnTo>
                    <a:pt x="1266" y="2262"/>
                  </a:lnTo>
                  <a:lnTo>
                    <a:pt x="1272" y="2262"/>
                  </a:lnTo>
                  <a:lnTo>
                    <a:pt x="1278" y="2268"/>
                  </a:lnTo>
                  <a:lnTo>
                    <a:pt x="1284" y="2268"/>
                  </a:lnTo>
                  <a:lnTo>
                    <a:pt x="1290" y="2274"/>
                  </a:lnTo>
                  <a:lnTo>
                    <a:pt x="1284" y="2280"/>
                  </a:lnTo>
                  <a:lnTo>
                    <a:pt x="1266" y="2280"/>
                  </a:lnTo>
                  <a:lnTo>
                    <a:pt x="1260" y="2286"/>
                  </a:lnTo>
                  <a:lnTo>
                    <a:pt x="1272" y="2298"/>
                  </a:lnTo>
                  <a:lnTo>
                    <a:pt x="1284" y="2304"/>
                  </a:lnTo>
                  <a:lnTo>
                    <a:pt x="1284" y="2316"/>
                  </a:lnTo>
                  <a:lnTo>
                    <a:pt x="1290" y="2328"/>
                  </a:lnTo>
                  <a:lnTo>
                    <a:pt x="1290" y="2334"/>
                  </a:lnTo>
                  <a:lnTo>
                    <a:pt x="1278" y="2346"/>
                  </a:lnTo>
                  <a:lnTo>
                    <a:pt x="1266" y="2346"/>
                  </a:lnTo>
                  <a:lnTo>
                    <a:pt x="1254" y="2352"/>
                  </a:lnTo>
                  <a:lnTo>
                    <a:pt x="1224" y="2352"/>
                  </a:lnTo>
                  <a:lnTo>
                    <a:pt x="1212" y="2364"/>
                  </a:lnTo>
                  <a:lnTo>
                    <a:pt x="1212" y="2370"/>
                  </a:lnTo>
                  <a:lnTo>
                    <a:pt x="1206" y="2376"/>
                  </a:lnTo>
                  <a:lnTo>
                    <a:pt x="1188" y="2376"/>
                  </a:lnTo>
                  <a:lnTo>
                    <a:pt x="1188" y="2412"/>
                  </a:lnTo>
                  <a:lnTo>
                    <a:pt x="1194" y="2412"/>
                  </a:lnTo>
                  <a:lnTo>
                    <a:pt x="1200" y="2406"/>
                  </a:lnTo>
                  <a:lnTo>
                    <a:pt x="1212" y="2406"/>
                  </a:lnTo>
                  <a:lnTo>
                    <a:pt x="1224" y="2400"/>
                  </a:lnTo>
                  <a:lnTo>
                    <a:pt x="1254" y="2400"/>
                  </a:lnTo>
                  <a:lnTo>
                    <a:pt x="1254" y="2412"/>
                  </a:lnTo>
                  <a:lnTo>
                    <a:pt x="1248" y="2418"/>
                  </a:lnTo>
                  <a:lnTo>
                    <a:pt x="1242" y="2430"/>
                  </a:lnTo>
                  <a:lnTo>
                    <a:pt x="1230" y="2436"/>
                  </a:lnTo>
                  <a:lnTo>
                    <a:pt x="1224" y="2442"/>
                  </a:lnTo>
                  <a:lnTo>
                    <a:pt x="1170" y="2454"/>
                  </a:lnTo>
                  <a:lnTo>
                    <a:pt x="1218" y="2490"/>
                  </a:lnTo>
                  <a:lnTo>
                    <a:pt x="1212" y="2490"/>
                  </a:lnTo>
                  <a:lnTo>
                    <a:pt x="1206" y="2496"/>
                  </a:lnTo>
                  <a:lnTo>
                    <a:pt x="1194" y="2496"/>
                  </a:lnTo>
                  <a:lnTo>
                    <a:pt x="1188" y="2502"/>
                  </a:lnTo>
                  <a:lnTo>
                    <a:pt x="1176" y="2526"/>
                  </a:lnTo>
                  <a:lnTo>
                    <a:pt x="1176" y="2544"/>
                  </a:lnTo>
                  <a:lnTo>
                    <a:pt x="1164" y="2550"/>
                  </a:lnTo>
                  <a:lnTo>
                    <a:pt x="1158" y="2556"/>
                  </a:lnTo>
                  <a:lnTo>
                    <a:pt x="1146" y="2556"/>
                  </a:lnTo>
                  <a:lnTo>
                    <a:pt x="1140" y="2550"/>
                  </a:lnTo>
                  <a:lnTo>
                    <a:pt x="1128" y="2544"/>
                  </a:lnTo>
                  <a:lnTo>
                    <a:pt x="1122" y="2538"/>
                  </a:lnTo>
                  <a:lnTo>
                    <a:pt x="1116" y="2556"/>
                  </a:lnTo>
                  <a:lnTo>
                    <a:pt x="1122" y="2562"/>
                  </a:lnTo>
                  <a:lnTo>
                    <a:pt x="1128" y="2574"/>
                  </a:lnTo>
                  <a:lnTo>
                    <a:pt x="1134" y="2580"/>
                  </a:lnTo>
                  <a:lnTo>
                    <a:pt x="1146" y="2580"/>
                  </a:lnTo>
                  <a:lnTo>
                    <a:pt x="1146" y="2586"/>
                  </a:lnTo>
                  <a:lnTo>
                    <a:pt x="1152" y="2598"/>
                  </a:lnTo>
                  <a:lnTo>
                    <a:pt x="1158" y="2604"/>
                  </a:lnTo>
                  <a:lnTo>
                    <a:pt x="1194" y="2604"/>
                  </a:lnTo>
                  <a:lnTo>
                    <a:pt x="1200" y="2610"/>
                  </a:lnTo>
                  <a:lnTo>
                    <a:pt x="1212" y="2616"/>
                  </a:lnTo>
                  <a:lnTo>
                    <a:pt x="1218" y="2628"/>
                  </a:lnTo>
                  <a:lnTo>
                    <a:pt x="1224" y="2634"/>
                  </a:lnTo>
                  <a:lnTo>
                    <a:pt x="1254" y="2634"/>
                  </a:lnTo>
                  <a:lnTo>
                    <a:pt x="1272" y="2652"/>
                  </a:lnTo>
                  <a:lnTo>
                    <a:pt x="1278" y="2664"/>
                  </a:lnTo>
                  <a:lnTo>
                    <a:pt x="1290" y="2670"/>
                  </a:lnTo>
                  <a:lnTo>
                    <a:pt x="1314" y="2694"/>
                  </a:lnTo>
                  <a:lnTo>
                    <a:pt x="1320" y="2694"/>
                  </a:lnTo>
                  <a:lnTo>
                    <a:pt x="1332" y="2700"/>
                  </a:lnTo>
                  <a:lnTo>
                    <a:pt x="1338" y="2700"/>
                  </a:lnTo>
                  <a:lnTo>
                    <a:pt x="1350" y="2706"/>
                  </a:lnTo>
                  <a:lnTo>
                    <a:pt x="1344" y="2706"/>
                  </a:lnTo>
                  <a:lnTo>
                    <a:pt x="1368" y="2688"/>
                  </a:lnTo>
                  <a:lnTo>
                    <a:pt x="1380" y="2688"/>
                  </a:lnTo>
                  <a:lnTo>
                    <a:pt x="1398" y="2694"/>
                  </a:lnTo>
                  <a:lnTo>
                    <a:pt x="1410" y="2700"/>
                  </a:lnTo>
                  <a:lnTo>
                    <a:pt x="1428" y="2706"/>
                  </a:lnTo>
                  <a:lnTo>
                    <a:pt x="1488" y="2718"/>
                  </a:lnTo>
                  <a:lnTo>
                    <a:pt x="1524" y="2718"/>
                  </a:lnTo>
                  <a:lnTo>
                    <a:pt x="1530" y="2724"/>
                  </a:lnTo>
                  <a:lnTo>
                    <a:pt x="1536" y="2724"/>
                  </a:lnTo>
                  <a:lnTo>
                    <a:pt x="1584" y="2754"/>
                  </a:lnTo>
                  <a:lnTo>
                    <a:pt x="1584" y="2760"/>
                  </a:lnTo>
                  <a:lnTo>
                    <a:pt x="1590" y="2760"/>
                  </a:lnTo>
                  <a:lnTo>
                    <a:pt x="1602" y="2766"/>
                  </a:lnTo>
                  <a:lnTo>
                    <a:pt x="1626" y="2766"/>
                  </a:lnTo>
                  <a:lnTo>
                    <a:pt x="1632" y="2760"/>
                  </a:lnTo>
                  <a:lnTo>
                    <a:pt x="1644" y="2760"/>
                  </a:lnTo>
                  <a:lnTo>
                    <a:pt x="1644" y="2754"/>
                  </a:lnTo>
                  <a:lnTo>
                    <a:pt x="1674" y="2754"/>
                  </a:lnTo>
                  <a:lnTo>
                    <a:pt x="1686" y="2760"/>
                  </a:lnTo>
                  <a:lnTo>
                    <a:pt x="1698" y="2772"/>
                  </a:lnTo>
                  <a:lnTo>
                    <a:pt x="1728" y="2778"/>
                  </a:lnTo>
                  <a:lnTo>
                    <a:pt x="1728" y="2790"/>
                  </a:lnTo>
                  <a:lnTo>
                    <a:pt x="1722" y="2796"/>
                  </a:lnTo>
                  <a:lnTo>
                    <a:pt x="1722" y="2802"/>
                  </a:lnTo>
                  <a:lnTo>
                    <a:pt x="1740" y="2802"/>
                  </a:lnTo>
                  <a:lnTo>
                    <a:pt x="1752" y="2814"/>
                  </a:lnTo>
                  <a:lnTo>
                    <a:pt x="1764" y="2820"/>
                  </a:lnTo>
                  <a:lnTo>
                    <a:pt x="1776" y="2832"/>
                  </a:lnTo>
                  <a:lnTo>
                    <a:pt x="1788" y="2826"/>
                  </a:lnTo>
                  <a:lnTo>
                    <a:pt x="1794" y="2826"/>
                  </a:lnTo>
                  <a:lnTo>
                    <a:pt x="1818" y="2838"/>
                  </a:lnTo>
                  <a:lnTo>
                    <a:pt x="1836" y="2856"/>
                  </a:lnTo>
                  <a:lnTo>
                    <a:pt x="1842" y="2868"/>
                  </a:lnTo>
                  <a:lnTo>
                    <a:pt x="1854" y="2874"/>
                  </a:lnTo>
                  <a:lnTo>
                    <a:pt x="1860" y="2880"/>
                  </a:lnTo>
                  <a:lnTo>
                    <a:pt x="1884" y="2880"/>
                  </a:lnTo>
                  <a:lnTo>
                    <a:pt x="1890" y="2874"/>
                  </a:lnTo>
                  <a:lnTo>
                    <a:pt x="1890" y="2862"/>
                  </a:lnTo>
                  <a:lnTo>
                    <a:pt x="1908" y="2862"/>
                  </a:lnTo>
                  <a:lnTo>
                    <a:pt x="1914" y="2856"/>
                  </a:lnTo>
                  <a:lnTo>
                    <a:pt x="1914" y="2826"/>
                  </a:lnTo>
                  <a:lnTo>
                    <a:pt x="1908" y="2820"/>
                  </a:lnTo>
                  <a:lnTo>
                    <a:pt x="1908" y="2814"/>
                  </a:lnTo>
                  <a:lnTo>
                    <a:pt x="1896" y="2802"/>
                  </a:lnTo>
                  <a:lnTo>
                    <a:pt x="1890" y="2790"/>
                  </a:lnTo>
                  <a:lnTo>
                    <a:pt x="1884" y="2784"/>
                  </a:lnTo>
                  <a:lnTo>
                    <a:pt x="1872" y="2778"/>
                  </a:lnTo>
                  <a:lnTo>
                    <a:pt x="1866" y="2772"/>
                  </a:lnTo>
                  <a:lnTo>
                    <a:pt x="1854" y="2772"/>
                  </a:lnTo>
                  <a:lnTo>
                    <a:pt x="1854" y="2748"/>
                  </a:lnTo>
                  <a:lnTo>
                    <a:pt x="1848" y="2742"/>
                  </a:lnTo>
                  <a:lnTo>
                    <a:pt x="1836" y="2736"/>
                  </a:lnTo>
                  <a:lnTo>
                    <a:pt x="1830" y="2724"/>
                  </a:lnTo>
                  <a:lnTo>
                    <a:pt x="1824" y="2718"/>
                  </a:lnTo>
                  <a:lnTo>
                    <a:pt x="1824" y="2706"/>
                  </a:lnTo>
                  <a:lnTo>
                    <a:pt x="1830" y="2694"/>
                  </a:lnTo>
                  <a:lnTo>
                    <a:pt x="1830" y="2682"/>
                  </a:lnTo>
                  <a:lnTo>
                    <a:pt x="1818" y="2658"/>
                  </a:lnTo>
                  <a:lnTo>
                    <a:pt x="1812" y="2652"/>
                  </a:lnTo>
                  <a:lnTo>
                    <a:pt x="1806" y="2640"/>
                  </a:lnTo>
                  <a:lnTo>
                    <a:pt x="1794" y="2634"/>
                  </a:lnTo>
                  <a:lnTo>
                    <a:pt x="1788" y="2628"/>
                  </a:lnTo>
                  <a:lnTo>
                    <a:pt x="1776" y="2628"/>
                  </a:lnTo>
                  <a:lnTo>
                    <a:pt x="1758" y="2622"/>
                  </a:lnTo>
                  <a:lnTo>
                    <a:pt x="1758" y="2604"/>
                  </a:lnTo>
                  <a:lnTo>
                    <a:pt x="1794" y="2568"/>
                  </a:lnTo>
                  <a:lnTo>
                    <a:pt x="1800" y="2556"/>
                  </a:lnTo>
                  <a:lnTo>
                    <a:pt x="1806" y="2550"/>
                  </a:lnTo>
                  <a:lnTo>
                    <a:pt x="1806" y="2544"/>
                  </a:lnTo>
                  <a:lnTo>
                    <a:pt x="1800" y="2532"/>
                  </a:lnTo>
                  <a:lnTo>
                    <a:pt x="1788" y="2520"/>
                  </a:lnTo>
                  <a:lnTo>
                    <a:pt x="1800" y="2520"/>
                  </a:lnTo>
                  <a:lnTo>
                    <a:pt x="1812" y="2526"/>
                  </a:lnTo>
                  <a:lnTo>
                    <a:pt x="1830" y="2526"/>
                  </a:lnTo>
                  <a:lnTo>
                    <a:pt x="1842" y="2514"/>
                  </a:lnTo>
                  <a:lnTo>
                    <a:pt x="1872" y="2514"/>
                  </a:lnTo>
                  <a:lnTo>
                    <a:pt x="1878" y="2508"/>
                  </a:lnTo>
                  <a:lnTo>
                    <a:pt x="1860" y="2490"/>
                  </a:lnTo>
                  <a:lnTo>
                    <a:pt x="1890" y="2490"/>
                  </a:lnTo>
                  <a:lnTo>
                    <a:pt x="1890" y="2472"/>
                  </a:lnTo>
                  <a:lnTo>
                    <a:pt x="1878" y="2472"/>
                  </a:lnTo>
                  <a:lnTo>
                    <a:pt x="1854" y="2460"/>
                  </a:lnTo>
                  <a:lnTo>
                    <a:pt x="1842" y="2448"/>
                  </a:lnTo>
                  <a:lnTo>
                    <a:pt x="1842" y="2442"/>
                  </a:lnTo>
                  <a:lnTo>
                    <a:pt x="1878" y="2442"/>
                  </a:lnTo>
                  <a:lnTo>
                    <a:pt x="1878" y="2430"/>
                  </a:lnTo>
                  <a:lnTo>
                    <a:pt x="1866" y="2418"/>
                  </a:lnTo>
                  <a:lnTo>
                    <a:pt x="1860" y="2406"/>
                  </a:lnTo>
                  <a:lnTo>
                    <a:pt x="1812" y="2358"/>
                  </a:lnTo>
                  <a:lnTo>
                    <a:pt x="1800" y="2358"/>
                  </a:lnTo>
                  <a:lnTo>
                    <a:pt x="1788" y="2364"/>
                  </a:lnTo>
                  <a:lnTo>
                    <a:pt x="1746" y="2364"/>
                  </a:lnTo>
                  <a:lnTo>
                    <a:pt x="1740" y="2358"/>
                  </a:lnTo>
                  <a:lnTo>
                    <a:pt x="1740" y="2328"/>
                  </a:lnTo>
                  <a:lnTo>
                    <a:pt x="1734" y="2322"/>
                  </a:lnTo>
                  <a:lnTo>
                    <a:pt x="1710" y="2322"/>
                  </a:lnTo>
                  <a:lnTo>
                    <a:pt x="1704" y="2316"/>
                  </a:lnTo>
                  <a:lnTo>
                    <a:pt x="1698" y="2316"/>
                  </a:lnTo>
                  <a:lnTo>
                    <a:pt x="1698" y="2286"/>
                  </a:lnTo>
                  <a:lnTo>
                    <a:pt x="1710" y="2262"/>
                  </a:lnTo>
                  <a:lnTo>
                    <a:pt x="1710" y="2238"/>
                  </a:lnTo>
                  <a:lnTo>
                    <a:pt x="1704" y="2232"/>
                  </a:lnTo>
                  <a:lnTo>
                    <a:pt x="1698" y="2196"/>
                  </a:lnTo>
                  <a:lnTo>
                    <a:pt x="1722" y="2196"/>
                  </a:lnTo>
                  <a:lnTo>
                    <a:pt x="1722" y="2172"/>
                  </a:lnTo>
                  <a:lnTo>
                    <a:pt x="1716" y="2166"/>
                  </a:lnTo>
                  <a:lnTo>
                    <a:pt x="1716" y="2154"/>
                  </a:lnTo>
                  <a:lnTo>
                    <a:pt x="1722" y="2148"/>
                  </a:lnTo>
                  <a:lnTo>
                    <a:pt x="1734" y="2148"/>
                  </a:lnTo>
                  <a:lnTo>
                    <a:pt x="1746" y="2154"/>
                  </a:lnTo>
                  <a:lnTo>
                    <a:pt x="1758" y="2166"/>
                  </a:lnTo>
                  <a:lnTo>
                    <a:pt x="1770" y="2172"/>
                  </a:lnTo>
                  <a:lnTo>
                    <a:pt x="1776" y="2184"/>
                  </a:lnTo>
                  <a:lnTo>
                    <a:pt x="1788" y="2190"/>
                  </a:lnTo>
                  <a:lnTo>
                    <a:pt x="1800" y="2190"/>
                  </a:lnTo>
                  <a:lnTo>
                    <a:pt x="1806" y="2184"/>
                  </a:lnTo>
                  <a:lnTo>
                    <a:pt x="1812" y="2172"/>
                  </a:lnTo>
                  <a:lnTo>
                    <a:pt x="1818" y="2166"/>
                  </a:lnTo>
                  <a:lnTo>
                    <a:pt x="1812" y="2154"/>
                  </a:lnTo>
                  <a:lnTo>
                    <a:pt x="1800" y="2142"/>
                  </a:lnTo>
                  <a:lnTo>
                    <a:pt x="1830" y="2130"/>
                  </a:lnTo>
                  <a:lnTo>
                    <a:pt x="1830" y="2106"/>
                  </a:lnTo>
                  <a:lnTo>
                    <a:pt x="1836" y="2106"/>
                  </a:lnTo>
                  <a:lnTo>
                    <a:pt x="1848" y="2100"/>
                  </a:lnTo>
                  <a:lnTo>
                    <a:pt x="1860" y="2100"/>
                  </a:lnTo>
                  <a:lnTo>
                    <a:pt x="1872" y="2094"/>
                  </a:lnTo>
                  <a:lnTo>
                    <a:pt x="1884" y="2082"/>
                  </a:lnTo>
                  <a:lnTo>
                    <a:pt x="1884" y="2064"/>
                  </a:lnTo>
                  <a:lnTo>
                    <a:pt x="1878" y="2058"/>
                  </a:lnTo>
                  <a:lnTo>
                    <a:pt x="1878" y="2052"/>
                  </a:lnTo>
                  <a:lnTo>
                    <a:pt x="1908" y="2052"/>
                  </a:lnTo>
                  <a:lnTo>
                    <a:pt x="1920" y="2058"/>
                  </a:lnTo>
                  <a:lnTo>
                    <a:pt x="1926" y="2058"/>
                  </a:lnTo>
                  <a:lnTo>
                    <a:pt x="1926" y="2064"/>
                  </a:lnTo>
                  <a:lnTo>
                    <a:pt x="1932" y="2070"/>
                  </a:lnTo>
                  <a:lnTo>
                    <a:pt x="1962" y="2070"/>
                  </a:lnTo>
                  <a:lnTo>
                    <a:pt x="1974" y="2058"/>
                  </a:lnTo>
                  <a:lnTo>
                    <a:pt x="1986" y="2052"/>
                  </a:lnTo>
                  <a:lnTo>
                    <a:pt x="2004" y="2052"/>
                  </a:lnTo>
                  <a:lnTo>
                    <a:pt x="2010" y="2058"/>
                  </a:lnTo>
                  <a:lnTo>
                    <a:pt x="2016" y="2070"/>
                  </a:lnTo>
                  <a:lnTo>
                    <a:pt x="2076" y="2070"/>
                  </a:lnTo>
                  <a:lnTo>
                    <a:pt x="2082" y="2076"/>
                  </a:lnTo>
                  <a:lnTo>
                    <a:pt x="2082" y="2082"/>
                  </a:lnTo>
                  <a:lnTo>
                    <a:pt x="2088" y="2094"/>
                  </a:lnTo>
                  <a:lnTo>
                    <a:pt x="2124" y="2094"/>
                  </a:lnTo>
                  <a:lnTo>
                    <a:pt x="2136" y="2124"/>
                  </a:lnTo>
                  <a:lnTo>
                    <a:pt x="2136" y="2130"/>
                  </a:lnTo>
                  <a:lnTo>
                    <a:pt x="2148" y="2142"/>
                  </a:lnTo>
                  <a:lnTo>
                    <a:pt x="2160" y="2142"/>
                  </a:lnTo>
                  <a:lnTo>
                    <a:pt x="2160" y="2124"/>
                  </a:lnTo>
                  <a:lnTo>
                    <a:pt x="2148" y="2112"/>
                  </a:lnTo>
                  <a:lnTo>
                    <a:pt x="2148" y="2106"/>
                  </a:lnTo>
                  <a:lnTo>
                    <a:pt x="2160" y="2106"/>
                  </a:lnTo>
                  <a:lnTo>
                    <a:pt x="2232" y="2142"/>
                  </a:lnTo>
                  <a:lnTo>
                    <a:pt x="2238" y="2136"/>
                  </a:lnTo>
                  <a:lnTo>
                    <a:pt x="2244" y="2124"/>
                  </a:lnTo>
                  <a:lnTo>
                    <a:pt x="2256" y="2118"/>
                  </a:lnTo>
                  <a:lnTo>
                    <a:pt x="2268" y="2106"/>
                  </a:lnTo>
                  <a:lnTo>
                    <a:pt x="2280" y="2100"/>
                  </a:lnTo>
                  <a:lnTo>
                    <a:pt x="2286" y="2100"/>
                  </a:lnTo>
                  <a:lnTo>
                    <a:pt x="2322" y="2118"/>
                  </a:lnTo>
                  <a:lnTo>
                    <a:pt x="2334" y="2118"/>
                  </a:lnTo>
                  <a:lnTo>
                    <a:pt x="2352" y="2112"/>
                  </a:lnTo>
                  <a:lnTo>
                    <a:pt x="2364" y="2106"/>
                  </a:lnTo>
                  <a:lnTo>
                    <a:pt x="2370" y="2100"/>
                  </a:lnTo>
                  <a:lnTo>
                    <a:pt x="2382" y="2100"/>
                  </a:lnTo>
                  <a:lnTo>
                    <a:pt x="2388" y="2106"/>
                  </a:lnTo>
                  <a:lnTo>
                    <a:pt x="2400" y="2112"/>
                  </a:lnTo>
                  <a:lnTo>
                    <a:pt x="2406" y="2124"/>
                  </a:lnTo>
                  <a:lnTo>
                    <a:pt x="2430" y="2136"/>
                  </a:lnTo>
                  <a:lnTo>
                    <a:pt x="2454" y="2136"/>
                  </a:lnTo>
                  <a:lnTo>
                    <a:pt x="2466" y="2142"/>
                  </a:lnTo>
                  <a:lnTo>
                    <a:pt x="2478" y="2142"/>
                  </a:lnTo>
                  <a:lnTo>
                    <a:pt x="2490" y="2118"/>
                  </a:lnTo>
                  <a:lnTo>
                    <a:pt x="2496" y="2124"/>
                  </a:lnTo>
                  <a:lnTo>
                    <a:pt x="2508" y="2124"/>
                  </a:lnTo>
                  <a:lnTo>
                    <a:pt x="2514" y="2130"/>
                  </a:lnTo>
                  <a:lnTo>
                    <a:pt x="2526" y="2136"/>
                  </a:lnTo>
                  <a:lnTo>
                    <a:pt x="2562" y="2136"/>
                  </a:lnTo>
                  <a:lnTo>
                    <a:pt x="2568" y="2130"/>
                  </a:lnTo>
                  <a:lnTo>
                    <a:pt x="2574" y="2118"/>
                  </a:lnTo>
                  <a:lnTo>
                    <a:pt x="2574" y="2106"/>
                  </a:lnTo>
                  <a:lnTo>
                    <a:pt x="2568" y="2088"/>
                  </a:lnTo>
                  <a:lnTo>
                    <a:pt x="2544" y="2064"/>
                  </a:lnTo>
                  <a:lnTo>
                    <a:pt x="2532" y="2058"/>
                  </a:lnTo>
                  <a:lnTo>
                    <a:pt x="2514" y="2052"/>
                  </a:lnTo>
                  <a:lnTo>
                    <a:pt x="2490" y="2052"/>
                  </a:lnTo>
                  <a:lnTo>
                    <a:pt x="2460" y="2022"/>
                  </a:lnTo>
                  <a:lnTo>
                    <a:pt x="2472" y="2022"/>
                  </a:lnTo>
                  <a:lnTo>
                    <a:pt x="2484" y="2016"/>
                  </a:lnTo>
                  <a:lnTo>
                    <a:pt x="2496" y="2016"/>
                  </a:lnTo>
                  <a:lnTo>
                    <a:pt x="2508" y="2004"/>
                  </a:lnTo>
                  <a:lnTo>
                    <a:pt x="2508" y="1992"/>
                  </a:lnTo>
                  <a:lnTo>
                    <a:pt x="2502" y="1986"/>
                  </a:lnTo>
                  <a:lnTo>
                    <a:pt x="2496" y="1974"/>
                  </a:lnTo>
                  <a:lnTo>
                    <a:pt x="2490" y="1968"/>
                  </a:lnTo>
                  <a:lnTo>
                    <a:pt x="2502" y="1956"/>
                  </a:lnTo>
                  <a:lnTo>
                    <a:pt x="2556" y="1956"/>
                  </a:lnTo>
                  <a:lnTo>
                    <a:pt x="2544" y="1944"/>
                  </a:lnTo>
                  <a:lnTo>
                    <a:pt x="2532" y="1944"/>
                  </a:lnTo>
                  <a:lnTo>
                    <a:pt x="2508" y="1932"/>
                  </a:lnTo>
                  <a:lnTo>
                    <a:pt x="2496" y="1932"/>
                  </a:lnTo>
                  <a:lnTo>
                    <a:pt x="2508" y="1914"/>
                  </a:lnTo>
                  <a:lnTo>
                    <a:pt x="2484" y="1914"/>
                  </a:lnTo>
                  <a:lnTo>
                    <a:pt x="2484" y="1908"/>
                  </a:lnTo>
                  <a:lnTo>
                    <a:pt x="2478" y="1902"/>
                  </a:lnTo>
                  <a:lnTo>
                    <a:pt x="2478" y="1896"/>
                  </a:lnTo>
                  <a:lnTo>
                    <a:pt x="2490" y="1884"/>
                  </a:lnTo>
                  <a:lnTo>
                    <a:pt x="2526" y="1872"/>
                  </a:lnTo>
                  <a:lnTo>
                    <a:pt x="2586" y="1866"/>
                  </a:lnTo>
                  <a:lnTo>
                    <a:pt x="2640" y="1866"/>
                  </a:lnTo>
                  <a:lnTo>
                    <a:pt x="2646" y="1848"/>
                  </a:lnTo>
                  <a:lnTo>
                    <a:pt x="2712" y="1848"/>
                  </a:lnTo>
                  <a:lnTo>
                    <a:pt x="2712" y="1830"/>
                  </a:lnTo>
                  <a:lnTo>
                    <a:pt x="2718" y="1824"/>
                  </a:lnTo>
                  <a:lnTo>
                    <a:pt x="2808" y="1824"/>
                  </a:lnTo>
                  <a:lnTo>
                    <a:pt x="2862" y="1806"/>
                  </a:lnTo>
                  <a:lnTo>
                    <a:pt x="2874" y="1806"/>
                  </a:lnTo>
                  <a:lnTo>
                    <a:pt x="2874" y="1794"/>
                  </a:lnTo>
                  <a:lnTo>
                    <a:pt x="2886" y="1782"/>
                  </a:lnTo>
                  <a:lnTo>
                    <a:pt x="2898" y="1776"/>
                  </a:lnTo>
                  <a:lnTo>
                    <a:pt x="2916" y="1770"/>
                  </a:lnTo>
                  <a:lnTo>
                    <a:pt x="2940" y="1770"/>
                  </a:lnTo>
                  <a:lnTo>
                    <a:pt x="2958" y="1776"/>
                  </a:lnTo>
                  <a:lnTo>
                    <a:pt x="2976" y="1776"/>
                  </a:lnTo>
                  <a:lnTo>
                    <a:pt x="2988" y="1788"/>
                  </a:lnTo>
                  <a:lnTo>
                    <a:pt x="3000" y="1788"/>
                  </a:lnTo>
                  <a:lnTo>
                    <a:pt x="3012" y="1776"/>
                  </a:lnTo>
                  <a:lnTo>
                    <a:pt x="3018" y="1776"/>
                  </a:lnTo>
                  <a:lnTo>
                    <a:pt x="3036" y="1794"/>
                  </a:lnTo>
                  <a:lnTo>
                    <a:pt x="3042" y="1806"/>
                  </a:lnTo>
                  <a:lnTo>
                    <a:pt x="3048" y="1812"/>
                  </a:lnTo>
                  <a:lnTo>
                    <a:pt x="3060" y="1812"/>
                  </a:lnTo>
                  <a:lnTo>
                    <a:pt x="3066" y="1818"/>
                  </a:lnTo>
                  <a:lnTo>
                    <a:pt x="3066" y="1860"/>
                  </a:lnTo>
                  <a:lnTo>
                    <a:pt x="3072" y="1866"/>
                  </a:lnTo>
                  <a:lnTo>
                    <a:pt x="3090" y="1866"/>
                  </a:lnTo>
                  <a:lnTo>
                    <a:pt x="3102" y="1860"/>
                  </a:lnTo>
                  <a:lnTo>
                    <a:pt x="3120" y="1860"/>
                  </a:lnTo>
                  <a:lnTo>
                    <a:pt x="3132" y="1842"/>
                  </a:lnTo>
                  <a:lnTo>
                    <a:pt x="3156" y="1878"/>
                  </a:lnTo>
                  <a:lnTo>
                    <a:pt x="3180" y="1866"/>
                  </a:lnTo>
                  <a:lnTo>
                    <a:pt x="3204" y="1878"/>
                  </a:lnTo>
                  <a:lnTo>
                    <a:pt x="3210" y="1872"/>
                  </a:lnTo>
                  <a:lnTo>
                    <a:pt x="3216" y="1872"/>
                  </a:lnTo>
                  <a:lnTo>
                    <a:pt x="3228" y="1878"/>
                  </a:lnTo>
                  <a:lnTo>
                    <a:pt x="3228" y="1902"/>
                  </a:lnTo>
                  <a:lnTo>
                    <a:pt x="3222" y="1908"/>
                  </a:lnTo>
                  <a:lnTo>
                    <a:pt x="3222" y="1914"/>
                  </a:lnTo>
                  <a:lnTo>
                    <a:pt x="3228" y="1914"/>
                  </a:lnTo>
                  <a:lnTo>
                    <a:pt x="3234" y="1908"/>
                  </a:lnTo>
                  <a:lnTo>
                    <a:pt x="3240" y="1908"/>
                  </a:lnTo>
                  <a:lnTo>
                    <a:pt x="3246" y="1902"/>
                  </a:lnTo>
                  <a:lnTo>
                    <a:pt x="3252" y="1902"/>
                  </a:lnTo>
                  <a:lnTo>
                    <a:pt x="3258" y="1908"/>
                  </a:lnTo>
                  <a:lnTo>
                    <a:pt x="3270" y="1914"/>
                  </a:lnTo>
                  <a:lnTo>
                    <a:pt x="3276" y="1920"/>
                  </a:lnTo>
                  <a:lnTo>
                    <a:pt x="3288" y="1926"/>
                  </a:lnTo>
                  <a:lnTo>
                    <a:pt x="3300" y="1914"/>
                  </a:lnTo>
                  <a:lnTo>
                    <a:pt x="3300" y="1896"/>
                  </a:lnTo>
                  <a:lnTo>
                    <a:pt x="3306" y="1890"/>
                  </a:lnTo>
                  <a:lnTo>
                    <a:pt x="3318" y="1884"/>
                  </a:lnTo>
                  <a:lnTo>
                    <a:pt x="3330" y="1884"/>
                  </a:lnTo>
                  <a:lnTo>
                    <a:pt x="3342" y="1866"/>
                  </a:lnTo>
                  <a:lnTo>
                    <a:pt x="3378" y="1854"/>
                  </a:lnTo>
                  <a:lnTo>
                    <a:pt x="3396" y="1836"/>
                  </a:lnTo>
                  <a:lnTo>
                    <a:pt x="3402" y="1836"/>
                  </a:lnTo>
                  <a:lnTo>
                    <a:pt x="3408" y="1842"/>
                  </a:lnTo>
                  <a:lnTo>
                    <a:pt x="3408" y="1860"/>
                  </a:lnTo>
                  <a:lnTo>
                    <a:pt x="3396" y="1872"/>
                  </a:lnTo>
                  <a:lnTo>
                    <a:pt x="3390" y="1872"/>
                  </a:lnTo>
                  <a:lnTo>
                    <a:pt x="3426" y="1890"/>
                  </a:lnTo>
                  <a:lnTo>
                    <a:pt x="3456" y="1902"/>
                  </a:lnTo>
                  <a:lnTo>
                    <a:pt x="3486" y="1920"/>
                  </a:lnTo>
                  <a:lnTo>
                    <a:pt x="3498" y="1926"/>
                  </a:lnTo>
                  <a:lnTo>
                    <a:pt x="3516" y="1938"/>
                  </a:lnTo>
                  <a:lnTo>
                    <a:pt x="3546" y="1968"/>
                  </a:lnTo>
                  <a:lnTo>
                    <a:pt x="3618" y="2028"/>
                  </a:lnTo>
                  <a:lnTo>
                    <a:pt x="3636" y="2052"/>
                  </a:lnTo>
                  <a:lnTo>
                    <a:pt x="3672" y="2088"/>
                  </a:lnTo>
                  <a:lnTo>
                    <a:pt x="3684" y="2106"/>
                  </a:lnTo>
                  <a:lnTo>
                    <a:pt x="3696" y="2118"/>
                  </a:lnTo>
                  <a:lnTo>
                    <a:pt x="3708" y="2124"/>
                  </a:lnTo>
                  <a:lnTo>
                    <a:pt x="3720" y="2124"/>
                  </a:lnTo>
                  <a:lnTo>
                    <a:pt x="3732" y="2118"/>
                  </a:lnTo>
                  <a:lnTo>
                    <a:pt x="3744" y="2106"/>
                  </a:lnTo>
                  <a:lnTo>
                    <a:pt x="3744" y="2094"/>
                  </a:lnTo>
                  <a:lnTo>
                    <a:pt x="3750" y="2088"/>
                  </a:lnTo>
                  <a:lnTo>
                    <a:pt x="3750" y="2082"/>
                  </a:lnTo>
                  <a:lnTo>
                    <a:pt x="3762" y="2082"/>
                  </a:lnTo>
                  <a:lnTo>
                    <a:pt x="3768" y="2088"/>
                  </a:lnTo>
                  <a:lnTo>
                    <a:pt x="3768" y="2100"/>
                  </a:lnTo>
                  <a:lnTo>
                    <a:pt x="3774" y="2106"/>
                  </a:lnTo>
                  <a:lnTo>
                    <a:pt x="3774" y="2112"/>
                  </a:lnTo>
                  <a:lnTo>
                    <a:pt x="3804" y="2112"/>
                  </a:lnTo>
                  <a:lnTo>
                    <a:pt x="3816" y="2118"/>
                  </a:lnTo>
                  <a:lnTo>
                    <a:pt x="3822" y="2130"/>
                  </a:lnTo>
                  <a:lnTo>
                    <a:pt x="3834" y="2136"/>
                  </a:lnTo>
                  <a:lnTo>
                    <a:pt x="3858" y="2136"/>
                  </a:lnTo>
                  <a:lnTo>
                    <a:pt x="3864" y="2124"/>
                  </a:lnTo>
                  <a:lnTo>
                    <a:pt x="3876" y="2118"/>
                  </a:lnTo>
                  <a:lnTo>
                    <a:pt x="3894" y="2112"/>
                  </a:lnTo>
                  <a:lnTo>
                    <a:pt x="3906" y="2106"/>
                  </a:lnTo>
                  <a:lnTo>
                    <a:pt x="3924" y="2106"/>
                  </a:lnTo>
                  <a:lnTo>
                    <a:pt x="3948" y="2118"/>
                  </a:lnTo>
                  <a:lnTo>
                    <a:pt x="3972" y="2142"/>
                  </a:lnTo>
                  <a:lnTo>
                    <a:pt x="3984" y="2148"/>
                  </a:lnTo>
                  <a:lnTo>
                    <a:pt x="3990" y="2160"/>
                  </a:lnTo>
                  <a:lnTo>
                    <a:pt x="4002" y="2160"/>
                  </a:lnTo>
                  <a:lnTo>
                    <a:pt x="4014" y="2166"/>
                  </a:lnTo>
                  <a:lnTo>
                    <a:pt x="4026" y="2166"/>
                  </a:lnTo>
                  <a:lnTo>
                    <a:pt x="4038" y="2172"/>
                  </a:lnTo>
                  <a:lnTo>
                    <a:pt x="4044" y="2172"/>
                  </a:lnTo>
                  <a:lnTo>
                    <a:pt x="4044" y="2178"/>
                  </a:lnTo>
                  <a:lnTo>
                    <a:pt x="4050" y="2190"/>
                  </a:lnTo>
                  <a:lnTo>
                    <a:pt x="4056" y="2196"/>
                  </a:lnTo>
                  <a:lnTo>
                    <a:pt x="4062" y="2208"/>
                  </a:lnTo>
                  <a:lnTo>
                    <a:pt x="4068" y="2214"/>
                  </a:lnTo>
                  <a:lnTo>
                    <a:pt x="4068" y="2220"/>
                  </a:lnTo>
                  <a:lnTo>
                    <a:pt x="4140" y="2226"/>
                  </a:lnTo>
                  <a:lnTo>
                    <a:pt x="4152" y="2190"/>
                  </a:lnTo>
                  <a:lnTo>
                    <a:pt x="4176" y="2214"/>
                  </a:lnTo>
                  <a:lnTo>
                    <a:pt x="4212" y="2256"/>
                  </a:lnTo>
                  <a:lnTo>
                    <a:pt x="4254" y="2256"/>
                  </a:lnTo>
                  <a:lnTo>
                    <a:pt x="4266" y="2244"/>
                  </a:lnTo>
                  <a:lnTo>
                    <a:pt x="4266" y="2226"/>
                  </a:lnTo>
                  <a:lnTo>
                    <a:pt x="4326" y="2226"/>
                  </a:lnTo>
                  <a:lnTo>
                    <a:pt x="4320" y="2214"/>
                  </a:lnTo>
                  <a:lnTo>
                    <a:pt x="4344" y="2214"/>
                  </a:lnTo>
                  <a:lnTo>
                    <a:pt x="4338" y="2208"/>
                  </a:lnTo>
                  <a:lnTo>
                    <a:pt x="4338" y="2202"/>
                  </a:lnTo>
                  <a:lnTo>
                    <a:pt x="4374" y="2166"/>
                  </a:lnTo>
                  <a:lnTo>
                    <a:pt x="4392" y="2166"/>
                  </a:lnTo>
                  <a:lnTo>
                    <a:pt x="4404" y="2148"/>
                  </a:lnTo>
                  <a:lnTo>
                    <a:pt x="4428" y="2148"/>
                  </a:lnTo>
                  <a:lnTo>
                    <a:pt x="4428" y="2142"/>
                  </a:lnTo>
                  <a:lnTo>
                    <a:pt x="4434" y="2136"/>
                  </a:lnTo>
                  <a:lnTo>
                    <a:pt x="4434" y="2130"/>
                  </a:lnTo>
                  <a:lnTo>
                    <a:pt x="4440" y="2124"/>
                  </a:lnTo>
                  <a:lnTo>
                    <a:pt x="4458" y="2124"/>
                  </a:lnTo>
                  <a:lnTo>
                    <a:pt x="4464" y="2130"/>
                  </a:lnTo>
                  <a:lnTo>
                    <a:pt x="4482" y="2124"/>
                  </a:lnTo>
                  <a:lnTo>
                    <a:pt x="4482" y="2130"/>
                  </a:lnTo>
                  <a:lnTo>
                    <a:pt x="4518" y="2130"/>
                  </a:lnTo>
                  <a:lnTo>
                    <a:pt x="4524" y="2148"/>
                  </a:lnTo>
                  <a:lnTo>
                    <a:pt x="4548" y="2148"/>
                  </a:lnTo>
                  <a:lnTo>
                    <a:pt x="4566" y="2142"/>
                  </a:lnTo>
                  <a:lnTo>
                    <a:pt x="4608" y="2142"/>
                  </a:lnTo>
                  <a:lnTo>
                    <a:pt x="4608" y="2148"/>
                  </a:lnTo>
                  <a:lnTo>
                    <a:pt x="4614" y="2154"/>
                  </a:lnTo>
                  <a:lnTo>
                    <a:pt x="4614" y="2166"/>
                  </a:lnTo>
                  <a:lnTo>
                    <a:pt x="4620" y="2172"/>
                  </a:lnTo>
                  <a:lnTo>
                    <a:pt x="4638" y="2178"/>
                  </a:lnTo>
                  <a:lnTo>
                    <a:pt x="4668" y="2178"/>
                  </a:lnTo>
                  <a:lnTo>
                    <a:pt x="4674" y="2190"/>
                  </a:lnTo>
                  <a:lnTo>
                    <a:pt x="4698" y="2184"/>
                  </a:lnTo>
                  <a:lnTo>
                    <a:pt x="4704" y="2196"/>
                  </a:lnTo>
                  <a:lnTo>
                    <a:pt x="4704" y="2190"/>
                  </a:lnTo>
                  <a:lnTo>
                    <a:pt x="4710" y="2184"/>
                  </a:lnTo>
                  <a:lnTo>
                    <a:pt x="4752" y="2184"/>
                  </a:lnTo>
                  <a:lnTo>
                    <a:pt x="4752" y="2196"/>
                  </a:lnTo>
                  <a:lnTo>
                    <a:pt x="4800" y="2190"/>
                  </a:lnTo>
                  <a:lnTo>
                    <a:pt x="4800" y="2202"/>
                  </a:lnTo>
                  <a:lnTo>
                    <a:pt x="4806" y="2208"/>
                  </a:lnTo>
                  <a:lnTo>
                    <a:pt x="4830" y="2196"/>
                  </a:lnTo>
                  <a:lnTo>
                    <a:pt x="4836" y="2190"/>
                  </a:lnTo>
                  <a:lnTo>
                    <a:pt x="4836" y="2184"/>
                  </a:lnTo>
                  <a:lnTo>
                    <a:pt x="4854" y="2184"/>
                  </a:lnTo>
                  <a:lnTo>
                    <a:pt x="4854" y="2160"/>
                  </a:lnTo>
                  <a:lnTo>
                    <a:pt x="4848" y="2148"/>
                  </a:lnTo>
                  <a:lnTo>
                    <a:pt x="4842" y="2142"/>
                  </a:lnTo>
                  <a:lnTo>
                    <a:pt x="4836" y="2142"/>
                  </a:lnTo>
                  <a:lnTo>
                    <a:pt x="4812" y="2106"/>
                  </a:lnTo>
                  <a:lnTo>
                    <a:pt x="4806" y="2088"/>
                  </a:lnTo>
                  <a:lnTo>
                    <a:pt x="4794" y="2076"/>
                  </a:lnTo>
                  <a:lnTo>
                    <a:pt x="4794" y="2064"/>
                  </a:lnTo>
                  <a:lnTo>
                    <a:pt x="4812" y="2064"/>
                  </a:lnTo>
                  <a:lnTo>
                    <a:pt x="4806" y="2052"/>
                  </a:lnTo>
                  <a:lnTo>
                    <a:pt x="4812" y="2052"/>
                  </a:lnTo>
                  <a:lnTo>
                    <a:pt x="4824" y="2046"/>
                  </a:lnTo>
                  <a:lnTo>
                    <a:pt x="4830" y="2034"/>
                  </a:lnTo>
                  <a:lnTo>
                    <a:pt x="4830" y="2016"/>
                  </a:lnTo>
                  <a:lnTo>
                    <a:pt x="4890" y="2046"/>
                  </a:lnTo>
                  <a:lnTo>
                    <a:pt x="4902" y="2046"/>
                  </a:lnTo>
                  <a:lnTo>
                    <a:pt x="4926" y="2052"/>
                  </a:lnTo>
                  <a:lnTo>
                    <a:pt x="4962" y="2052"/>
                  </a:lnTo>
                  <a:lnTo>
                    <a:pt x="4974" y="2058"/>
                  </a:lnTo>
                  <a:lnTo>
                    <a:pt x="4980" y="2064"/>
                  </a:lnTo>
                  <a:lnTo>
                    <a:pt x="5004" y="2076"/>
                  </a:lnTo>
                  <a:lnTo>
                    <a:pt x="5010" y="2076"/>
                  </a:lnTo>
                  <a:lnTo>
                    <a:pt x="5022" y="2070"/>
                  </a:lnTo>
                  <a:lnTo>
                    <a:pt x="5040" y="2070"/>
                  </a:lnTo>
                  <a:lnTo>
                    <a:pt x="5052" y="2076"/>
                  </a:lnTo>
                  <a:lnTo>
                    <a:pt x="5058" y="2082"/>
                  </a:lnTo>
                  <a:lnTo>
                    <a:pt x="5064" y="2094"/>
                  </a:lnTo>
                  <a:lnTo>
                    <a:pt x="5076" y="2106"/>
                  </a:lnTo>
                  <a:lnTo>
                    <a:pt x="5088" y="2130"/>
                  </a:lnTo>
                  <a:lnTo>
                    <a:pt x="5094" y="2136"/>
                  </a:lnTo>
                  <a:lnTo>
                    <a:pt x="5094" y="2142"/>
                  </a:lnTo>
                  <a:lnTo>
                    <a:pt x="5118" y="2136"/>
                  </a:lnTo>
                  <a:lnTo>
                    <a:pt x="5118" y="2142"/>
                  </a:lnTo>
                  <a:lnTo>
                    <a:pt x="5136" y="2160"/>
                  </a:lnTo>
                  <a:lnTo>
                    <a:pt x="5166" y="2160"/>
                  </a:lnTo>
                  <a:lnTo>
                    <a:pt x="5172" y="2166"/>
                  </a:lnTo>
                  <a:lnTo>
                    <a:pt x="5184" y="2166"/>
                  </a:lnTo>
                  <a:lnTo>
                    <a:pt x="5196" y="2172"/>
                  </a:lnTo>
                  <a:lnTo>
                    <a:pt x="5208" y="2172"/>
                  </a:lnTo>
                  <a:lnTo>
                    <a:pt x="5220" y="2166"/>
                  </a:lnTo>
                  <a:lnTo>
                    <a:pt x="5274" y="2148"/>
                  </a:lnTo>
                  <a:lnTo>
                    <a:pt x="5322" y="2148"/>
                  </a:lnTo>
                  <a:lnTo>
                    <a:pt x="5334" y="2154"/>
                  </a:lnTo>
                  <a:lnTo>
                    <a:pt x="5340" y="2154"/>
                  </a:lnTo>
                  <a:lnTo>
                    <a:pt x="5346" y="2160"/>
                  </a:lnTo>
                  <a:lnTo>
                    <a:pt x="5382" y="2160"/>
                  </a:lnTo>
                  <a:lnTo>
                    <a:pt x="5406" y="2184"/>
                  </a:lnTo>
                  <a:lnTo>
                    <a:pt x="5466" y="2184"/>
                  </a:lnTo>
                  <a:lnTo>
                    <a:pt x="5472" y="2190"/>
                  </a:lnTo>
                  <a:lnTo>
                    <a:pt x="5472" y="2196"/>
                  </a:lnTo>
                  <a:lnTo>
                    <a:pt x="5484" y="2208"/>
                  </a:lnTo>
                  <a:lnTo>
                    <a:pt x="5484" y="2214"/>
                  </a:lnTo>
                  <a:lnTo>
                    <a:pt x="5502" y="2214"/>
                  </a:lnTo>
                  <a:lnTo>
                    <a:pt x="5514" y="2220"/>
                  </a:lnTo>
                  <a:lnTo>
                    <a:pt x="5514" y="2232"/>
                  </a:lnTo>
                  <a:lnTo>
                    <a:pt x="5520" y="2238"/>
                  </a:lnTo>
                  <a:lnTo>
                    <a:pt x="5586" y="2238"/>
                  </a:lnTo>
                  <a:lnTo>
                    <a:pt x="5592" y="2244"/>
                  </a:lnTo>
                  <a:lnTo>
                    <a:pt x="5598" y="2244"/>
                  </a:lnTo>
                  <a:lnTo>
                    <a:pt x="5610" y="2250"/>
                  </a:lnTo>
                  <a:lnTo>
                    <a:pt x="5634" y="2250"/>
                  </a:lnTo>
                  <a:lnTo>
                    <a:pt x="5646" y="2244"/>
                  </a:lnTo>
                  <a:lnTo>
                    <a:pt x="5664" y="2244"/>
                  </a:lnTo>
                  <a:lnTo>
                    <a:pt x="5670" y="2250"/>
                  </a:lnTo>
                  <a:lnTo>
                    <a:pt x="5670" y="2256"/>
                  </a:lnTo>
                  <a:lnTo>
                    <a:pt x="5676" y="2256"/>
                  </a:lnTo>
                  <a:lnTo>
                    <a:pt x="5694" y="2238"/>
                  </a:lnTo>
                  <a:lnTo>
                    <a:pt x="5694" y="2232"/>
                  </a:lnTo>
                  <a:lnTo>
                    <a:pt x="5742" y="2232"/>
                  </a:lnTo>
                  <a:lnTo>
                    <a:pt x="5754" y="2220"/>
                  </a:lnTo>
                  <a:lnTo>
                    <a:pt x="5790" y="2220"/>
                  </a:lnTo>
                  <a:lnTo>
                    <a:pt x="5802" y="2208"/>
                  </a:lnTo>
                  <a:lnTo>
                    <a:pt x="5802" y="2196"/>
                  </a:lnTo>
                  <a:lnTo>
                    <a:pt x="5832" y="2166"/>
                  </a:lnTo>
                  <a:lnTo>
                    <a:pt x="5850" y="2166"/>
                  </a:lnTo>
                  <a:lnTo>
                    <a:pt x="5862" y="2172"/>
                  </a:lnTo>
                  <a:lnTo>
                    <a:pt x="5898" y="2172"/>
                  </a:lnTo>
                  <a:lnTo>
                    <a:pt x="5916" y="2190"/>
                  </a:lnTo>
                  <a:lnTo>
                    <a:pt x="5928" y="2196"/>
                  </a:lnTo>
                  <a:lnTo>
                    <a:pt x="5952" y="2196"/>
                  </a:lnTo>
                  <a:lnTo>
                    <a:pt x="5964" y="2190"/>
                  </a:lnTo>
                  <a:lnTo>
                    <a:pt x="5970" y="2184"/>
                  </a:lnTo>
                  <a:lnTo>
                    <a:pt x="5994" y="2190"/>
                  </a:lnTo>
                  <a:lnTo>
                    <a:pt x="6012" y="2190"/>
                  </a:lnTo>
                  <a:lnTo>
                    <a:pt x="6048" y="2214"/>
                  </a:lnTo>
                  <a:lnTo>
                    <a:pt x="6084" y="2214"/>
                  </a:lnTo>
                  <a:lnTo>
                    <a:pt x="6090" y="2220"/>
                  </a:lnTo>
                  <a:lnTo>
                    <a:pt x="6102" y="2220"/>
                  </a:lnTo>
                  <a:lnTo>
                    <a:pt x="6120" y="2202"/>
                  </a:lnTo>
                  <a:lnTo>
                    <a:pt x="6120" y="2190"/>
                  </a:lnTo>
                  <a:lnTo>
                    <a:pt x="6144" y="2190"/>
                  </a:lnTo>
                  <a:lnTo>
                    <a:pt x="6156" y="2184"/>
                  </a:lnTo>
                  <a:lnTo>
                    <a:pt x="6162" y="2178"/>
                  </a:lnTo>
                  <a:lnTo>
                    <a:pt x="6162" y="2166"/>
                  </a:lnTo>
                  <a:lnTo>
                    <a:pt x="6150" y="2166"/>
                  </a:lnTo>
                  <a:lnTo>
                    <a:pt x="6144" y="2160"/>
                  </a:lnTo>
                  <a:lnTo>
                    <a:pt x="6138" y="2118"/>
                  </a:lnTo>
                  <a:lnTo>
                    <a:pt x="6138" y="2046"/>
                  </a:lnTo>
                  <a:lnTo>
                    <a:pt x="6156" y="2028"/>
                  </a:lnTo>
                  <a:lnTo>
                    <a:pt x="6156" y="2016"/>
                  </a:lnTo>
                  <a:lnTo>
                    <a:pt x="6150" y="2010"/>
                  </a:lnTo>
                  <a:lnTo>
                    <a:pt x="6138" y="2004"/>
                  </a:lnTo>
                  <a:lnTo>
                    <a:pt x="6126" y="1992"/>
                  </a:lnTo>
                  <a:lnTo>
                    <a:pt x="6114" y="1992"/>
                  </a:lnTo>
                  <a:lnTo>
                    <a:pt x="6108" y="1986"/>
                  </a:lnTo>
                  <a:lnTo>
                    <a:pt x="6096" y="1986"/>
                  </a:lnTo>
                  <a:lnTo>
                    <a:pt x="6078" y="1980"/>
                  </a:lnTo>
                  <a:lnTo>
                    <a:pt x="6072" y="1980"/>
                  </a:lnTo>
                  <a:lnTo>
                    <a:pt x="6072" y="1968"/>
                  </a:lnTo>
                  <a:lnTo>
                    <a:pt x="6078" y="1968"/>
                  </a:lnTo>
                  <a:lnTo>
                    <a:pt x="6120" y="1926"/>
                  </a:lnTo>
                  <a:lnTo>
                    <a:pt x="6156" y="1920"/>
                  </a:lnTo>
                  <a:lnTo>
                    <a:pt x="6162" y="1908"/>
                  </a:lnTo>
                  <a:lnTo>
                    <a:pt x="6204" y="1914"/>
                  </a:lnTo>
                  <a:lnTo>
                    <a:pt x="6258" y="1902"/>
                  </a:lnTo>
                  <a:lnTo>
                    <a:pt x="6294" y="1920"/>
                  </a:lnTo>
                  <a:lnTo>
                    <a:pt x="6330" y="1944"/>
                  </a:lnTo>
                  <a:lnTo>
                    <a:pt x="6402" y="1944"/>
                  </a:lnTo>
                  <a:lnTo>
                    <a:pt x="6408" y="1950"/>
                  </a:lnTo>
                  <a:lnTo>
                    <a:pt x="6420" y="1956"/>
                  </a:lnTo>
                  <a:lnTo>
                    <a:pt x="6426" y="1962"/>
                  </a:lnTo>
                  <a:lnTo>
                    <a:pt x="6438" y="1968"/>
                  </a:lnTo>
                  <a:lnTo>
                    <a:pt x="6438" y="1980"/>
                  </a:lnTo>
                  <a:lnTo>
                    <a:pt x="6444" y="1980"/>
                  </a:lnTo>
                  <a:lnTo>
                    <a:pt x="6456" y="1992"/>
                  </a:lnTo>
                  <a:lnTo>
                    <a:pt x="6468" y="1998"/>
                  </a:lnTo>
                  <a:lnTo>
                    <a:pt x="6480" y="2010"/>
                  </a:lnTo>
                  <a:lnTo>
                    <a:pt x="6492" y="2010"/>
                  </a:lnTo>
                  <a:lnTo>
                    <a:pt x="6498" y="2016"/>
                  </a:lnTo>
                  <a:lnTo>
                    <a:pt x="6504" y="2016"/>
                  </a:lnTo>
                  <a:lnTo>
                    <a:pt x="6510" y="2046"/>
                  </a:lnTo>
                  <a:lnTo>
                    <a:pt x="6558" y="2070"/>
                  </a:lnTo>
                  <a:lnTo>
                    <a:pt x="6570" y="2100"/>
                  </a:lnTo>
                  <a:lnTo>
                    <a:pt x="6582" y="2100"/>
                  </a:lnTo>
                  <a:lnTo>
                    <a:pt x="6630" y="2124"/>
                  </a:lnTo>
                  <a:lnTo>
                    <a:pt x="6636" y="2136"/>
                  </a:lnTo>
                  <a:lnTo>
                    <a:pt x="6654" y="2154"/>
                  </a:lnTo>
                  <a:lnTo>
                    <a:pt x="6660" y="2166"/>
                  </a:lnTo>
                  <a:lnTo>
                    <a:pt x="6672" y="2166"/>
                  </a:lnTo>
                  <a:lnTo>
                    <a:pt x="6678" y="2190"/>
                  </a:lnTo>
                  <a:lnTo>
                    <a:pt x="6684" y="2190"/>
                  </a:lnTo>
                  <a:lnTo>
                    <a:pt x="6690" y="2196"/>
                  </a:lnTo>
                  <a:lnTo>
                    <a:pt x="6714" y="2208"/>
                  </a:lnTo>
                  <a:lnTo>
                    <a:pt x="6720" y="2214"/>
                  </a:lnTo>
                  <a:lnTo>
                    <a:pt x="6732" y="2220"/>
                  </a:lnTo>
                  <a:lnTo>
                    <a:pt x="6780" y="2220"/>
                  </a:lnTo>
                  <a:lnTo>
                    <a:pt x="6792" y="2226"/>
                  </a:lnTo>
                  <a:lnTo>
                    <a:pt x="6798" y="2232"/>
                  </a:lnTo>
                  <a:lnTo>
                    <a:pt x="6810" y="2238"/>
                  </a:lnTo>
                  <a:lnTo>
                    <a:pt x="6822" y="2226"/>
                  </a:lnTo>
                  <a:lnTo>
                    <a:pt x="6834" y="2226"/>
                  </a:lnTo>
                  <a:lnTo>
                    <a:pt x="6852" y="2244"/>
                  </a:lnTo>
                  <a:lnTo>
                    <a:pt x="6864" y="2250"/>
                  </a:lnTo>
                  <a:lnTo>
                    <a:pt x="6882" y="2268"/>
                  </a:lnTo>
                  <a:lnTo>
                    <a:pt x="6924" y="2268"/>
                  </a:lnTo>
                  <a:lnTo>
                    <a:pt x="6942" y="2298"/>
                  </a:lnTo>
                  <a:lnTo>
                    <a:pt x="6960" y="2298"/>
                  </a:lnTo>
                  <a:lnTo>
                    <a:pt x="6966" y="2304"/>
                  </a:lnTo>
                  <a:lnTo>
                    <a:pt x="6966" y="2310"/>
                  </a:lnTo>
                  <a:lnTo>
                    <a:pt x="6972" y="2322"/>
                  </a:lnTo>
                  <a:lnTo>
                    <a:pt x="6972" y="2334"/>
                  </a:lnTo>
                  <a:lnTo>
                    <a:pt x="7014" y="2364"/>
                  </a:lnTo>
                  <a:lnTo>
                    <a:pt x="7038" y="2358"/>
                  </a:lnTo>
                  <a:lnTo>
                    <a:pt x="7050" y="2370"/>
                  </a:lnTo>
                  <a:lnTo>
                    <a:pt x="7068" y="2370"/>
                  </a:lnTo>
                  <a:lnTo>
                    <a:pt x="7068" y="2358"/>
                  </a:lnTo>
                  <a:lnTo>
                    <a:pt x="7098" y="2364"/>
                  </a:lnTo>
                  <a:lnTo>
                    <a:pt x="7098" y="2346"/>
                  </a:lnTo>
                  <a:lnTo>
                    <a:pt x="7104" y="2340"/>
                  </a:lnTo>
                  <a:lnTo>
                    <a:pt x="7110" y="2340"/>
                  </a:lnTo>
                  <a:lnTo>
                    <a:pt x="7122" y="2334"/>
                  </a:lnTo>
                  <a:lnTo>
                    <a:pt x="7152" y="2334"/>
                  </a:lnTo>
                  <a:lnTo>
                    <a:pt x="7158" y="2310"/>
                  </a:lnTo>
                  <a:lnTo>
                    <a:pt x="7200" y="2310"/>
                  </a:lnTo>
                  <a:lnTo>
                    <a:pt x="7212" y="2316"/>
                  </a:lnTo>
                  <a:lnTo>
                    <a:pt x="7218" y="2328"/>
                  </a:lnTo>
                  <a:lnTo>
                    <a:pt x="7218" y="2346"/>
                  </a:lnTo>
                  <a:lnTo>
                    <a:pt x="7242" y="2358"/>
                  </a:lnTo>
                  <a:lnTo>
                    <a:pt x="7242" y="2388"/>
                  </a:lnTo>
                  <a:lnTo>
                    <a:pt x="7224" y="2394"/>
                  </a:lnTo>
                  <a:lnTo>
                    <a:pt x="7236" y="2412"/>
                  </a:lnTo>
                  <a:lnTo>
                    <a:pt x="7236" y="2430"/>
                  </a:lnTo>
                  <a:lnTo>
                    <a:pt x="7248" y="2442"/>
                  </a:lnTo>
                  <a:lnTo>
                    <a:pt x="7248" y="2466"/>
                  </a:lnTo>
                  <a:lnTo>
                    <a:pt x="7266" y="2472"/>
                  </a:lnTo>
                  <a:lnTo>
                    <a:pt x="7260" y="2502"/>
                  </a:lnTo>
                  <a:lnTo>
                    <a:pt x="7266" y="2526"/>
                  </a:lnTo>
                  <a:lnTo>
                    <a:pt x="7260" y="2532"/>
                  </a:lnTo>
                  <a:lnTo>
                    <a:pt x="7254" y="2532"/>
                  </a:lnTo>
                  <a:lnTo>
                    <a:pt x="7254" y="2550"/>
                  </a:lnTo>
                  <a:lnTo>
                    <a:pt x="7260" y="2562"/>
                  </a:lnTo>
                  <a:lnTo>
                    <a:pt x="7260" y="2574"/>
                  </a:lnTo>
                  <a:lnTo>
                    <a:pt x="7254" y="2580"/>
                  </a:lnTo>
                  <a:lnTo>
                    <a:pt x="7248" y="2580"/>
                  </a:lnTo>
                  <a:lnTo>
                    <a:pt x="7236" y="2574"/>
                  </a:lnTo>
                  <a:lnTo>
                    <a:pt x="7224" y="2574"/>
                  </a:lnTo>
                  <a:lnTo>
                    <a:pt x="7206" y="2568"/>
                  </a:lnTo>
                  <a:lnTo>
                    <a:pt x="7194" y="2562"/>
                  </a:lnTo>
                  <a:lnTo>
                    <a:pt x="7170" y="2562"/>
                  </a:lnTo>
                  <a:lnTo>
                    <a:pt x="7164" y="2568"/>
                  </a:lnTo>
                  <a:lnTo>
                    <a:pt x="7170" y="2574"/>
                  </a:lnTo>
                  <a:lnTo>
                    <a:pt x="7170" y="2586"/>
                  </a:lnTo>
                  <a:lnTo>
                    <a:pt x="7146" y="2586"/>
                  </a:lnTo>
                  <a:lnTo>
                    <a:pt x="7146" y="2598"/>
                  </a:lnTo>
                  <a:lnTo>
                    <a:pt x="7152" y="2610"/>
                  </a:lnTo>
                  <a:lnTo>
                    <a:pt x="7158" y="2610"/>
                  </a:lnTo>
                  <a:lnTo>
                    <a:pt x="7170" y="2622"/>
                  </a:lnTo>
                  <a:lnTo>
                    <a:pt x="7182" y="2628"/>
                  </a:lnTo>
                  <a:lnTo>
                    <a:pt x="7194" y="2646"/>
                  </a:lnTo>
                  <a:lnTo>
                    <a:pt x="7206" y="2658"/>
                  </a:lnTo>
                  <a:lnTo>
                    <a:pt x="7212" y="2676"/>
                  </a:lnTo>
                  <a:lnTo>
                    <a:pt x="7212" y="2688"/>
                  </a:lnTo>
                  <a:lnTo>
                    <a:pt x="7224" y="2700"/>
                  </a:lnTo>
                  <a:lnTo>
                    <a:pt x="7230" y="2712"/>
                  </a:lnTo>
                  <a:lnTo>
                    <a:pt x="7236" y="2748"/>
                  </a:lnTo>
                  <a:lnTo>
                    <a:pt x="7206" y="2742"/>
                  </a:lnTo>
                  <a:lnTo>
                    <a:pt x="7200" y="2766"/>
                  </a:lnTo>
                  <a:lnTo>
                    <a:pt x="7224" y="2778"/>
                  </a:lnTo>
                  <a:lnTo>
                    <a:pt x="7260" y="2778"/>
                  </a:lnTo>
                  <a:lnTo>
                    <a:pt x="7260" y="2718"/>
                  </a:lnTo>
                  <a:lnTo>
                    <a:pt x="7266" y="2712"/>
                  </a:lnTo>
                  <a:lnTo>
                    <a:pt x="7272" y="2712"/>
                  </a:lnTo>
                  <a:lnTo>
                    <a:pt x="7284" y="2718"/>
                  </a:lnTo>
                  <a:lnTo>
                    <a:pt x="7290" y="2724"/>
                  </a:lnTo>
                  <a:lnTo>
                    <a:pt x="7302" y="2712"/>
                  </a:lnTo>
                  <a:lnTo>
                    <a:pt x="7308" y="2724"/>
                  </a:lnTo>
                  <a:lnTo>
                    <a:pt x="7314" y="2730"/>
                  </a:lnTo>
                  <a:lnTo>
                    <a:pt x="7320" y="2742"/>
                  </a:lnTo>
                  <a:lnTo>
                    <a:pt x="7332" y="2754"/>
                  </a:lnTo>
                  <a:lnTo>
                    <a:pt x="7344" y="2754"/>
                  </a:lnTo>
                  <a:lnTo>
                    <a:pt x="7356" y="2748"/>
                  </a:lnTo>
                  <a:lnTo>
                    <a:pt x="7368" y="2748"/>
                  </a:lnTo>
                  <a:lnTo>
                    <a:pt x="7374" y="2742"/>
                  </a:lnTo>
                  <a:lnTo>
                    <a:pt x="7380" y="2742"/>
                  </a:lnTo>
                  <a:lnTo>
                    <a:pt x="7380" y="2760"/>
                  </a:lnTo>
                  <a:lnTo>
                    <a:pt x="7386" y="2760"/>
                  </a:lnTo>
                  <a:lnTo>
                    <a:pt x="7392" y="2754"/>
                  </a:lnTo>
                  <a:lnTo>
                    <a:pt x="7404" y="2748"/>
                  </a:lnTo>
                  <a:lnTo>
                    <a:pt x="7422" y="2742"/>
                  </a:lnTo>
                  <a:lnTo>
                    <a:pt x="7440" y="2730"/>
                  </a:lnTo>
                  <a:lnTo>
                    <a:pt x="7452" y="2724"/>
                  </a:lnTo>
                  <a:lnTo>
                    <a:pt x="7464" y="2700"/>
                  </a:lnTo>
                  <a:lnTo>
                    <a:pt x="7464" y="2682"/>
                  </a:lnTo>
                  <a:lnTo>
                    <a:pt x="7470" y="2664"/>
                  </a:lnTo>
                  <a:lnTo>
                    <a:pt x="7470" y="2628"/>
                  </a:lnTo>
                  <a:lnTo>
                    <a:pt x="7494" y="2622"/>
                  </a:lnTo>
                  <a:lnTo>
                    <a:pt x="7494" y="2562"/>
                  </a:lnTo>
                  <a:lnTo>
                    <a:pt x="7500" y="2550"/>
                  </a:lnTo>
                  <a:lnTo>
                    <a:pt x="7506" y="2544"/>
                  </a:lnTo>
                  <a:lnTo>
                    <a:pt x="7518" y="2520"/>
                  </a:lnTo>
                  <a:lnTo>
                    <a:pt x="7518" y="2490"/>
                  </a:lnTo>
                  <a:lnTo>
                    <a:pt x="7524" y="2472"/>
                  </a:lnTo>
                  <a:lnTo>
                    <a:pt x="7524" y="2454"/>
                  </a:lnTo>
                  <a:lnTo>
                    <a:pt x="7518" y="2442"/>
                  </a:lnTo>
                  <a:lnTo>
                    <a:pt x="7518" y="2424"/>
                  </a:lnTo>
                  <a:lnTo>
                    <a:pt x="7512" y="2418"/>
                  </a:lnTo>
                  <a:lnTo>
                    <a:pt x="7512" y="2412"/>
                  </a:lnTo>
                  <a:lnTo>
                    <a:pt x="7518" y="2400"/>
                  </a:lnTo>
                  <a:lnTo>
                    <a:pt x="7524" y="2394"/>
                  </a:lnTo>
                  <a:lnTo>
                    <a:pt x="7524" y="2382"/>
                  </a:lnTo>
                  <a:lnTo>
                    <a:pt x="7530" y="2376"/>
                  </a:lnTo>
                  <a:lnTo>
                    <a:pt x="7530" y="2364"/>
                  </a:lnTo>
                  <a:lnTo>
                    <a:pt x="7524" y="2358"/>
                  </a:lnTo>
                  <a:lnTo>
                    <a:pt x="7518" y="2346"/>
                  </a:lnTo>
                  <a:lnTo>
                    <a:pt x="7524" y="2334"/>
                  </a:lnTo>
                  <a:lnTo>
                    <a:pt x="7530" y="2328"/>
                  </a:lnTo>
                  <a:lnTo>
                    <a:pt x="7536" y="2316"/>
                  </a:lnTo>
                  <a:lnTo>
                    <a:pt x="7536" y="2298"/>
                  </a:lnTo>
                  <a:lnTo>
                    <a:pt x="7530" y="2292"/>
                  </a:lnTo>
                  <a:lnTo>
                    <a:pt x="7530" y="2280"/>
                  </a:lnTo>
                  <a:lnTo>
                    <a:pt x="7518" y="2256"/>
                  </a:lnTo>
                  <a:lnTo>
                    <a:pt x="7512" y="2250"/>
                  </a:lnTo>
                  <a:lnTo>
                    <a:pt x="7512" y="2238"/>
                  </a:lnTo>
                  <a:lnTo>
                    <a:pt x="7506" y="2232"/>
                  </a:lnTo>
                  <a:lnTo>
                    <a:pt x="7506" y="2220"/>
                  </a:lnTo>
                  <a:lnTo>
                    <a:pt x="7500" y="2214"/>
                  </a:lnTo>
                  <a:lnTo>
                    <a:pt x="7500" y="2202"/>
                  </a:lnTo>
                  <a:lnTo>
                    <a:pt x="7494" y="2196"/>
                  </a:lnTo>
                  <a:lnTo>
                    <a:pt x="7482" y="2190"/>
                  </a:lnTo>
                  <a:lnTo>
                    <a:pt x="7476" y="2184"/>
                  </a:lnTo>
                  <a:lnTo>
                    <a:pt x="7482" y="2178"/>
                  </a:lnTo>
                  <a:lnTo>
                    <a:pt x="7476" y="2178"/>
                  </a:lnTo>
                  <a:lnTo>
                    <a:pt x="7470" y="2172"/>
                  </a:lnTo>
                  <a:lnTo>
                    <a:pt x="7458" y="2166"/>
                  </a:lnTo>
                  <a:lnTo>
                    <a:pt x="7446" y="2154"/>
                  </a:lnTo>
                  <a:lnTo>
                    <a:pt x="7440" y="2142"/>
                  </a:lnTo>
                  <a:lnTo>
                    <a:pt x="7434" y="2124"/>
                  </a:lnTo>
                  <a:lnTo>
                    <a:pt x="7434" y="2112"/>
                  </a:lnTo>
                  <a:lnTo>
                    <a:pt x="7428" y="2106"/>
                  </a:lnTo>
                  <a:lnTo>
                    <a:pt x="7428" y="2100"/>
                  </a:lnTo>
                  <a:lnTo>
                    <a:pt x="7416" y="2094"/>
                  </a:lnTo>
                  <a:lnTo>
                    <a:pt x="7416" y="2082"/>
                  </a:lnTo>
                  <a:lnTo>
                    <a:pt x="7422" y="2070"/>
                  </a:lnTo>
                  <a:lnTo>
                    <a:pt x="7422" y="2040"/>
                  </a:lnTo>
                  <a:lnTo>
                    <a:pt x="7410" y="2028"/>
                  </a:lnTo>
                  <a:lnTo>
                    <a:pt x="7404" y="2016"/>
                  </a:lnTo>
                  <a:lnTo>
                    <a:pt x="7398" y="2010"/>
                  </a:lnTo>
                  <a:lnTo>
                    <a:pt x="7380" y="2004"/>
                  </a:lnTo>
                  <a:lnTo>
                    <a:pt x="7380" y="1998"/>
                  </a:lnTo>
                  <a:lnTo>
                    <a:pt x="7374" y="1992"/>
                  </a:lnTo>
                  <a:lnTo>
                    <a:pt x="7368" y="1980"/>
                  </a:lnTo>
                  <a:lnTo>
                    <a:pt x="7356" y="1968"/>
                  </a:lnTo>
                  <a:lnTo>
                    <a:pt x="7344" y="1968"/>
                  </a:lnTo>
                  <a:lnTo>
                    <a:pt x="7332" y="1956"/>
                  </a:lnTo>
                  <a:lnTo>
                    <a:pt x="7326" y="1956"/>
                  </a:lnTo>
                  <a:lnTo>
                    <a:pt x="7308" y="1950"/>
                  </a:lnTo>
                  <a:lnTo>
                    <a:pt x="7302" y="1938"/>
                  </a:lnTo>
                  <a:lnTo>
                    <a:pt x="7308" y="1938"/>
                  </a:lnTo>
                  <a:lnTo>
                    <a:pt x="7314" y="1944"/>
                  </a:lnTo>
                  <a:lnTo>
                    <a:pt x="7326" y="1944"/>
                  </a:lnTo>
                  <a:lnTo>
                    <a:pt x="7332" y="1950"/>
                  </a:lnTo>
                  <a:lnTo>
                    <a:pt x="7344" y="1950"/>
                  </a:lnTo>
                  <a:lnTo>
                    <a:pt x="7350" y="1944"/>
                  </a:lnTo>
                  <a:lnTo>
                    <a:pt x="7350" y="1938"/>
                  </a:lnTo>
                  <a:lnTo>
                    <a:pt x="7344" y="1938"/>
                  </a:lnTo>
                  <a:lnTo>
                    <a:pt x="7332" y="1932"/>
                  </a:lnTo>
                  <a:lnTo>
                    <a:pt x="7326" y="1926"/>
                  </a:lnTo>
                  <a:lnTo>
                    <a:pt x="7320" y="1926"/>
                  </a:lnTo>
                  <a:lnTo>
                    <a:pt x="7242" y="1890"/>
                  </a:lnTo>
                  <a:lnTo>
                    <a:pt x="7236" y="1890"/>
                  </a:lnTo>
                  <a:lnTo>
                    <a:pt x="7230" y="1884"/>
                  </a:lnTo>
                  <a:lnTo>
                    <a:pt x="7218" y="1878"/>
                  </a:lnTo>
                  <a:lnTo>
                    <a:pt x="7206" y="1866"/>
                  </a:lnTo>
                  <a:lnTo>
                    <a:pt x="7194" y="1860"/>
                  </a:lnTo>
                  <a:lnTo>
                    <a:pt x="7188" y="1854"/>
                  </a:lnTo>
                  <a:lnTo>
                    <a:pt x="7170" y="1854"/>
                  </a:lnTo>
                  <a:lnTo>
                    <a:pt x="7164" y="1860"/>
                  </a:lnTo>
                  <a:lnTo>
                    <a:pt x="7152" y="1866"/>
                  </a:lnTo>
                  <a:lnTo>
                    <a:pt x="7116" y="1854"/>
                  </a:lnTo>
                  <a:lnTo>
                    <a:pt x="7152" y="1896"/>
                  </a:lnTo>
                  <a:lnTo>
                    <a:pt x="7146" y="1920"/>
                  </a:lnTo>
                  <a:lnTo>
                    <a:pt x="7134" y="1920"/>
                  </a:lnTo>
                  <a:lnTo>
                    <a:pt x="7134" y="1890"/>
                  </a:lnTo>
                  <a:lnTo>
                    <a:pt x="7116" y="1878"/>
                  </a:lnTo>
                  <a:lnTo>
                    <a:pt x="7116" y="1908"/>
                  </a:lnTo>
                  <a:lnTo>
                    <a:pt x="7068" y="1908"/>
                  </a:lnTo>
                  <a:lnTo>
                    <a:pt x="7074" y="1902"/>
                  </a:lnTo>
                  <a:lnTo>
                    <a:pt x="7074" y="1884"/>
                  </a:lnTo>
                  <a:lnTo>
                    <a:pt x="7068" y="1878"/>
                  </a:lnTo>
                  <a:lnTo>
                    <a:pt x="7044" y="1878"/>
                  </a:lnTo>
                  <a:lnTo>
                    <a:pt x="7038" y="1890"/>
                  </a:lnTo>
                  <a:lnTo>
                    <a:pt x="7014" y="1890"/>
                  </a:lnTo>
                  <a:lnTo>
                    <a:pt x="7002" y="1854"/>
                  </a:lnTo>
                  <a:lnTo>
                    <a:pt x="6996" y="1854"/>
                  </a:lnTo>
                  <a:lnTo>
                    <a:pt x="6984" y="1830"/>
                  </a:lnTo>
                  <a:lnTo>
                    <a:pt x="6912" y="1836"/>
                  </a:lnTo>
                  <a:lnTo>
                    <a:pt x="6906" y="1824"/>
                  </a:lnTo>
                  <a:lnTo>
                    <a:pt x="6882" y="1824"/>
                  </a:lnTo>
                  <a:lnTo>
                    <a:pt x="6870" y="1818"/>
                  </a:lnTo>
                  <a:lnTo>
                    <a:pt x="6864" y="1812"/>
                  </a:lnTo>
                  <a:lnTo>
                    <a:pt x="6864" y="1794"/>
                  </a:lnTo>
                  <a:lnTo>
                    <a:pt x="6876" y="1788"/>
                  </a:lnTo>
                  <a:lnTo>
                    <a:pt x="6888" y="1776"/>
                  </a:lnTo>
                  <a:lnTo>
                    <a:pt x="6900" y="1776"/>
                  </a:lnTo>
                  <a:lnTo>
                    <a:pt x="6900" y="1752"/>
                  </a:lnTo>
                  <a:lnTo>
                    <a:pt x="6906" y="1752"/>
                  </a:lnTo>
                  <a:lnTo>
                    <a:pt x="6918" y="1746"/>
                  </a:lnTo>
                  <a:lnTo>
                    <a:pt x="6930" y="1734"/>
                  </a:lnTo>
                  <a:lnTo>
                    <a:pt x="6930" y="1728"/>
                  </a:lnTo>
                  <a:lnTo>
                    <a:pt x="6936" y="1716"/>
                  </a:lnTo>
                  <a:lnTo>
                    <a:pt x="6936" y="1710"/>
                  </a:lnTo>
                  <a:lnTo>
                    <a:pt x="6942" y="1698"/>
                  </a:lnTo>
                  <a:lnTo>
                    <a:pt x="6930" y="1686"/>
                  </a:lnTo>
                  <a:lnTo>
                    <a:pt x="6942" y="1662"/>
                  </a:lnTo>
                  <a:lnTo>
                    <a:pt x="6930" y="1650"/>
                  </a:lnTo>
                  <a:lnTo>
                    <a:pt x="6948" y="1632"/>
                  </a:lnTo>
                  <a:lnTo>
                    <a:pt x="6972" y="1626"/>
                  </a:lnTo>
                  <a:lnTo>
                    <a:pt x="6960" y="1596"/>
                  </a:lnTo>
                  <a:lnTo>
                    <a:pt x="6984" y="1590"/>
                  </a:lnTo>
                  <a:lnTo>
                    <a:pt x="6960" y="1554"/>
                  </a:lnTo>
                  <a:lnTo>
                    <a:pt x="6990" y="1542"/>
                  </a:lnTo>
                  <a:lnTo>
                    <a:pt x="6990" y="1500"/>
                  </a:lnTo>
                  <a:lnTo>
                    <a:pt x="6996" y="1488"/>
                  </a:lnTo>
                  <a:lnTo>
                    <a:pt x="7002" y="1482"/>
                  </a:lnTo>
                  <a:lnTo>
                    <a:pt x="7020" y="1470"/>
                  </a:lnTo>
                  <a:lnTo>
                    <a:pt x="7032" y="1464"/>
                  </a:lnTo>
                  <a:lnTo>
                    <a:pt x="7050" y="1464"/>
                  </a:lnTo>
                  <a:lnTo>
                    <a:pt x="7068" y="1470"/>
                  </a:lnTo>
                  <a:lnTo>
                    <a:pt x="7188" y="1470"/>
                  </a:lnTo>
                  <a:lnTo>
                    <a:pt x="7206" y="1488"/>
                  </a:lnTo>
                  <a:lnTo>
                    <a:pt x="7224" y="1482"/>
                  </a:lnTo>
                  <a:lnTo>
                    <a:pt x="7218" y="1464"/>
                  </a:lnTo>
                  <a:lnTo>
                    <a:pt x="7290" y="1482"/>
                  </a:lnTo>
                  <a:lnTo>
                    <a:pt x="7320" y="1464"/>
                  </a:lnTo>
                  <a:lnTo>
                    <a:pt x="7350" y="1488"/>
                  </a:lnTo>
                  <a:lnTo>
                    <a:pt x="7356" y="1452"/>
                  </a:lnTo>
                  <a:lnTo>
                    <a:pt x="7434" y="1452"/>
                  </a:lnTo>
                  <a:lnTo>
                    <a:pt x="7446" y="1458"/>
                  </a:lnTo>
                  <a:lnTo>
                    <a:pt x="7452" y="1470"/>
                  </a:lnTo>
                  <a:lnTo>
                    <a:pt x="7458" y="1470"/>
                  </a:lnTo>
                  <a:lnTo>
                    <a:pt x="7464" y="1464"/>
                  </a:lnTo>
                  <a:lnTo>
                    <a:pt x="7476" y="1464"/>
                  </a:lnTo>
                  <a:lnTo>
                    <a:pt x="7482" y="1458"/>
                  </a:lnTo>
                  <a:lnTo>
                    <a:pt x="7494" y="1452"/>
                  </a:lnTo>
                  <a:lnTo>
                    <a:pt x="7518" y="1470"/>
                  </a:lnTo>
                  <a:lnTo>
                    <a:pt x="7560" y="1476"/>
                  </a:lnTo>
                  <a:lnTo>
                    <a:pt x="7506" y="1488"/>
                  </a:lnTo>
                  <a:lnTo>
                    <a:pt x="7506" y="1494"/>
                  </a:lnTo>
                  <a:lnTo>
                    <a:pt x="7512" y="1500"/>
                  </a:lnTo>
                  <a:lnTo>
                    <a:pt x="7524" y="1506"/>
                  </a:lnTo>
                  <a:lnTo>
                    <a:pt x="7530" y="1512"/>
                  </a:lnTo>
                  <a:lnTo>
                    <a:pt x="7542" y="1512"/>
                  </a:lnTo>
                  <a:lnTo>
                    <a:pt x="7548" y="1506"/>
                  </a:lnTo>
                  <a:lnTo>
                    <a:pt x="7560" y="1506"/>
                  </a:lnTo>
                  <a:lnTo>
                    <a:pt x="7572" y="1500"/>
                  </a:lnTo>
                  <a:lnTo>
                    <a:pt x="7578" y="1494"/>
                  </a:lnTo>
                  <a:lnTo>
                    <a:pt x="7584" y="1494"/>
                  </a:lnTo>
                  <a:lnTo>
                    <a:pt x="7614" y="1506"/>
                  </a:lnTo>
                  <a:lnTo>
                    <a:pt x="7638" y="1488"/>
                  </a:lnTo>
                  <a:lnTo>
                    <a:pt x="7644" y="1488"/>
                  </a:lnTo>
                  <a:lnTo>
                    <a:pt x="7650" y="1494"/>
                  </a:lnTo>
                  <a:lnTo>
                    <a:pt x="7686" y="1494"/>
                  </a:lnTo>
                  <a:lnTo>
                    <a:pt x="7692" y="1488"/>
                  </a:lnTo>
                  <a:lnTo>
                    <a:pt x="7692" y="1476"/>
                  </a:lnTo>
                  <a:lnTo>
                    <a:pt x="7728" y="1482"/>
                  </a:lnTo>
                  <a:lnTo>
                    <a:pt x="7680" y="1452"/>
                  </a:lnTo>
                  <a:lnTo>
                    <a:pt x="7650" y="1464"/>
                  </a:lnTo>
                  <a:lnTo>
                    <a:pt x="7644" y="1446"/>
                  </a:lnTo>
                  <a:lnTo>
                    <a:pt x="7638" y="1434"/>
                  </a:lnTo>
                  <a:lnTo>
                    <a:pt x="7632" y="1428"/>
                  </a:lnTo>
                  <a:lnTo>
                    <a:pt x="7626" y="1416"/>
                  </a:lnTo>
                  <a:lnTo>
                    <a:pt x="7626" y="1398"/>
                  </a:lnTo>
                  <a:lnTo>
                    <a:pt x="7650" y="1374"/>
                  </a:lnTo>
                  <a:lnTo>
                    <a:pt x="7644" y="1344"/>
                  </a:lnTo>
                  <a:lnTo>
                    <a:pt x="7662" y="1332"/>
                  </a:lnTo>
                  <a:lnTo>
                    <a:pt x="7650" y="1326"/>
                  </a:lnTo>
                  <a:lnTo>
                    <a:pt x="7638" y="1314"/>
                  </a:lnTo>
                  <a:lnTo>
                    <a:pt x="7638" y="1302"/>
                  </a:lnTo>
                  <a:lnTo>
                    <a:pt x="7644" y="1296"/>
                  </a:lnTo>
                  <a:lnTo>
                    <a:pt x="7662" y="1290"/>
                  </a:lnTo>
                  <a:lnTo>
                    <a:pt x="7698" y="1290"/>
                  </a:lnTo>
                  <a:lnTo>
                    <a:pt x="7710" y="1296"/>
                  </a:lnTo>
                  <a:lnTo>
                    <a:pt x="7728" y="1296"/>
                  </a:lnTo>
                  <a:lnTo>
                    <a:pt x="7746" y="1278"/>
                  </a:lnTo>
                  <a:lnTo>
                    <a:pt x="7782" y="1308"/>
                  </a:lnTo>
                  <a:lnTo>
                    <a:pt x="7806" y="1290"/>
                  </a:lnTo>
                  <a:lnTo>
                    <a:pt x="7812" y="1302"/>
                  </a:lnTo>
                  <a:lnTo>
                    <a:pt x="7818" y="1308"/>
                  </a:lnTo>
                  <a:lnTo>
                    <a:pt x="7830" y="1332"/>
                  </a:lnTo>
                  <a:lnTo>
                    <a:pt x="7830" y="1338"/>
                  </a:lnTo>
                  <a:lnTo>
                    <a:pt x="7836" y="1344"/>
                  </a:lnTo>
                  <a:lnTo>
                    <a:pt x="7878" y="1344"/>
                  </a:lnTo>
                  <a:lnTo>
                    <a:pt x="7878" y="1362"/>
                  </a:lnTo>
                  <a:lnTo>
                    <a:pt x="7884" y="1374"/>
                  </a:lnTo>
                  <a:lnTo>
                    <a:pt x="7890" y="1380"/>
                  </a:lnTo>
                  <a:lnTo>
                    <a:pt x="7896" y="1380"/>
                  </a:lnTo>
                  <a:lnTo>
                    <a:pt x="7914" y="1362"/>
                  </a:lnTo>
                  <a:lnTo>
                    <a:pt x="7932" y="1326"/>
                  </a:lnTo>
                  <a:lnTo>
                    <a:pt x="7938" y="1320"/>
                  </a:lnTo>
                  <a:lnTo>
                    <a:pt x="7938" y="1314"/>
                  </a:lnTo>
                  <a:lnTo>
                    <a:pt x="7962" y="1302"/>
                  </a:lnTo>
                  <a:lnTo>
                    <a:pt x="7992" y="1314"/>
                  </a:lnTo>
                  <a:lnTo>
                    <a:pt x="7986" y="1302"/>
                  </a:lnTo>
                  <a:lnTo>
                    <a:pt x="7962" y="1284"/>
                  </a:lnTo>
                  <a:lnTo>
                    <a:pt x="7956" y="1278"/>
                  </a:lnTo>
                  <a:lnTo>
                    <a:pt x="7932" y="1266"/>
                  </a:lnTo>
                  <a:lnTo>
                    <a:pt x="7926" y="1254"/>
                  </a:lnTo>
                  <a:lnTo>
                    <a:pt x="7914" y="1248"/>
                  </a:lnTo>
                  <a:lnTo>
                    <a:pt x="7908" y="1242"/>
                  </a:lnTo>
                  <a:lnTo>
                    <a:pt x="7908" y="1230"/>
                  </a:lnTo>
                  <a:lnTo>
                    <a:pt x="7962" y="1230"/>
                  </a:lnTo>
                  <a:lnTo>
                    <a:pt x="7992" y="1236"/>
                  </a:lnTo>
                  <a:lnTo>
                    <a:pt x="8052" y="1236"/>
                  </a:lnTo>
                  <a:lnTo>
                    <a:pt x="8052" y="1254"/>
                  </a:lnTo>
                  <a:lnTo>
                    <a:pt x="8040" y="1254"/>
                  </a:lnTo>
                  <a:lnTo>
                    <a:pt x="8028" y="1248"/>
                  </a:lnTo>
                  <a:lnTo>
                    <a:pt x="7992" y="1248"/>
                  </a:lnTo>
                  <a:lnTo>
                    <a:pt x="7992" y="1266"/>
                  </a:lnTo>
                  <a:lnTo>
                    <a:pt x="8016" y="1290"/>
                  </a:lnTo>
                  <a:lnTo>
                    <a:pt x="8028" y="1296"/>
                  </a:lnTo>
                  <a:lnTo>
                    <a:pt x="8034" y="1320"/>
                  </a:lnTo>
                  <a:lnTo>
                    <a:pt x="8064" y="1326"/>
                  </a:lnTo>
                  <a:lnTo>
                    <a:pt x="8058" y="1344"/>
                  </a:lnTo>
                  <a:lnTo>
                    <a:pt x="8076" y="1362"/>
                  </a:lnTo>
                  <a:lnTo>
                    <a:pt x="8046" y="1368"/>
                  </a:lnTo>
                  <a:lnTo>
                    <a:pt x="8040" y="1380"/>
                  </a:lnTo>
                  <a:lnTo>
                    <a:pt x="8022" y="1386"/>
                  </a:lnTo>
                  <a:lnTo>
                    <a:pt x="8028" y="1398"/>
                  </a:lnTo>
                  <a:lnTo>
                    <a:pt x="8028" y="1404"/>
                  </a:lnTo>
                  <a:lnTo>
                    <a:pt x="8034" y="1416"/>
                  </a:lnTo>
                  <a:lnTo>
                    <a:pt x="8034" y="1440"/>
                  </a:lnTo>
                  <a:lnTo>
                    <a:pt x="8028" y="1452"/>
                  </a:lnTo>
                  <a:lnTo>
                    <a:pt x="8016" y="1464"/>
                  </a:lnTo>
                  <a:lnTo>
                    <a:pt x="8004" y="1488"/>
                  </a:lnTo>
                  <a:lnTo>
                    <a:pt x="8004" y="1506"/>
                  </a:lnTo>
                  <a:lnTo>
                    <a:pt x="8010" y="1506"/>
                  </a:lnTo>
                  <a:lnTo>
                    <a:pt x="8016" y="1512"/>
                  </a:lnTo>
                  <a:lnTo>
                    <a:pt x="8022" y="1524"/>
                  </a:lnTo>
                  <a:lnTo>
                    <a:pt x="8016" y="1530"/>
                  </a:lnTo>
                  <a:lnTo>
                    <a:pt x="8010" y="1542"/>
                  </a:lnTo>
                  <a:lnTo>
                    <a:pt x="7986" y="1566"/>
                  </a:lnTo>
                  <a:lnTo>
                    <a:pt x="7974" y="1572"/>
                  </a:lnTo>
                  <a:lnTo>
                    <a:pt x="7968" y="1578"/>
                  </a:lnTo>
                  <a:lnTo>
                    <a:pt x="7962" y="1578"/>
                  </a:lnTo>
                  <a:lnTo>
                    <a:pt x="7962" y="1596"/>
                  </a:lnTo>
                  <a:lnTo>
                    <a:pt x="7944" y="1596"/>
                  </a:lnTo>
                  <a:lnTo>
                    <a:pt x="7950" y="1596"/>
                  </a:lnTo>
                  <a:lnTo>
                    <a:pt x="7956" y="1602"/>
                  </a:lnTo>
                  <a:lnTo>
                    <a:pt x="7968" y="1608"/>
                  </a:lnTo>
                  <a:lnTo>
                    <a:pt x="7980" y="1632"/>
                  </a:lnTo>
                  <a:lnTo>
                    <a:pt x="7974" y="1650"/>
                  </a:lnTo>
                  <a:lnTo>
                    <a:pt x="7974" y="1662"/>
                  </a:lnTo>
                  <a:lnTo>
                    <a:pt x="7968" y="1674"/>
                  </a:lnTo>
                  <a:lnTo>
                    <a:pt x="7968" y="1686"/>
                  </a:lnTo>
                  <a:lnTo>
                    <a:pt x="7974" y="1704"/>
                  </a:lnTo>
                  <a:lnTo>
                    <a:pt x="7992" y="1722"/>
                  </a:lnTo>
                  <a:lnTo>
                    <a:pt x="8016" y="1752"/>
                  </a:lnTo>
                  <a:lnTo>
                    <a:pt x="8046" y="1776"/>
                  </a:lnTo>
                  <a:lnTo>
                    <a:pt x="8070" y="1800"/>
                  </a:lnTo>
                  <a:lnTo>
                    <a:pt x="8082" y="1806"/>
                  </a:lnTo>
                  <a:lnTo>
                    <a:pt x="8142" y="1872"/>
                  </a:lnTo>
                  <a:lnTo>
                    <a:pt x="8154" y="1866"/>
                  </a:lnTo>
                  <a:lnTo>
                    <a:pt x="8238" y="1962"/>
                  </a:lnTo>
                  <a:lnTo>
                    <a:pt x="8286" y="1980"/>
                  </a:lnTo>
                  <a:lnTo>
                    <a:pt x="8310" y="2004"/>
                  </a:lnTo>
                  <a:lnTo>
                    <a:pt x="8316" y="2016"/>
                  </a:lnTo>
                  <a:lnTo>
                    <a:pt x="8328" y="2022"/>
                  </a:lnTo>
                  <a:lnTo>
                    <a:pt x="8334" y="2034"/>
                  </a:lnTo>
                  <a:lnTo>
                    <a:pt x="8388" y="2088"/>
                  </a:lnTo>
                  <a:lnTo>
                    <a:pt x="8406" y="2088"/>
                  </a:lnTo>
                  <a:lnTo>
                    <a:pt x="8406" y="2106"/>
                  </a:lnTo>
                  <a:lnTo>
                    <a:pt x="8418" y="2106"/>
                  </a:lnTo>
                  <a:lnTo>
                    <a:pt x="8430" y="2100"/>
                  </a:lnTo>
                  <a:lnTo>
                    <a:pt x="8436" y="2094"/>
                  </a:lnTo>
                  <a:lnTo>
                    <a:pt x="8442" y="2082"/>
                  </a:lnTo>
                  <a:lnTo>
                    <a:pt x="8442" y="2076"/>
                  </a:lnTo>
                  <a:lnTo>
                    <a:pt x="8430" y="2064"/>
                  </a:lnTo>
                  <a:lnTo>
                    <a:pt x="8436" y="2058"/>
                  </a:lnTo>
                  <a:lnTo>
                    <a:pt x="8442" y="2046"/>
                  </a:lnTo>
                  <a:lnTo>
                    <a:pt x="8448" y="2040"/>
                  </a:lnTo>
                  <a:lnTo>
                    <a:pt x="8448" y="2022"/>
                  </a:lnTo>
                  <a:lnTo>
                    <a:pt x="8430" y="2004"/>
                  </a:lnTo>
                  <a:lnTo>
                    <a:pt x="8418" y="1998"/>
                  </a:lnTo>
                  <a:lnTo>
                    <a:pt x="8406" y="1974"/>
                  </a:lnTo>
                  <a:lnTo>
                    <a:pt x="8406" y="1962"/>
                  </a:lnTo>
                  <a:lnTo>
                    <a:pt x="8412" y="1950"/>
                  </a:lnTo>
                  <a:lnTo>
                    <a:pt x="8430" y="1932"/>
                  </a:lnTo>
                  <a:lnTo>
                    <a:pt x="8442" y="1932"/>
                  </a:lnTo>
                  <a:lnTo>
                    <a:pt x="8454" y="1938"/>
                  </a:lnTo>
                  <a:lnTo>
                    <a:pt x="8460" y="1938"/>
                  </a:lnTo>
                  <a:lnTo>
                    <a:pt x="8466" y="1944"/>
                  </a:lnTo>
                  <a:lnTo>
                    <a:pt x="8472" y="1944"/>
                  </a:lnTo>
                  <a:lnTo>
                    <a:pt x="8466" y="1938"/>
                  </a:lnTo>
                  <a:lnTo>
                    <a:pt x="8460" y="1926"/>
                  </a:lnTo>
                  <a:lnTo>
                    <a:pt x="8448" y="1920"/>
                  </a:lnTo>
                  <a:lnTo>
                    <a:pt x="8442" y="1908"/>
                  </a:lnTo>
                  <a:lnTo>
                    <a:pt x="8424" y="1890"/>
                  </a:lnTo>
                  <a:lnTo>
                    <a:pt x="8412" y="1890"/>
                  </a:lnTo>
                  <a:lnTo>
                    <a:pt x="8406" y="1884"/>
                  </a:lnTo>
                  <a:lnTo>
                    <a:pt x="8400" y="1872"/>
                  </a:lnTo>
                  <a:lnTo>
                    <a:pt x="8400" y="1860"/>
                  </a:lnTo>
                  <a:lnTo>
                    <a:pt x="8406" y="1848"/>
                  </a:lnTo>
                  <a:lnTo>
                    <a:pt x="8412" y="1842"/>
                  </a:lnTo>
                  <a:lnTo>
                    <a:pt x="8424" y="1836"/>
                  </a:lnTo>
                  <a:lnTo>
                    <a:pt x="8430" y="1830"/>
                  </a:lnTo>
                  <a:lnTo>
                    <a:pt x="8442" y="1836"/>
                  </a:lnTo>
                  <a:lnTo>
                    <a:pt x="8466" y="1836"/>
                  </a:lnTo>
                  <a:lnTo>
                    <a:pt x="8472" y="1830"/>
                  </a:lnTo>
                  <a:lnTo>
                    <a:pt x="8472" y="1812"/>
                  </a:lnTo>
                  <a:lnTo>
                    <a:pt x="8454" y="1794"/>
                  </a:lnTo>
                  <a:lnTo>
                    <a:pt x="8436" y="1788"/>
                  </a:lnTo>
                  <a:lnTo>
                    <a:pt x="8424" y="1782"/>
                  </a:lnTo>
                  <a:lnTo>
                    <a:pt x="8406" y="1770"/>
                  </a:lnTo>
                  <a:lnTo>
                    <a:pt x="8394" y="1758"/>
                  </a:lnTo>
                  <a:lnTo>
                    <a:pt x="8388" y="1740"/>
                  </a:lnTo>
                  <a:lnTo>
                    <a:pt x="8376" y="1716"/>
                  </a:lnTo>
                  <a:lnTo>
                    <a:pt x="8376" y="1704"/>
                  </a:lnTo>
                  <a:lnTo>
                    <a:pt x="8370" y="1698"/>
                  </a:lnTo>
                  <a:lnTo>
                    <a:pt x="8370" y="1692"/>
                  </a:lnTo>
                  <a:lnTo>
                    <a:pt x="8382" y="1686"/>
                  </a:lnTo>
                  <a:lnTo>
                    <a:pt x="8406" y="1710"/>
                  </a:lnTo>
                  <a:lnTo>
                    <a:pt x="8418" y="1716"/>
                  </a:lnTo>
                  <a:lnTo>
                    <a:pt x="8430" y="1716"/>
                  </a:lnTo>
                  <a:lnTo>
                    <a:pt x="8430" y="1710"/>
                  </a:lnTo>
                  <a:lnTo>
                    <a:pt x="8424" y="1704"/>
                  </a:lnTo>
                  <a:lnTo>
                    <a:pt x="8418" y="1692"/>
                  </a:lnTo>
                  <a:lnTo>
                    <a:pt x="8412" y="1686"/>
                  </a:lnTo>
                  <a:lnTo>
                    <a:pt x="8406" y="1674"/>
                  </a:lnTo>
                  <a:lnTo>
                    <a:pt x="8400" y="1668"/>
                  </a:lnTo>
                  <a:lnTo>
                    <a:pt x="8364" y="1668"/>
                  </a:lnTo>
                  <a:lnTo>
                    <a:pt x="8316" y="1626"/>
                  </a:lnTo>
                  <a:lnTo>
                    <a:pt x="8316" y="1596"/>
                  </a:lnTo>
                  <a:lnTo>
                    <a:pt x="8310" y="1590"/>
                  </a:lnTo>
                  <a:lnTo>
                    <a:pt x="8298" y="1584"/>
                  </a:lnTo>
                  <a:lnTo>
                    <a:pt x="8280" y="1578"/>
                  </a:lnTo>
                  <a:lnTo>
                    <a:pt x="8268" y="1572"/>
                  </a:lnTo>
                  <a:lnTo>
                    <a:pt x="8256" y="1572"/>
                  </a:lnTo>
                  <a:lnTo>
                    <a:pt x="8256" y="1590"/>
                  </a:lnTo>
                  <a:lnTo>
                    <a:pt x="8250" y="1590"/>
                  </a:lnTo>
                  <a:lnTo>
                    <a:pt x="8244" y="1584"/>
                  </a:lnTo>
                  <a:lnTo>
                    <a:pt x="8232" y="1584"/>
                  </a:lnTo>
                  <a:lnTo>
                    <a:pt x="8214" y="1572"/>
                  </a:lnTo>
                  <a:lnTo>
                    <a:pt x="8202" y="1566"/>
                  </a:lnTo>
                  <a:lnTo>
                    <a:pt x="8196" y="1560"/>
                  </a:lnTo>
                  <a:lnTo>
                    <a:pt x="8190" y="1548"/>
                  </a:lnTo>
                  <a:lnTo>
                    <a:pt x="8190" y="1536"/>
                  </a:lnTo>
                  <a:lnTo>
                    <a:pt x="8196" y="1524"/>
                  </a:lnTo>
                  <a:lnTo>
                    <a:pt x="8196" y="1500"/>
                  </a:lnTo>
                  <a:lnTo>
                    <a:pt x="8184" y="1476"/>
                  </a:lnTo>
                  <a:lnTo>
                    <a:pt x="8166" y="1458"/>
                  </a:lnTo>
                  <a:lnTo>
                    <a:pt x="8154" y="1452"/>
                  </a:lnTo>
                  <a:lnTo>
                    <a:pt x="8154" y="1434"/>
                  </a:lnTo>
                  <a:lnTo>
                    <a:pt x="8160" y="1428"/>
                  </a:lnTo>
                  <a:lnTo>
                    <a:pt x="8172" y="1428"/>
                  </a:lnTo>
                  <a:lnTo>
                    <a:pt x="8184" y="1434"/>
                  </a:lnTo>
                  <a:lnTo>
                    <a:pt x="8196" y="1416"/>
                  </a:lnTo>
                  <a:lnTo>
                    <a:pt x="8232" y="1446"/>
                  </a:lnTo>
                  <a:lnTo>
                    <a:pt x="8238" y="1440"/>
                  </a:lnTo>
                  <a:lnTo>
                    <a:pt x="8226" y="1428"/>
                  </a:lnTo>
                  <a:lnTo>
                    <a:pt x="8226" y="1422"/>
                  </a:lnTo>
                  <a:lnTo>
                    <a:pt x="8232" y="1416"/>
                  </a:lnTo>
                  <a:lnTo>
                    <a:pt x="8232" y="1404"/>
                  </a:lnTo>
                  <a:lnTo>
                    <a:pt x="8238" y="1392"/>
                  </a:lnTo>
                  <a:lnTo>
                    <a:pt x="8250" y="1386"/>
                  </a:lnTo>
                  <a:lnTo>
                    <a:pt x="8256" y="1386"/>
                  </a:lnTo>
                  <a:lnTo>
                    <a:pt x="8274" y="1404"/>
                  </a:lnTo>
                  <a:lnTo>
                    <a:pt x="8280" y="1416"/>
                  </a:lnTo>
                  <a:lnTo>
                    <a:pt x="8292" y="1428"/>
                  </a:lnTo>
                  <a:lnTo>
                    <a:pt x="8304" y="1434"/>
                  </a:lnTo>
                  <a:lnTo>
                    <a:pt x="8310" y="1446"/>
                  </a:lnTo>
                  <a:lnTo>
                    <a:pt x="8322" y="1398"/>
                  </a:lnTo>
                  <a:lnTo>
                    <a:pt x="8334" y="1398"/>
                  </a:lnTo>
                  <a:lnTo>
                    <a:pt x="8364" y="1392"/>
                  </a:lnTo>
                  <a:lnTo>
                    <a:pt x="8400" y="1386"/>
                  </a:lnTo>
                  <a:lnTo>
                    <a:pt x="8430" y="1386"/>
                  </a:lnTo>
                  <a:lnTo>
                    <a:pt x="8478" y="1410"/>
                  </a:lnTo>
                  <a:lnTo>
                    <a:pt x="8484" y="1416"/>
                  </a:lnTo>
                  <a:lnTo>
                    <a:pt x="8490" y="1416"/>
                  </a:lnTo>
                  <a:lnTo>
                    <a:pt x="8532" y="1434"/>
                  </a:lnTo>
                  <a:lnTo>
                    <a:pt x="8502" y="1374"/>
                  </a:lnTo>
                  <a:lnTo>
                    <a:pt x="8526" y="1374"/>
                  </a:lnTo>
                  <a:lnTo>
                    <a:pt x="8538" y="1368"/>
                  </a:lnTo>
                  <a:lnTo>
                    <a:pt x="8550" y="1356"/>
                  </a:lnTo>
                  <a:lnTo>
                    <a:pt x="8550" y="1332"/>
                  </a:lnTo>
                  <a:lnTo>
                    <a:pt x="8544" y="1326"/>
                  </a:lnTo>
                  <a:lnTo>
                    <a:pt x="8538" y="1314"/>
                  </a:lnTo>
                  <a:lnTo>
                    <a:pt x="8562" y="1314"/>
                  </a:lnTo>
                  <a:lnTo>
                    <a:pt x="8562" y="1290"/>
                  </a:lnTo>
                  <a:lnTo>
                    <a:pt x="8574" y="1290"/>
                  </a:lnTo>
                  <a:lnTo>
                    <a:pt x="8586" y="1296"/>
                  </a:lnTo>
                  <a:lnTo>
                    <a:pt x="8616" y="1296"/>
                  </a:lnTo>
                  <a:lnTo>
                    <a:pt x="8628" y="1290"/>
                  </a:lnTo>
                  <a:lnTo>
                    <a:pt x="8634" y="1284"/>
                  </a:lnTo>
                  <a:lnTo>
                    <a:pt x="8640" y="1272"/>
                  </a:lnTo>
                  <a:lnTo>
                    <a:pt x="8652" y="1260"/>
                  </a:lnTo>
                  <a:lnTo>
                    <a:pt x="8658" y="1248"/>
                  </a:lnTo>
                  <a:lnTo>
                    <a:pt x="8664" y="1242"/>
                  </a:lnTo>
                  <a:lnTo>
                    <a:pt x="8670" y="1242"/>
                  </a:lnTo>
                  <a:lnTo>
                    <a:pt x="8652" y="1218"/>
                  </a:lnTo>
                  <a:lnTo>
                    <a:pt x="8682" y="1218"/>
                  </a:lnTo>
                  <a:lnTo>
                    <a:pt x="8688" y="1236"/>
                  </a:lnTo>
                  <a:lnTo>
                    <a:pt x="8748" y="1242"/>
                  </a:lnTo>
                  <a:lnTo>
                    <a:pt x="8760" y="1242"/>
                  </a:lnTo>
                  <a:lnTo>
                    <a:pt x="8772" y="1248"/>
                  </a:lnTo>
                  <a:lnTo>
                    <a:pt x="8808" y="1248"/>
                  </a:lnTo>
                  <a:lnTo>
                    <a:pt x="8808" y="1230"/>
                  </a:lnTo>
                  <a:lnTo>
                    <a:pt x="8802" y="1218"/>
                  </a:lnTo>
                  <a:lnTo>
                    <a:pt x="8766" y="1218"/>
                  </a:lnTo>
                  <a:lnTo>
                    <a:pt x="8760" y="1194"/>
                  </a:lnTo>
                  <a:lnTo>
                    <a:pt x="8754" y="1194"/>
                  </a:lnTo>
                  <a:lnTo>
                    <a:pt x="8748" y="1188"/>
                  </a:lnTo>
                  <a:lnTo>
                    <a:pt x="8736" y="1188"/>
                  </a:lnTo>
                  <a:lnTo>
                    <a:pt x="8712" y="1176"/>
                  </a:lnTo>
                  <a:lnTo>
                    <a:pt x="8700" y="1176"/>
                  </a:lnTo>
                  <a:lnTo>
                    <a:pt x="8688" y="1170"/>
                  </a:lnTo>
                  <a:lnTo>
                    <a:pt x="8658" y="1170"/>
                  </a:lnTo>
                  <a:lnTo>
                    <a:pt x="8664" y="1152"/>
                  </a:lnTo>
                  <a:lnTo>
                    <a:pt x="8592" y="1104"/>
                  </a:lnTo>
                  <a:lnTo>
                    <a:pt x="8574" y="1122"/>
                  </a:lnTo>
                  <a:lnTo>
                    <a:pt x="8568" y="1122"/>
                  </a:lnTo>
                  <a:lnTo>
                    <a:pt x="8562" y="1116"/>
                  </a:lnTo>
                  <a:lnTo>
                    <a:pt x="8550" y="1116"/>
                  </a:lnTo>
                  <a:lnTo>
                    <a:pt x="8538" y="1110"/>
                  </a:lnTo>
                  <a:lnTo>
                    <a:pt x="8532" y="1110"/>
                  </a:lnTo>
                  <a:lnTo>
                    <a:pt x="8520" y="1104"/>
                  </a:lnTo>
                  <a:lnTo>
                    <a:pt x="8508" y="1092"/>
                  </a:lnTo>
                  <a:lnTo>
                    <a:pt x="8502" y="1092"/>
                  </a:lnTo>
                  <a:lnTo>
                    <a:pt x="8466" y="1098"/>
                  </a:lnTo>
                  <a:lnTo>
                    <a:pt x="8442" y="1092"/>
                  </a:lnTo>
                  <a:lnTo>
                    <a:pt x="8430" y="1086"/>
                  </a:lnTo>
                  <a:lnTo>
                    <a:pt x="8412" y="1068"/>
                  </a:lnTo>
                  <a:lnTo>
                    <a:pt x="8406" y="1068"/>
                  </a:lnTo>
                  <a:lnTo>
                    <a:pt x="8412" y="1062"/>
                  </a:lnTo>
                  <a:lnTo>
                    <a:pt x="8436" y="1062"/>
                  </a:lnTo>
                  <a:lnTo>
                    <a:pt x="8460" y="1074"/>
                  </a:lnTo>
                  <a:lnTo>
                    <a:pt x="8478" y="1074"/>
                  </a:lnTo>
                  <a:lnTo>
                    <a:pt x="8496" y="1080"/>
                  </a:lnTo>
                  <a:lnTo>
                    <a:pt x="8514" y="1080"/>
                  </a:lnTo>
                  <a:lnTo>
                    <a:pt x="8526" y="1086"/>
                  </a:lnTo>
                  <a:lnTo>
                    <a:pt x="8544" y="1086"/>
                  </a:lnTo>
                  <a:lnTo>
                    <a:pt x="8550" y="1080"/>
                  </a:lnTo>
                  <a:lnTo>
                    <a:pt x="8562" y="1080"/>
                  </a:lnTo>
                  <a:lnTo>
                    <a:pt x="8580" y="1074"/>
                  </a:lnTo>
                  <a:lnTo>
                    <a:pt x="8604" y="1062"/>
                  </a:lnTo>
                  <a:lnTo>
                    <a:pt x="8616" y="1050"/>
                  </a:lnTo>
                  <a:lnTo>
                    <a:pt x="8604" y="1038"/>
                  </a:lnTo>
                  <a:lnTo>
                    <a:pt x="8592" y="1032"/>
                  </a:lnTo>
                  <a:lnTo>
                    <a:pt x="8586" y="1026"/>
                  </a:lnTo>
                  <a:lnTo>
                    <a:pt x="8574" y="1020"/>
                  </a:lnTo>
                  <a:lnTo>
                    <a:pt x="8568" y="1014"/>
                  </a:lnTo>
                  <a:lnTo>
                    <a:pt x="8562" y="1014"/>
                  </a:lnTo>
                  <a:lnTo>
                    <a:pt x="8556" y="1008"/>
                  </a:lnTo>
                  <a:lnTo>
                    <a:pt x="8520" y="990"/>
                  </a:lnTo>
                  <a:lnTo>
                    <a:pt x="8508" y="978"/>
                  </a:lnTo>
                  <a:lnTo>
                    <a:pt x="8514" y="972"/>
                  </a:lnTo>
                  <a:lnTo>
                    <a:pt x="8538" y="972"/>
                  </a:lnTo>
                  <a:lnTo>
                    <a:pt x="8556" y="978"/>
                  </a:lnTo>
                  <a:lnTo>
                    <a:pt x="8562" y="984"/>
                  </a:lnTo>
                  <a:lnTo>
                    <a:pt x="8574" y="990"/>
                  </a:lnTo>
                  <a:lnTo>
                    <a:pt x="8580" y="990"/>
                  </a:lnTo>
                  <a:lnTo>
                    <a:pt x="8586" y="996"/>
                  </a:lnTo>
                  <a:lnTo>
                    <a:pt x="8610" y="1008"/>
                  </a:lnTo>
                  <a:lnTo>
                    <a:pt x="8628" y="1020"/>
                  </a:lnTo>
                  <a:lnTo>
                    <a:pt x="8652" y="1032"/>
                  </a:lnTo>
                  <a:lnTo>
                    <a:pt x="8664" y="1032"/>
                  </a:lnTo>
                  <a:lnTo>
                    <a:pt x="8676" y="1026"/>
                  </a:lnTo>
                  <a:lnTo>
                    <a:pt x="8682" y="1026"/>
                  </a:lnTo>
                  <a:lnTo>
                    <a:pt x="8688" y="1020"/>
                  </a:lnTo>
                  <a:lnTo>
                    <a:pt x="8730" y="1020"/>
                  </a:lnTo>
                  <a:lnTo>
                    <a:pt x="8754" y="1026"/>
                  </a:lnTo>
                  <a:lnTo>
                    <a:pt x="8808" y="1044"/>
                  </a:lnTo>
                  <a:lnTo>
                    <a:pt x="8850" y="1062"/>
                  </a:lnTo>
                  <a:lnTo>
                    <a:pt x="8880" y="1068"/>
                  </a:lnTo>
                  <a:lnTo>
                    <a:pt x="8886" y="1074"/>
                  </a:lnTo>
                  <a:lnTo>
                    <a:pt x="8898" y="1074"/>
                  </a:lnTo>
                  <a:lnTo>
                    <a:pt x="8934" y="1086"/>
                  </a:lnTo>
                  <a:lnTo>
                    <a:pt x="8946" y="1086"/>
                  </a:lnTo>
                  <a:lnTo>
                    <a:pt x="8952" y="1092"/>
                  </a:lnTo>
                  <a:lnTo>
                    <a:pt x="8958" y="1092"/>
                  </a:lnTo>
                  <a:lnTo>
                    <a:pt x="8970" y="1098"/>
                  </a:lnTo>
                  <a:lnTo>
                    <a:pt x="8976" y="1104"/>
                  </a:lnTo>
                  <a:lnTo>
                    <a:pt x="8988" y="1110"/>
                  </a:lnTo>
                  <a:lnTo>
                    <a:pt x="9000" y="1110"/>
                  </a:lnTo>
                  <a:lnTo>
                    <a:pt x="9018" y="1116"/>
                  </a:lnTo>
                  <a:lnTo>
                    <a:pt x="9024" y="1122"/>
                  </a:lnTo>
                  <a:lnTo>
                    <a:pt x="9042" y="1122"/>
                  </a:lnTo>
                  <a:lnTo>
                    <a:pt x="9042" y="1116"/>
                  </a:lnTo>
                  <a:lnTo>
                    <a:pt x="9036" y="1098"/>
                  </a:lnTo>
                  <a:lnTo>
                    <a:pt x="9012" y="1074"/>
                  </a:lnTo>
                  <a:lnTo>
                    <a:pt x="9006" y="1074"/>
                  </a:lnTo>
                  <a:lnTo>
                    <a:pt x="9024" y="1056"/>
                  </a:lnTo>
                  <a:lnTo>
                    <a:pt x="8976" y="1038"/>
                  </a:lnTo>
                  <a:lnTo>
                    <a:pt x="8988" y="1032"/>
                  </a:lnTo>
                  <a:lnTo>
                    <a:pt x="8940" y="1008"/>
                  </a:lnTo>
                  <a:lnTo>
                    <a:pt x="8994" y="1020"/>
                  </a:lnTo>
                  <a:lnTo>
                    <a:pt x="8988" y="996"/>
                  </a:lnTo>
                  <a:lnTo>
                    <a:pt x="9000" y="996"/>
                  </a:lnTo>
                  <a:lnTo>
                    <a:pt x="9012" y="1002"/>
                  </a:lnTo>
                  <a:lnTo>
                    <a:pt x="9048" y="1002"/>
                  </a:lnTo>
                  <a:lnTo>
                    <a:pt x="9048" y="99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3" name="Google Shape;173;p7"/>
            <p:cNvSpPr/>
            <p:nvPr/>
          </p:nvSpPr>
          <p:spPr>
            <a:xfrm>
              <a:off x="4762501" y="2092325"/>
              <a:ext cx="249238" cy="149225"/>
            </a:xfrm>
            <a:custGeom>
              <a:rect b="b" l="l" r="r" t="t"/>
              <a:pathLst>
                <a:path extrusionOk="0" h="366" w="612">
                  <a:moveTo>
                    <a:pt x="516" y="354"/>
                  </a:moveTo>
                  <a:lnTo>
                    <a:pt x="522" y="360"/>
                  </a:lnTo>
                  <a:lnTo>
                    <a:pt x="540" y="360"/>
                  </a:lnTo>
                  <a:lnTo>
                    <a:pt x="540" y="318"/>
                  </a:lnTo>
                  <a:lnTo>
                    <a:pt x="546" y="312"/>
                  </a:lnTo>
                  <a:lnTo>
                    <a:pt x="558" y="294"/>
                  </a:lnTo>
                  <a:lnTo>
                    <a:pt x="564" y="282"/>
                  </a:lnTo>
                  <a:lnTo>
                    <a:pt x="570" y="276"/>
                  </a:lnTo>
                  <a:lnTo>
                    <a:pt x="606" y="276"/>
                  </a:lnTo>
                  <a:lnTo>
                    <a:pt x="612" y="270"/>
                  </a:lnTo>
                  <a:lnTo>
                    <a:pt x="612" y="258"/>
                  </a:lnTo>
                  <a:lnTo>
                    <a:pt x="600" y="222"/>
                  </a:lnTo>
                  <a:lnTo>
                    <a:pt x="600" y="216"/>
                  </a:lnTo>
                  <a:lnTo>
                    <a:pt x="594" y="216"/>
                  </a:lnTo>
                  <a:lnTo>
                    <a:pt x="588" y="222"/>
                  </a:lnTo>
                  <a:lnTo>
                    <a:pt x="570" y="222"/>
                  </a:lnTo>
                  <a:lnTo>
                    <a:pt x="564" y="228"/>
                  </a:lnTo>
                  <a:lnTo>
                    <a:pt x="558" y="228"/>
                  </a:lnTo>
                  <a:lnTo>
                    <a:pt x="552" y="234"/>
                  </a:lnTo>
                  <a:lnTo>
                    <a:pt x="522" y="234"/>
                  </a:lnTo>
                  <a:lnTo>
                    <a:pt x="510" y="222"/>
                  </a:lnTo>
                  <a:lnTo>
                    <a:pt x="510" y="198"/>
                  </a:lnTo>
                  <a:lnTo>
                    <a:pt x="504" y="192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44"/>
                  </a:lnTo>
                  <a:lnTo>
                    <a:pt x="504" y="144"/>
                  </a:lnTo>
                  <a:lnTo>
                    <a:pt x="504" y="102"/>
                  </a:lnTo>
                  <a:lnTo>
                    <a:pt x="498" y="96"/>
                  </a:lnTo>
                  <a:lnTo>
                    <a:pt x="480" y="96"/>
                  </a:lnTo>
                  <a:lnTo>
                    <a:pt x="474" y="78"/>
                  </a:lnTo>
                  <a:lnTo>
                    <a:pt x="462" y="78"/>
                  </a:lnTo>
                  <a:lnTo>
                    <a:pt x="456" y="54"/>
                  </a:lnTo>
                  <a:lnTo>
                    <a:pt x="432" y="42"/>
                  </a:lnTo>
                  <a:lnTo>
                    <a:pt x="432" y="30"/>
                  </a:lnTo>
                  <a:lnTo>
                    <a:pt x="426" y="24"/>
                  </a:lnTo>
                  <a:lnTo>
                    <a:pt x="420" y="12"/>
                  </a:lnTo>
                  <a:lnTo>
                    <a:pt x="414" y="6"/>
                  </a:lnTo>
                  <a:lnTo>
                    <a:pt x="396" y="0"/>
                  </a:lnTo>
                  <a:lnTo>
                    <a:pt x="384" y="0"/>
                  </a:lnTo>
                  <a:lnTo>
                    <a:pt x="378" y="6"/>
                  </a:lnTo>
                  <a:lnTo>
                    <a:pt x="378" y="12"/>
                  </a:lnTo>
                  <a:lnTo>
                    <a:pt x="366" y="24"/>
                  </a:lnTo>
                  <a:lnTo>
                    <a:pt x="348" y="24"/>
                  </a:lnTo>
                  <a:lnTo>
                    <a:pt x="342" y="18"/>
                  </a:lnTo>
                  <a:lnTo>
                    <a:pt x="336" y="30"/>
                  </a:lnTo>
                  <a:lnTo>
                    <a:pt x="312" y="24"/>
                  </a:lnTo>
                  <a:lnTo>
                    <a:pt x="312" y="30"/>
                  </a:lnTo>
                  <a:lnTo>
                    <a:pt x="300" y="42"/>
                  </a:lnTo>
                  <a:lnTo>
                    <a:pt x="288" y="42"/>
                  </a:lnTo>
                  <a:lnTo>
                    <a:pt x="264" y="18"/>
                  </a:lnTo>
                  <a:lnTo>
                    <a:pt x="258" y="18"/>
                  </a:lnTo>
                  <a:lnTo>
                    <a:pt x="246" y="24"/>
                  </a:lnTo>
                  <a:lnTo>
                    <a:pt x="240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18"/>
                  </a:lnTo>
                  <a:lnTo>
                    <a:pt x="168" y="18"/>
                  </a:lnTo>
                  <a:lnTo>
                    <a:pt x="150" y="36"/>
                  </a:lnTo>
                  <a:lnTo>
                    <a:pt x="120" y="36"/>
                  </a:lnTo>
                  <a:lnTo>
                    <a:pt x="108" y="48"/>
                  </a:lnTo>
                  <a:lnTo>
                    <a:pt x="108" y="90"/>
                  </a:lnTo>
                  <a:lnTo>
                    <a:pt x="90" y="108"/>
                  </a:lnTo>
                  <a:lnTo>
                    <a:pt x="78" y="114"/>
                  </a:lnTo>
                  <a:lnTo>
                    <a:pt x="72" y="120"/>
                  </a:lnTo>
                  <a:lnTo>
                    <a:pt x="72" y="138"/>
                  </a:lnTo>
                  <a:lnTo>
                    <a:pt x="66" y="144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30" y="150"/>
                  </a:lnTo>
                  <a:lnTo>
                    <a:pt x="30" y="168"/>
                  </a:lnTo>
                  <a:lnTo>
                    <a:pt x="0" y="174"/>
                  </a:lnTo>
                  <a:lnTo>
                    <a:pt x="6" y="174"/>
                  </a:lnTo>
                  <a:lnTo>
                    <a:pt x="30" y="192"/>
                  </a:lnTo>
                  <a:lnTo>
                    <a:pt x="36" y="192"/>
                  </a:lnTo>
                  <a:lnTo>
                    <a:pt x="48" y="228"/>
                  </a:lnTo>
                  <a:lnTo>
                    <a:pt x="54" y="234"/>
                  </a:lnTo>
                  <a:lnTo>
                    <a:pt x="60" y="234"/>
                  </a:lnTo>
                  <a:lnTo>
                    <a:pt x="66" y="228"/>
                  </a:lnTo>
                  <a:lnTo>
                    <a:pt x="72" y="228"/>
                  </a:lnTo>
                  <a:lnTo>
                    <a:pt x="84" y="234"/>
                  </a:lnTo>
                  <a:lnTo>
                    <a:pt x="84" y="252"/>
                  </a:lnTo>
                  <a:lnTo>
                    <a:pt x="78" y="258"/>
                  </a:lnTo>
                  <a:lnTo>
                    <a:pt x="90" y="276"/>
                  </a:lnTo>
                  <a:lnTo>
                    <a:pt x="114" y="282"/>
                  </a:lnTo>
                  <a:lnTo>
                    <a:pt x="120" y="288"/>
                  </a:lnTo>
                  <a:lnTo>
                    <a:pt x="144" y="282"/>
                  </a:lnTo>
                  <a:lnTo>
                    <a:pt x="168" y="288"/>
                  </a:lnTo>
                  <a:lnTo>
                    <a:pt x="162" y="294"/>
                  </a:lnTo>
                  <a:lnTo>
                    <a:pt x="156" y="306"/>
                  </a:lnTo>
                  <a:lnTo>
                    <a:pt x="162" y="312"/>
                  </a:lnTo>
                  <a:lnTo>
                    <a:pt x="162" y="324"/>
                  </a:lnTo>
                  <a:lnTo>
                    <a:pt x="186" y="324"/>
                  </a:lnTo>
                  <a:lnTo>
                    <a:pt x="192" y="330"/>
                  </a:lnTo>
                  <a:lnTo>
                    <a:pt x="186" y="336"/>
                  </a:lnTo>
                  <a:lnTo>
                    <a:pt x="186" y="342"/>
                  </a:lnTo>
                  <a:lnTo>
                    <a:pt x="180" y="348"/>
                  </a:lnTo>
                  <a:lnTo>
                    <a:pt x="186" y="354"/>
                  </a:lnTo>
                  <a:lnTo>
                    <a:pt x="204" y="354"/>
                  </a:lnTo>
                  <a:lnTo>
                    <a:pt x="216" y="342"/>
                  </a:lnTo>
                  <a:lnTo>
                    <a:pt x="240" y="354"/>
                  </a:lnTo>
                  <a:lnTo>
                    <a:pt x="252" y="354"/>
                  </a:lnTo>
                  <a:lnTo>
                    <a:pt x="258" y="360"/>
                  </a:lnTo>
                  <a:lnTo>
                    <a:pt x="282" y="360"/>
                  </a:lnTo>
                  <a:lnTo>
                    <a:pt x="288" y="354"/>
                  </a:lnTo>
                  <a:lnTo>
                    <a:pt x="288" y="348"/>
                  </a:lnTo>
                  <a:lnTo>
                    <a:pt x="306" y="354"/>
                  </a:lnTo>
                  <a:lnTo>
                    <a:pt x="330" y="354"/>
                  </a:lnTo>
                  <a:lnTo>
                    <a:pt x="336" y="360"/>
                  </a:lnTo>
                  <a:lnTo>
                    <a:pt x="348" y="366"/>
                  </a:lnTo>
                  <a:lnTo>
                    <a:pt x="366" y="366"/>
                  </a:lnTo>
                  <a:lnTo>
                    <a:pt x="372" y="360"/>
                  </a:lnTo>
                  <a:lnTo>
                    <a:pt x="372" y="348"/>
                  </a:lnTo>
                  <a:lnTo>
                    <a:pt x="378" y="342"/>
                  </a:lnTo>
                  <a:lnTo>
                    <a:pt x="384" y="342"/>
                  </a:lnTo>
                  <a:lnTo>
                    <a:pt x="396" y="336"/>
                  </a:lnTo>
                  <a:lnTo>
                    <a:pt x="402" y="336"/>
                  </a:lnTo>
                  <a:lnTo>
                    <a:pt x="402" y="330"/>
                  </a:lnTo>
                  <a:lnTo>
                    <a:pt x="432" y="336"/>
                  </a:lnTo>
                  <a:lnTo>
                    <a:pt x="432" y="324"/>
                  </a:lnTo>
                  <a:lnTo>
                    <a:pt x="438" y="324"/>
                  </a:lnTo>
                  <a:lnTo>
                    <a:pt x="450" y="330"/>
                  </a:lnTo>
                  <a:lnTo>
                    <a:pt x="462" y="330"/>
                  </a:lnTo>
                  <a:lnTo>
                    <a:pt x="474" y="336"/>
                  </a:lnTo>
                  <a:lnTo>
                    <a:pt x="498" y="336"/>
                  </a:lnTo>
                  <a:lnTo>
                    <a:pt x="516" y="35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4" name="Google Shape;174;p7"/>
            <p:cNvSpPr/>
            <p:nvPr/>
          </p:nvSpPr>
          <p:spPr>
            <a:xfrm>
              <a:off x="5651501" y="2808288"/>
              <a:ext cx="26988" cy="58738"/>
            </a:xfrm>
            <a:custGeom>
              <a:rect b="b" l="l" r="r" t="t"/>
              <a:pathLst>
                <a:path extrusionOk="0" h="144" w="66">
                  <a:moveTo>
                    <a:pt x="24" y="132"/>
                  </a:moveTo>
                  <a:lnTo>
                    <a:pt x="36" y="144"/>
                  </a:lnTo>
                  <a:lnTo>
                    <a:pt x="48" y="132"/>
                  </a:lnTo>
                  <a:lnTo>
                    <a:pt x="54" y="114"/>
                  </a:lnTo>
                  <a:lnTo>
                    <a:pt x="60" y="102"/>
                  </a:lnTo>
                  <a:lnTo>
                    <a:pt x="66" y="84"/>
                  </a:lnTo>
                  <a:lnTo>
                    <a:pt x="66" y="30"/>
                  </a:lnTo>
                  <a:lnTo>
                    <a:pt x="54" y="18"/>
                  </a:lnTo>
                  <a:lnTo>
                    <a:pt x="48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18"/>
                  </a:lnTo>
                  <a:lnTo>
                    <a:pt x="12" y="36"/>
                  </a:lnTo>
                  <a:lnTo>
                    <a:pt x="12" y="108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24" y="1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5" name="Google Shape;175;p7"/>
            <p:cNvSpPr/>
            <p:nvPr/>
          </p:nvSpPr>
          <p:spPr>
            <a:xfrm>
              <a:off x="2303463" y="3065463"/>
              <a:ext cx="55563" cy="23813"/>
            </a:xfrm>
            <a:custGeom>
              <a:rect b="b" l="l" r="r" t="t"/>
              <a:pathLst>
                <a:path extrusionOk="0" h="60" w="138">
                  <a:moveTo>
                    <a:pt x="84" y="12"/>
                  </a:moveTo>
                  <a:lnTo>
                    <a:pt x="72" y="12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36" y="60"/>
                  </a:lnTo>
                  <a:lnTo>
                    <a:pt x="48" y="48"/>
                  </a:lnTo>
                  <a:lnTo>
                    <a:pt x="102" y="48"/>
                  </a:lnTo>
                  <a:lnTo>
                    <a:pt x="120" y="36"/>
                  </a:lnTo>
                  <a:lnTo>
                    <a:pt x="132" y="30"/>
                  </a:lnTo>
                  <a:lnTo>
                    <a:pt x="138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14" y="6"/>
                  </a:lnTo>
                  <a:lnTo>
                    <a:pt x="102" y="12"/>
                  </a:lnTo>
                  <a:lnTo>
                    <a:pt x="84" y="1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6" name="Google Shape;176;p7"/>
            <p:cNvSpPr/>
            <p:nvPr/>
          </p:nvSpPr>
          <p:spPr>
            <a:xfrm>
              <a:off x="3978276" y="2290763"/>
              <a:ext cx="92075" cy="166688"/>
            </a:xfrm>
            <a:custGeom>
              <a:rect b="b" l="l" r="r" t="t"/>
              <a:pathLst>
                <a:path extrusionOk="0" h="414" w="228">
                  <a:moveTo>
                    <a:pt x="210" y="30"/>
                  </a:moveTo>
                  <a:lnTo>
                    <a:pt x="210" y="12"/>
                  </a:lnTo>
                  <a:lnTo>
                    <a:pt x="156" y="12"/>
                  </a:lnTo>
                  <a:lnTo>
                    <a:pt x="156" y="18"/>
                  </a:lnTo>
                  <a:lnTo>
                    <a:pt x="150" y="24"/>
                  </a:lnTo>
                  <a:lnTo>
                    <a:pt x="138" y="24"/>
                  </a:lnTo>
                  <a:lnTo>
                    <a:pt x="132" y="18"/>
                  </a:lnTo>
                  <a:lnTo>
                    <a:pt x="114" y="18"/>
                  </a:lnTo>
                  <a:lnTo>
                    <a:pt x="108" y="24"/>
                  </a:lnTo>
                  <a:lnTo>
                    <a:pt x="96" y="24"/>
                  </a:lnTo>
                  <a:lnTo>
                    <a:pt x="96" y="18"/>
                  </a:lnTo>
                  <a:lnTo>
                    <a:pt x="102" y="18"/>
                  </a:lnTo>
                  <a:lnTo>
                    <a:pt x="114" y="6"/>
                  </a:lnTo>
                  <a:lnTo>
                    <a:pt x="114" y="0"/>
                  </a:lnTo>
                  <a:lnTo>
                    <a:pt x="90" y="0"/>
                  </a:lnTo>
                  <a:lnTo>
                    <a:pt x="66" y="12"/>
                  </a:lnTo>
                  <a:lnTo>
                    <a:pt x="60" y="18"/>
                  </a:lnTo>
                  <a:lnTo>
                    <a:pt x="60" y="36"/>
                  </a:lnTo>
                  <a:lnTo>
                    <a:pt x="66" y="60"/>
                  </a:lnTo>
                  <a:lnTo>
                    <a:pt x="66" y="78"/>
                  </a:lnTo>
                  <a:lnTo>
                    <a:pt x="60" y="108"/>
                  </a:lnTo>
                  <a:lnTo>
                    <a:pt x="48" y="138"/>
                  </a:lnTo>
                  <a:lnTo>
                    <a:pt x="30" y="174"/>
                  </a:lnTo>
                  <a:lnTo>
                    <a:pt x="12" y="222"/>
                  </a:lnTo>
                  <a:lnTo>
                    <a:pt x="6" y="234"/>
                  </a:lnTo>
                  <a:lnTo>
                    <a:pt x="6" y="240"/>
                  </a:lnTo>
                  <a:lnTo>
                    <a:pt x="0" y="252"/>
                  </a:lnTo>
                  <a:lnTo>
                    <a:pt x="0" y="264"/>
                  </a:lnTo>
                  <a:lnTo>
                    <a:pt x="18" y="282"/>
                  </a:lnTo>
                  <a:lnTo>
                    <a:pt x="30" y="288"/>
                  </a:lnTo>
                  <a:lnTo>
                    <a:pt x="42" y="342"/>
                  </a:lnTo>
                  <a:lnTo>
                    <a:pt x="42" y="348"/>
                  </a:lnTo>
                  <a:lnTo>
                    <a:pt x="36" y="354"/>
                  </a:lnTo>
                  <a:lnTo>
                    <a:pt x="36" y="366"/>
                  </a:lnTo>
                  <a:lnTo>
                    <a:pt x="30" y="384"/>
                  </a:lnTo>
                  <a:lnTo>
                    <a:pt x="24" y="396"/>
                  </a:lnTo>
                  <a:lnTo>
                    <a:pt x="24" y="408"/>
                  </a:lnTo>
                  <a:lnTo>
                    <a:pt x="48" y="408"/>
                  </a:lnTo>
                  <a:lnTo>
                    <a:pt x="60" y="402"/>
                  </a:lnTo>
                  <a:lnTo>
                    <a:pt x="72" y="402"/>
                  </a:lnTo>
                  <a:lnTo>
                    <a:pt x="84" y="414"/>
                  </a:lnTo>
                  <a:lnTo>
                    <a:pt x="96" y="414"/>
                  </a:lnTo>
                  <a:lnTo>
                    <a:pt x="108" y="408"/>
                  </a:lnTo>
                  <a:lnTo>
                    <a:pt x="114" y="402"/>
                  </a:lnTo>
                  <a:lnTo>
                    <a:pt x="120" y="402"/>
                  </a:lnTo>
                  <a:lnTo>
                    <a:pt x="126" y="396"/>
                  </a:lnTo>
                  <a:lnTo>
                    <a:pt x="126" y="348"/>
                  </a:lnTo>
                  <a:lnTo>
                    <a:pt x="132" y="342"/>
                  </a:lnTo>
                  <a:lnTo>
                    <a:pt x="138" y="330"/>
                  </a:lnTo>
                  <a:lnTo>
                    <a:pt x="150" y="330"/>
                  </a:lnTo>
                  <a:lnTo>
                    <a:pt x="162" y="318"/>
                  </a:lnTo>
                  <a:lnTo>
                    <a:pt x="162" y="312"/>
                  </a:lnTo>
                  <a:lnTo>
                    <a:pt x="150" y="312"/>
                  </a:lnTo>
                  <a:lnTo>
                    <a:pt x="144" y="306"/>
                  </a:lnTo>
                  <a:lnTo>
                    <a:pt x="138" y="294"/>
                  </a:lnTo>
                  <a:lnTo>
                    <a:pt x="138" y="288"/>
                  </a:lnTo>
                  <a:lnTo>
                    <a:pt x="132" y="282"/>
                  </a:lnTo>
                  <a:lnTo>
                    <a:pt x="132" y="276"/>
                  </a:lnTo>
                  <a:lnTo>
                    <a:pt x="144" y="264"/>
                  </a:lnTo>
                  <a:lnTo>
                    <a:pt x="156" y="258"/>
                  </a:lnTo>
                  <a:lnTo>
                    <a:pt x="168" y="246"/>
                  </a:lnTo>
                  <a:lnTo>
                    <a:pt x="168" y="240"/>
                  </a:lnTo>
                  <a:lnTo>
                    <a:pt x="156" y="234"/>
                  </a:lnTo>
                  <a:lnTo>
                    <a:pt x="150" y="228"/>
                  </a:lnTo>
                  <a:lnTo>
                    <a:pt x="150" y="216"/>
                  </a:lnTo>
                  <a:lnTo>
                    <a:pt x="126" y="192"/>
                  </a:lnTo>
                  <a:lnTo>
                    <a:pt x="162" y="192"/>
                  </a:lnTo>
                  <a:lnTo>
                    <a:pt x="174" y="180"/>
                  </a:lnTo>
                  <a:lnTo>
                    <a:pt x="174" y="168"/>
                  </a:lnTo>
                  <a:lnTo>
                    <a:pt x="168" y="162"/>
                  </a:lnTo>
                  <a:lnTo>
                    <a:pt x="168" y="150"/>
                  </a:lnTo>
                  <a:lnTo>
                    <a:pt x="174" y="144"/>
                  </a:lnTo>
                  <a:lnTo>
                    <a:pt x="180" y="144"/>
                  </a:lnTo>
                  <a:lnTo>
                    <a:pt x="180" y="126"/>
                  </a:lnTo>
                  <a:lnTo>
                    <a:pt x="186" y="108"/>
                  </a:lnTo>
                  <a:lnTo>
                    <a:pt x="186" y="96"/>
                  </a:lnTo>
                  <a:lnTo>
                    <a:pt x="180" y="90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80" y="78"/>
                  </a:lnTo>
                  <a:lnTo>
                    <a:pt x="204" y="66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10" y="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7" name="Google Shape;177;p7"/>
            <p:cNvSpPr/>
            <p:nvPr/>
          </p:nvSpPr>
          <p:spPr>
            <a:xfrm>
              <a:off x="4602163" y="1885950"/>
              <a:ext cx="254000" cy="182563"/>
            </a:xfrm>
            <a:custGeom>
              <a:rect b="b" l="l" r="r" t="t"/>
              <a:pathLst>
                <a:path extrusionOk="0" h="450" w="624">
                  <a:moveTo>
                    <a:pt x="426" y="426"/>
                  </a:moveTo>
                  <a:lnTo>
                    <a:pt x="432" y="426"/>
                  </a:lnTo>
                  <a:lnTo>
                    <a:pt x="444" y="420"/>
                  </a:lnTo>
                  <a:lnTo>
                    <a:pt x="450" y="414"/>
                  </a:lnTo>
                  <a:lnTo>
                    <a:pt x="474" y="414"/>
                  </a:lnTo>
                  <a:lnTo>
                    <a:pt x="498" y="438"/>
                  </a:lnTo>
                  <a:lnTo>
                    <a:pt x="528" y="438"/>
                  </a:lnTo>
                  <a:lnTo>
                    <a:pt x="528" y="450"/>
                  </a:lnTo>
                  <a:lnTo>
                    <a:pt x="552" y="450"/>
                  </a:lnTo>
                  <a:lnTo>
                    <a:pt x="540" y="438"/>
                  </a:lnTo>
                  <a:lnTo>
                    <a:pt x="540" y="396"/>
                  </a:lnTo>
                  <a:lnTo>
                    <a:pt x="594" y="348"/>
                  </a:lnTo>
                  <a:lnTo>
                    <a:pt x="606" y="348"/>
                  </a:lnTo>
                  <a:lnTo>
                    <a:pt x="612" y="342"/>
                  </a:lnTo>
                  <a:lnTo>
                    <a:pt x="618" y="342"/>
                  </a:lnTo>
                  <a:lnTo>
                    <a:pt x="624" y="336"/>
                  </a:lnTo>
                  <a:lnTo>
                    <a:pt x="618" y="330"/>
                  </a:lnTo>
                  <a:lnTo>
                    <a:pt x="618" y="324"/>
                  </a:lnTo>
                  <a:lnTo>
                    <a:pt x="612" y="318"/>
                  </a:lnTo>
                  <a:lnTo>
                    <a:pt x="618" y="306"/>
                  </a:lnTo>
                  <a:lnTo>
                    <a:pt x="612" y="300"/>
                  </a:lnTo>
                  <a:lnTo>
                    <a:pt x="600" y="294"/>
                  </a:lnTo>
                  <a:lnTo>
                    <a:pt x="600" y="288"/>
                  </a:lnTo>
                  <a:lnTo>
                    <a:pt x="582" y="270"/>
                  </a:lnTo>
                  <a:lnTo>
                    <a:pt x="576" y="252"/>
                  </a:lnTo>
                  <a:lnTo>
                    <a:pt x="582" y="252"/>
                  </a:lnTo>
                  <a:lnTo>
                    <a:pt x="576" y="240"/>
                  </a:lnTo>
                  <a:lnTo>
                    <a:pt x="576" y="210"/>
                  </a:lnTo>
                  <a:lnTo>
                    <a:pt x="564" y="198"/>
                  </a:lnTo>
                  <a:lnTo>
                    <a:pt x="558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64" y="186"/>
                  </a:lnTo>
                  <a:lnTo>
                    <a:pt x="564" y="168"/>
                  </a:lnTo>
                  <a:lnTo>
                    <a:pt x="588" y="162"/>
                  </a:lnTo>
                  <a:lnTo>
                    <a:pt x="588" y="150"/>
                  </a:lnTo>
                  <a:lnTo>
                    <a:pt x="594" y="144"/>
                  </a:lnTo>
                  <a:lnTo>
                    <a:pt x="594" y="138"/>
                  </a:lnTo>
                  <a:lnTo>
                    <a:pt x="588" y="132"/>
                  </a:lnTo>
                  <a:lnTo>
                    <a:pt x="576" y="108"/>
                  </a:lnTo>
                  <a:lnTo>
                    <a:pt x="570" y="102"/>
                  </a:lnTo>
                  <a:lnTo>
                    <a:pt x="570" y="90"/>
                  </a:lnTo>
                  <a:lnTo>
                    <a:pt x="564" y="84"/>
                  </a:lnTo>
                  <a:lnTo>
                    <a:pt x="558" y="72"/>
                  </a:lnTo>
                  <a:lnTo>
                    <a:pt x="558" y="48"/>
                  </a:lnTo>
                  <a:lnTo>
                    <a:pt x="546" y="42"/>
                  </a:lnTo>
                  <a:lnTo>
                    <a:pt x="540" y="42"/>
                  </a:lnTo>
                  <a:lnTo>
                    <a:pt x="522" y="36"/>
                  </a:lnTo>
                  <a:lnTo>
                    <a:pt x="498" y="36"/>
                  </a:lnTo>
                  <a:lnTo>
                    <a:pt x="498" y="42"/>
                  </a:lnTo>
                  <a:lnTo>
                    <a:pt x="408" y="42"/>
                  </a:lnTo>
                  <a:lnTo>
                    <a:pt x="402" y="36"/>
                  </a:lnTo>
                  <a:lnTo>
                    <a:pt x="390" y="36"/>
                  </a:lnTo>
                  <a:lnTo>
                    <a:pt x="384" y="30"/>
                  </a:lnTo>
                  <a:lnTo>
                    <a:pt x="360" y="30"/>
                  </a:lnTo>
                  <a:lnTo>
                    <a:pt x="354" y="36"/>
                  </a:lnTo>
                  <a:lnTo>
                    <a:pt x="348" y="36"/>
                  </a:lnTo>
                  <a:lnTo>
                    <a:pt x="342" y="30"/>
                  </a:lnTo>
                  <a:lnTo>
                    <a:pt x="312" y="30"/>
                  </a:lnTo>
                  <a:lnTo>
                    <a:pt x="300" y="36"/>
                  </a:lnTo>
                  <a:lnTo>
                    <a:pt x="282" y="36"/>
                  </a:lnTo>
                  <a:lnTo>
                    <a:pt x="276" y="30"/>
                  </a:lnTo>
                  <a:lnTo>
                    <a:pt x="270" y="18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10" y="0"/>
                  </a:lnTo>
                  <a:lnTo>
                    <a:pt x="192" y="6"/>
                  </a:lnTo>
                  <a:lnTo>
                    <a:pt x="180" y="12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44" y="24"/>
                  </a:lnTo>
                  <a:lnTo>
                    <a:pt x="138" y="24"/>
                  </a:lnTo>
                  <a:lnTo>
                    <a:pt x="120" y="42"/>
                  </a:lnTo>
                  <a:lnTo>
                    <a:pt x="60" y="48"/>
                  </a:lnTo>
                  <a:lnTo>
                    <a:pt x="54" y="48"/>
                  </a:lnTo>
                  <a:lnTo>
                    <a:pt x="48" y="54"/>
                  </a:lnTo>
                  <a:lnTo>
                    <a:pt x="24" y="66"/>
                  </a:lnTo>
                  <a:lnTo>
                    <a:pt x="18" y="66"/>
                  </a:lnTo>
                  <a:lnTo>
                    <a:pt x="12" y="72"/>
                  </a:lnTo>
                  <a:lnTo>
                    <a:pt x="18" y="78"/>
                  </a:lnTo>
                  <a:lnTo>
                    <a:pt x="18" y="96"/>
                  </a:lnTo>
                  <a:lnTo>
                    <a:pt x="6" y="90"/>
                  </a:lnTo>
                  <a:lnTo>
                    <a:pt x="6" y="108"/>
                  </a:lnTo>
                  <a:lnTo>
                    <a:pt x="12" y="108"/>
                  </a:lnTo>
                  <a:lnTo>
                    <a:pt x="18" y="114"/>
                  </a:lnTo>
                  <a:lnTo>
                    <a:pt x="18" y="132"/>
                  </a:lnTo>
                  <a:lnTo>
                    <a:pt x="6" y="144"/>
                  </a:lnTo>
                  <a:lnTo>
                    <a:pt x="0" y="144"/>
                  </a:lnTo>
                  <a:lnTo>
                    <a:pt x="0" y="156"/>
                  </a:lnTo>
                  <a:lnTo>
                    <a:pt x="6" y="162"/>
                  </a:lnTo>
                  <a:lnTo>
                    <a:pt x="12" y="162"/>
                  </a:lnTo>
                  <a:lnTo>
                    <a:pt x="18" y="168"/>
                  </a:lnTo>
                  <a:lnTo>
                    <a:pt x="30" y="168"/>
                  </a:lnTo>
                  <a:lnTo>
                    <a:pt x="30" y="186"/>
                  </a:lnTo>
                  <a:lnTo>
                    <a:pt x="24" y="186"/>
                  </a:lnTo>
                  <a:lnTo>
                    <a:pt x="24" y="198"/>
                  </a:lnTo>
                  <a:lnTo>
                    <a:pt x="36" y="198"/>
                  </a:lnTo>
                  <a:lnTo>
                    <a:pt x="36" y="204"/>
                  </a:lnTo>
                  <a:lnTo>
                    <a:pt x="30" y="210"/>
                  </a:lnTo>
                  <a:lnTo>
                    <a:pt x="36" y="210"/>
                  </a:lnTo>
                  <a:lnTo>
                    <a:pt x="42" y="216"/>
                  </a:lnTo>
                  <a:lnTo>
                    <a:pt x="36" y="222"/>
                  </a:lnTo>
                  <a:lnTo>
                    <a:pt x="24" y="228"/>
                  </a:lnTo>
                  <a:lnTo>
                    <a:pt x="24" y="234"/>
                  </a:lnTo>
                  <a:lnTo>
                    <a:pt x="30" y="240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42" y="264"/>
                  </a:lnTo>
                  <a:lnTo>
                    <a:pt x="48" y="258"/>
                  </a:lnTo>
                  <a:lnTo>
                    <a:pt x="54" y="258"/>
                  </a:lnTo>
                  <a:lnTo>
                    <a:pt x="54" y="270"/>
                  </a:lnTo>
                  <a:lnTo>
                    <a:pt x="48" y="276"/>
                  </a:lnTo>
                  <a:lnTo>
                    <a:pt x="60" y="276"/>
                  </a:lnTo>
                  <a:lnTo>
                    <a:pt x="60" y="282"/>
                  </a:lnTo>
                  <a:lnTo>
                    <a:pt x="54" y="282"/>
                  </a:lnTo>
                  <a:lnTo>
                    <a:pt x="54" y="294"/>
                  </a:lnTo>
                  <a:lnTo>
                    <a:pt x="72" y="294"/>
                  </a:lnTo>
                  <a:lnTo>
                    <a:pt x="78" y="312"/>
                  </a:lnTo>
                  <a:lnTo>
                    <a:pt x="96" y="312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24"/>
                  </a:lnTo>
                  <a:lnTo>
                    <a:pt x="138" y="324"/>
                  </a:lnTo>
                  <a:lnTo>
                    <a:pt x="144" y="330"/>
                  </a:lnTo>
                  <a:lnTo>
                    <a:pt x="132" y="336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0" y="354"/>
                  </a:lnTo>
                  <a:lnTo>
                    <a:pt x="156" y="360"/>
                  </a:lnTo>
                  <a:lnTo>
                    <a:pt x="174" y="360"/>
                  </a:lnTo>
                  <a:lnTo>
                    <a:pt x="174" y="354"/>
                  </a:lnTo>
                  <a:lnTo>
                    <a:pt x="180" y="354"/>
                  </a:lnTo>
                  <a:lnTo>
                    <a:pt x="192" y="348"/>
                  </a:lnTo>
                  <a:lnTo>
                    <a:pt x="210" y="348"/>
                  </a:lnTo>
                  <a:lnTo>
                    <a:pt x="204" y="354"/>
                  </a:lnTo>
                  <a:lnTo>
                    <a:pt x="222" y="354"/>
                  </a:lnTo>
                  <a:lnTo>
                    <a:pt x="228" y="360"/>
                  </a:lnTo>
                  <a:lnTo>
                    <a:pt x="234" y="372"/>
                  </a:lnTo>
                  <a:lnTo>
                    <a:pt x="240" y="378"/>
                  </a:lnTo>
                  <a:lnTo>
                    <a:pt x="246" y="366"/>
                  </a:lnTo>
                  <a:lnTo>
                    <a:pt x="252" y="372"/>
                  </a:lnTo>
                  <a:lnTo>
                    <a:pt x="252" y="378"/>
                  </a:lnTo>
                  <a:lnTo>
                    <a:pt x="270" y="378"/>
                  </a:lnTo>
                  <a:lnTo>
                    <a:pt x="282" y="384"/>
                  </a:lnTo>
                  <a:lnTo>
                    <a:pt x="282" y="390"/>
                  </a:lnTo>
                  <a:lnTo>
                    <a:pt x="288" y="402"/>
                  </a:lnTo>
                  <a:lnTo>
                    <a:pt x="306" y="420"/>
                  </a:lnTo>
                  <a:lnTo>
                    <a:pt x="318" y="420"/>
                  </a:lnTo>
                  <a:lnTo>
                    <a:pt x="330" y="408"/>
                  </a:lnTo>
                  <a:lnTo>
                    <a:pt x="342" y="408"/>
                  </a:lnTo>
                  <a:lnTo>
                    <a:pt x="354" y="420"/>
                  </a:lnTo>
                  <a:lnTo>
                    <a:pt x="360" y="420"/>
                  </a:lnTo>
                  <a:lnTo>
                    <a:pt x="360" y="426"/>
                  </a:lnTo>
                  <a:lnTo>
                    <a:pt x="366" y="432"/>
                  </a:lnTo>
                  <a:lnTo>
                    <a:pt x="378" y="432"/>
                  </a:lnTo>
                  <a:lnTo>
                    <a:pt x="384" y="426"/>
                  </a:lnTo>
                  <a:lnTo>
                    <a:pt x="384" y="420"/>
                  </a:lnTo>
                  <a:lnTo>
                    <a:pt x="414" y="420"/>
                  </a:lnTo>
                  <a:lnTo>
                    <a:pt x="420" y="426"/>
                  </a:lnTo>
                  <a:lnTo>
                    <a:pt x="426" y="42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8" name="Google Shape;178;p7"/>
            <p:cNvSpPr/>
            <p:nvPr/>
          </p:nvSpPr>
          <p:spPr>
            <a:xfrm>
              <a:off x="7588251" y="3054350"/>
              <a:ext cx="290513" cy="487363"/>
            </a:xfrm>
            <a:custGeom>
              <a:rect b="b" l="l" r="r" t="t"/>
              <a:pathLst>
                <a:path extrusionOk="0" h="1200" w="714">
                  <a:moveTo>
                    <a:pt x="702" y="1140"/>
                  </a:moveTo>
                  <a:lnTo>
                    <a:pt x="690" y="1170"/>
                  </a:lnTo>
                  <a:lnTo>
                    <a:pt x="696" y="1200"/>
                  </a:lnTo>
                  <a:lnTo>
                    <a:pt x="714" y="1182"/>
                  </a:lnTo>
                  <a:lnTo>
                    <a:pt x="714" y="1140"/>
                  </a:lnTo>
                  <a:lnTo>
                    <a:pt x="702" y="1140"/>
                  </a:lnTo>
                  <a:close/>
                  <a:moveTo>
                    <a:pt x="582" y="1176"/>
                  </a:moveTo>
                  <a:lnTo>
                    <a:pt x="600" y="1140"/>
                  </a:lnTo>
                  <a:lnTo>
                    <a:pt x="576" y="1134"/>
                  </a:lnTo>
                  <a:lnTo>
                    <a:pt x="582" y="1176"/>
                  </a:lnTo>
                  <a:close/>
                  <a:moveTo>
                    <a:pt x="246" y="1038"/>
                  </a:moveTo>
                  <a:lnTo>
                    <a:pt x="264" y="1050"/>
                  </a:lnTo>
                  <a:lnTo>
                    <a:pt x="282" y="1020"/>
                  </a:lnTo>
                  <a:lnTo>
                    <a:pt x="258" y="1008"/>
                  </a:lnTo>
                  <a:lnTo>
                    <a:pt x="246" y="1038"/>
                  </a:lnTo>
                  <a:close/>
                  <a:moveTo>
                    <a:pt x="504" y="558"/>
                  </a:moveTo>
                  <a:lnTo>
                    <a:pt x="540" y="576"/>
                  </a:lnTo>
                  <a:lnTo>
                    <a:pt x="540" y="582"/>
                  </a:lnTo>
                  <a:lnTo>
                    <a:pt x="534" y="588"/>
                  </a:lnTo>
                  <a:lnTo>
                    <a:pt x="504" y="588"/>
                  </a:lnTo>
                  <a:lnTo>
                    <a:pt x="570" y="642"/>
                  </a:lnTo>
                  <a:lnTo>
                    <a:pt x="570" y="618"/>
                  </a:lnTo>
                  <a:lnTo>
                    <a:pt x="600" y="624"/>
                  </a:lnTo>
                  <a:lnTo>
                    <a:pt x="576" y="588"/>
                  </a:lnTo>
                  <a:lnTo>
                    <a:pt x="576" y="582"/>
                  </a:lnTo>
                  <a:lnTo>
                    <a:pt x="570" y="576"/>
                  </a:lnTo>
                  <a:lnTo>
                    <a:pt x="570" y="558"/>
                  </a:lnTo>
                  <a:lnTo>
                    <a:pt x="564" y="546"/>
                  </a:lnTo>
                  <a:lnTo>
                    <a:pt x="534" y="516"/>
                  </a:lnTo>
                  <a:lnTo>
                    <a:pt x="522" y="510"/>
                  </a:lnTo>
                  <a:lnTo>
                    <a:pt x="504" y="504"/>
                  </a:lnTo>
                  <a:lnTo>
                    <a:pt x="492" y="498"/>
                  </a:lnTo>
                  <a:lnTo>
                    <a:pt x="474" y="498"/>
                  </a:lnTo>
                  <a:lnTo>
                    <a:pt x="468" y="504"/>
                  </a:lnTo>
                  <a:lnTo>
                    <a:pt x="468" y="528"/>
                  </a:lnTo>
                  <a:lnTo>
                    <a:pt x="492" y="552"/>
                  </a:lnTo>
                  <a:lnTo>
                    <a:pt x="504" y="558"/>
                  </a:lnTo>
                  <a:close/>
                  <a:moveTo>
                    <a:pt x="462" y="666"/>
                  </a:moveTo>
                  <a:lnTo>
                    <a:pt x="474" y="750"/>
                  </a:lnTo>
                  <a:lnTo>
                    <a:pt x="486" y="672"/>
                  </a:lnTo>
                  <a:lnTo>
                    <a:pt x="462" y="618"/>
                  </a:lnTo>
                  <a:lnTo>
                    <a:pt x="438" y="618"/>
                  </a:lnTo>
                  <a:lnTo>
                    <a:pt x="462" y="666"/>
                  </a:lnTo>
                  <a:close/>
                  <a:moveTo>
                    <a:pt x="492" y="738"/>
                  </a:moveTo>
                  <a:lnTo>
                    <a:pt x="522" y="738"/>
                  </a:lnTo>
                  <a:lnTo>
                    <a:pt x="528" y="708"/>
                  </a:lnTo>
                  <a:lnTo>
                    <a:pt x="498" y="702"/>
                  </a:lnTo>
                  <a:lnTo>
                    <a:pt x="492" y="738"/>
                  </a:lnTo>
                  <a:close/>
                  <a:moveTo>
                    <a:pt x="570" y="660"/>
                  </a:moveTo>
                  <a:lnTo>
                    <a:pt x="546" y="648"/>
                  </a:lnTo>
                  <a:lnTo>
                    <a:pt x="528" y="630"/>
                  </a:lnTo>
                  <a:lnTo>
                    <a:pt x="528" y="624"/>
                  </a:lnTo>
                  <a:lnTo>
                    <a:pt x="522" y="618"/>
                  </a:lnTo>
                  <a:lnTo>
                    <a:pt x="486" y="618"/>
                  </a:lnTo>
                  <a:lnTo>
                    <a:pt x="492" y="660"/>
                  </a:lnTo>
                  <a:lnTo>
                    <a:pt x="510" y="654"/>
                  </a:lnTo>
                  <a:lnTo>
                    <a:pt x="522" y="678"/>
                  </a:lnTo>
                  <a:lnTo>
                    <a:pt x="570" y="714"/>
                  </a:lnTo>
                  <a:lnTo>
                    <a:pt x="570" y="660"/>
                  </a:lnTo>
                  <a:close/>
                  <a:moveTo>
                    <a:pt x="162" y="600"/>
                  </a:moveTo>
                  <a:lnTo>
                    <a:pt x="144" y="582"/>
                  </a:lnTo>
                  <a:lnTo>
                    <a:pt x="138" y="606"/>
                  </a:lnTo>
                  <a:lnTo>
                    <a:pt x="132" y="618"/>
                  </a:lnTo>
                  <a:lnTo>
                    <a:pt x="126" y="624"/>
                  </a:lnTo>
                  <a:lnTo>
                    <a:pt x="120" y="642"/>
                  </a:lnTo>
                  <a:lnTo>
                    <a:pt x="120" y="654"/>
                  </a:lnTo>
                  <a:lnTo>
                    <a:pt x="126" y="660"/>
                  </a:lnTo>
                  <a:lnTo>
                    <a:pt x="138" y="666"/>
                  </a:lnTo>
                  <a:lnTo>
                    <a:pt x="150" y="678"/>
                  </a:lnTo>
                  <a:lnTo>
                    <a:pt x="144" y="684"/>
                  </a:lnTo>
                  <a:lnTo>
                    <a:pt x="120" y="696"/>
                  </a:lnTo>
                  <a:lnTo>
                    <a:pt x="114" y="702"/>
                  </a:lnTo>
                  <a:lnTo>
                    <a:pt x="102" y="708"/>
                  </a:lnTo>
                  <a:lnTo>
                    <a:pt x="96" y="732"/>
                  </a:lnTo>
                  <a:lnTo>
                    <a:pt x="72" y="750"/>
                  </a:lnTo>
                  <a:lnTo>
                    <a:pt x="72" y="762"/>
                  </a:lnTo>
                  <a:lnTo>
                    <a:pt x="60" y="774"/>
                  </a:lnTo>
                  <a:lnTo>
                    <a:pt x="48" y="780"/>
                  </a:lnTo>
                  <a:lnTo>
                    <a:pt x="42" y="786"/>
                  </a:lnTo>
                  <a:lnTo>
                    <a:pt x="30" y="792"/>
                  </a:lnTo>
                  <a:lnTo>
                    <a:pt x="24" y="798"/>
                  </a:lnTo>
                  <a:lnTo>
                    <a:pt x="18" y="798"/>
                  </a:lnTo>
                  <a:lnTo>
                    <a:pt x="18" y="804"/>
                  </a:lnTo>
                  <a:lnTo>
                    <a:pt x="12" y="810"/>
                  </a:lnTo>
                  <a:lnTo>
                    <a:pt x="0" y="834"/>
                  </a:lnTo>
                  <a:lnTo>
                    <a:pt x="0" y="864"/>
                  </a:lnTo>
                  <a:lnTo>
                    <a:pt x="30" y="834"/>
                  </a:lnTo>
                  <a:lnTo>
                    <a:pt x="30" y="816"/>
                  </a:lnTo>
                  <a:lnTo>
                    <a:pt x="36" y="810"/>
                  </a:lnTo>
                  <a:lnTo>
                    <a:pt x="42" y="810"/>
                  </a:lnTo>
                  <a:lnTo>
                    <a:pt x="78" y="798"/>
                  </a:lnTo>
                  <a:lnTo>
                    <a:pt x="84" y="792"/>
                  </a:lnTo>
                  <a:lnTo>
                    <a:pt x="84" y="762"/>
                  </a:lnTo>
                  <a:lnTo>
                    <a:pt x="90" y="750"/>
                  </a:lnTo>
                  <a:lnTo>
                    <a:pt x="96" y="744"/>
                  </a:lnTo>
                  <a:lnTo>
                    <a:pt x="114" y="738"/>
                  </a:lnTo>
                  <a:lnTo>
                    <a:pt x="126" y="732"/>
                  </a:lnTo>
                  <a:lnTo>
                    <a:pt x="144" y="720"/>
                  </a:lnTo>
                  <a:lnTo>
                    <a:pt x="162" y="714"/>
                  </a:lnTo>
                  <a:lnTo>
                    <a:pt x="168" y="702"/>
                  </a:lnTo>
                  <a:lnTo>
                    <a:pt x="174" y="696"/>
                  </a:lnTo>
                  <a:lnTo>
                    <a:pt x="174" y="684"/>
                  </a:lnTo>
                  <a:lnTo>
                    <a:pt x="156" y="648"/>
                  </a:lnTo>
                  <a:lnTo>
                    <a:pt x="156" y="624"/>
                  </a:lnTo>
                  <a:lnTo>
                    <a:pt x="162" y="612"/>
                  </a:lnTo>
                  <a:lnTo>
                    <a:pt x="162" y="600"/>
                  </a:lnTo>
                  <a:close/>
                  <a:moveTo>
                    <a:pt x="330" y="1026"/>
                  </a:moveTo>
                  <a:lnTo>
                    <a:pt x="372" y="1056"/>
                  </a:lnTo>
                  <a:lnTo>
                    <a:pt x="372" y="1020"/>
                  </a:lnTo>
                  <a:lnTo>
                    <a:pt x="348" y="1002"/>
                  </a:lnTo>
                  <a:lnTo>
                    <a:pt x="330" y="1026"/>
                  </a:lnTo>
                  <a:close/>
                  <a:moveTo>
                    <a:pt x="660" y="840"/>
                  </a:moveTo>
                  <a:lnTo>
                    <a:pt x="660" y="816"/>
                  </a:lnTo>
                  <a:lnTo>
                    <a:pt x="654" y="804"/>
                  </a:lnTo>
                  <a:lnTo>
                    <a:pt x="654" y="792"/>
                  </a:lnTo>
                  <a:lnTo>
                    <a:pt x="642" y="780"/>
                  </a:lnTo>
                  <a:lnTo>
                    <a:pt x="630" y="774"/>
                  </a:lnTo>
                  <a:lnTo>
                    <a:pt x="600" y="744"/>
                  </a:lnTo>
                  <a:lnTo>
                    <a:pt x="588" y="738"/>
                  </a:lnTo>
                  <a:lnTo>
                    <a:pt x="582" y="738"/>
                  </a:lnTo>
                  <a:lnTo>
                    <a:pt x="576" y="744"/>
                  </a:lnTo>
                  <a:lnTo>
                    <a:pt x="582" y="750"/>
                  </a:lnTo>
                  <a:lnTo>
                    <a:pt x="588" y="762"/>
                  </a:lnTo>
                  <a:lnTo>
                    <a:pt x="594" y="768"/>
                  </a:lnTo>
                  <a:lnTo>
                    <a:pt x="606" y="774"/>
                  </a:lnTo>
                  <a:lnTo>
                    <a:pt x="606" y="786"/>
                  </a:lnTo>
                  <a:lnTo>
                    <a:pt x="600" y="786"/>
                  </a:lnTo>
                  <a:lnTo>
                    <a:pt x="588" y="792"/>
                  </a:lnTo>
                  <a:lnTo>
                    <a:pt x="570" y="792"/>
                  </a:lnTo>
                  <a:lnTo>
                    <a:pt x="558" y="798"/>
                  </a:lnTo>
                  <a:lnTo>
                    <a:pt x="546" y="798"/>
                  </a:lnTo>
                  <a:lnTo>
                    <a:pt x="546" y="828"/>
                  </a:lnTo>
                  <a:lnTo>
                    <a:pt x="528" y="828"/>
                  </a:lnTo>
                  <a:lnTo>
                    <a:pt x="522" y="846"/>
                  </a:lnTo>
                  <a:lnTo>
                    <a:pt x="498" y="864"/>
                  </a:lnTo>
                  <a:lnTo>
                    <a:pt x="492" y="864"/>
                  </a:lnTo>
                  <a:lnTo>
                    <a:pt x="486" y="858"/>
                  </a:lnTo>
                  <a:lnTo>
                    <a:pt x="474" y="852"/>
                  </a:lnTo>
                  <a:lnTo>
                    <a:pt x="462" y="852"/>
                  </a:lnTo>
                  <a:lnTo>
                    <a:pt x="450" y="846"/>
                  </a:lnTo>
                  <a:lnTo>
                    <a:pt x="438" y="858"/>
                  </a:lnTo>
                  <a:lnTo>
                    <a:pt x="432" y="870"/>
                  </a:lnTo>
                  <a:lnTo>
                    <a:pt x="420" y="882"/>
                  </a:lnTo>
                  <a:lnTo>
                    <a:pt x="414" y="894"/>
                  </a:lnTo>
                  <a:lnTo>
                    <a:pt x="408" y="900"/>
                  </a:lnTo>
                  <a:lnTo>
                    <a:pt x="408" y="906"/>
                  </a:lnTo>
                  <a:lnTo>
                    <a:pt x="408" y="900"/>
                  </a:lnTo>
                  <a:lnTo>
                    <a:pt x="396" y="888"/>
                  </a:lnTo>
                  <a:lnTo>
                    <a:pt x="384" y="888"/>
                  </a:lnTo>
                  <a:lnTo>
                    <a:pt x="378" y="900"/>
                  </a:lnTo>
                  <a:lnTo>
                    <a:pt x="378" y="912"/>
                  </a:lnTo>
                  <a:lnTo>
                    <a:pt x="372" y="924"/>
                  </a:lnTo>
                  <a:lnTo>
                    <a:pt x="366" y="930"/>
                  </a:lnTo>
                  <a:lnTo>
                    <a:pt x="360" y="942"/>
                  </a:lnTo>
                  <a:lnTo>
                    <a:pt x="384" y="960"/>
                  </a:lnTo>
                  <a:lnTo>
                    <a:pt x="402" y="942"/>
                  </a:lnTo>
                  <a:lnTo>
                    <a:pt x="414" y="966"/>
                  </a:lnTo>
                  <a:lnTo>
                    <a:pt x="420" y="960"/>
                  </a:lnTo>
                  <a:lnTo>
                    <a:pt x="432" y="954"/>
                  </a:lnTo>
                  <a:lnTo>
                    <a:pt x="450" y="936"/>
                  </a:lnTo>
                  <a:lnTo>
                    <a:pt x="462" y="930"/>
                  </a:lnTo>
                  <a:lnTo>
                    <a:pt x="474" y="930"/>
                  </a:lnTo>
                  <a:lnTo>
                    <a:pt x="498" y="954"/>
                  </a:lnTo>
                  <a:lnTo>
                    <a:pt x="510" y="960"/>
                  </a:lnTo>
                  <a:lnTo>
                    <a:pt x="492" y="978"/>
                  </a:lnTo>
                  <a:lnTo>
                    <a:pt x="492" y="990"/>
                  </a:lnTo>
                  <a:lnTo>
                    <a:pt x="510" y="1026"/>
                  </a:lnTo>
                  <a:lnTo>
                    <a:pt x="522" y="1044"/>
                  </a:lnTo>
                  <a:lnTo>
                    <a:pt x="534" y="1056"/>
                  </a:lnTo>
                  <a:lnTo>
                    <a:pt x="546" y="1062"/>
                  </a:lnTo>
                  <a:lnTo>
                    <a:pt x="558" y="1062"/>
                  </a:lnTo>
                  <a:lnTo>
                    <a:pt x="570" y="1068"/>
                  </a:lnTo>
                  <a:lnTo>
                    <a:pt x="582" y="1068"/>
                  </a:lnTo>
                  <a:lnTo>
                    <a:pt x="606" y="1050"/>
                  </a:lnTo>
                  <a:lnTo>
                    <a:pt x="606" y="1074"/>
                  </a:lnTo>
                  <a:lnTo>
                    <a:pt x="630" y="1074"/>
                  </a:lnTo>
                  <a:lnTo>
                    <a:pt x="630" y="1038"/>
                  </a:lnTo>
                  <a:lnTo>
                    <a:pt x="624" y="1032"/>
                  </a:lnTo>
                  <a:lnTo>
                    <a:pt x="606" y="996"/>
                  </a:lnTo>
                  <a:lnTo>
                    <a:pt x="606" y="984"/>
                  </a:lnTo>
                  <a:lnTo>
                    <a:pt x="612" y="972"/>
                  </a:lnTo>
                  <a:lnTo>
                    <a:pt x="624" y="960"/>
                  </a:lnTo>
                  <a:lnTo>
                    <a:pt x="654" y="1014"/>
                  </a:lnTo>
                  <a:lnTo>
                    <a:pt x="654" y="1008"/>
                  </a:lnTo>
                  <a:lnTo>
                    <a:pt x="660" y="1002"/>
                  </a:lnTo>
                  <a:lnTo>
                    <a:pt x="672" y="978"/>
                  </a:lnTo>
                  <a:lnTo>
                    <a:pt x="678" y="960"/>
                  </a:lnTo>
                  <a:lnTo>
                    <a:pt x="678" y="936"/>
                  </a:lnTo>
                  <a:lnTo>
                    <a:pt x="672" y="918"/>
                  </a:lnTo>
                  <a:lnTo>
                    <a:pt x="666" y="912"/>
                  </a:lnTo>
                  <a:lnTo>
                    <a:pt x="660" y="900"/>
                  </a:lnTo>
                  <a:lnTo>
                    <a:pt x="660" y="840"/>
                  </a:lnTo>
                  <a:close/>
                  <a:moveTo>
                    <a:pt x="330" y="384"/>
                  </a:moveTo>
                  <a:lnTo>
                    <a:pt x="348" y="384"/>
                  </a:lnTo>
                  <a:lnTo>
                    <a:pt x="354" y="390"/>
                  </a:lnTo>
                  <a:lnTo>
                    <a:pt x="366" y="396"/>
                  </a:lnTo>
                  <a:lnTo>
                    <a:pt x="366" y="408"/>
                  </a:lnTo>
                  <a:lnTo>
                    <a:pt x="372" y="420"/>
                  </a:lnTo>
                  <a:lnTo>
                    <a:pt x="384" y="438"/>
                  </a:lnTo>
                  <a:lnTo>
                    <a:pt x="396" y="450"/>
                  </a:lnTo>
                  <a:lnTo>
                    <a:pt x="414" y="462"/>
                  </a:lnTo>
                  <a:lnTo>
                    <a:pt x="432" y="462"/>
                  </a:lnTo>
                  <a:lnTo>
                    <a:pt x="444" y="438"/>
                  </a:lnTo>
                  <a:lnTo>
                    <a:pt x="444" y="426"/>
                  </a:lnTo>
                  <a:lnTo>
                    <a:pt x="432" y="402"/>
                  </a:lnTo>
                  <a:lnTo>
                    <a:pt x="420" y="396"/>
                  </a:lnTo>
                  <a:lnTo>
                    <a:pt x="408" y="396"/>
                  </a:lnTo>
                  <a:lnTo>
                    <a:pt x="408" y="390"/>
                  </a:lnTo>
                  <a:lnTo>
                    <a:pt x="414" y="384"/>
                  </a:lnTo>
                  <a:lnTo>
                    <a:pt x="414" y="378"/>
                  </a:lnTo>
                  <a:lnTo>
                    <a:pt x="420" y="372"/>
                  </a:lnTo>
                  <a:lnTo>
                    <a:pt x="408" y="372"/>
                  </a:lnTo>
                  <a:lnTo>
                    <a:pt x="396" y="366"/>
                  </a:lnTo>
                  <a:lnTo>
                    <a:pt x="390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42" y="360"/>
                  </a:lnTo>
                  <a:lnTo>
                    <a:pt x="330" y="354"/>
                  </a:lnTo>
                  <a:lnTo>
                    <a:pt x="312" y="354"/>
                  </a:lnTo>
                  <a:lnTo>
                    <a:pt x="300" y="366"/>
                  </a:lnTo>
                  <a:lnTo>
                    <a:pt x="288" y="372"/>
                  </a:lnTo>
                  <a:lnTo>
                    <a:pt x="282" y="372"/>
                  </a:lnTo>
                  <a:lnTo>
                    <a:pt x="264" y="354"/>
                  </a:lnTo>
                  <a:lnTo>
                    <a:pt x="258" y="342"/>
                  </a:lnTo>
                  <a:lnTo>
                    <a:pt x="258" y="252"/>
                  </a:lnTo>
                  <a:lnTo>
                    <a:pt x="270" y="228"/>
                  </a:lnTo>
                  <a:lnTo>
                    <a:pt x="270" y="222"/>
                  </a:lnTo>
                  <a:lnTo>
                    <a:pt x="288" y="204"/>
                  </a:lnTo>
                  <a:lnTo>
                    <a:pt x="288" y="174"/>
                  </a:lnTo>
                  <a:lnTo>
                    <a:pt x="276" y="150"/>
                  </a:lnTo>
                  <a:lnTo>
                    <a:pt x="276" y="126"/>
                  </a:lnTo>
                  <a:lnTo>
                    <a:pt x="282" y="108"/>
                  </a:lnTo>
                  <a:lnTo>
                    <a:pt x="282" y="72"/>
                  </a:lnTo>
                  <a:lnTo>
                    <a:pt x="264" y="54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58" y="6"/>
                  </a:lnTo>
                  <a:lnTo>
                    <a:pt x="252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24"/>
                  </a:lnTo>
                  <a:lnTo>
                    <a:pt x="192" y="18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62" y="36"/>
                  </a:lnTo>
                  <a:lnTo>
                    <a:pt x="156" y="42"/>
                  </a:lnTo>
                  <a:lnTo>
                    <a:pt x="156" y="48"/>
                  </a:lnTo>
                  <a:lnTo>
                    <a:pt x="144" y="72"/>
                  </a:lnTo>
                  <a:lnTo>
                    <a:pt x="132" y="84"/>
                  </a:lnTo>
                  <a:lnTo>
                    <a:pt x="132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56" y="150"/>
                  </a:lnTo>
                  <a:lnTo>
                    <a:pt x="150" y="162"/>
                  </a:lnTo>
                  <a:lnTo>
                    <a:pt x="150" y="168"/>
                  </a:lnTo>
                  <a:lnTo>
                    <a:pt x="144" y="174"/>
                  </a:lnTo>
                  <a:lnTo>
                    <a:pt x="138" y="186"/>
                  </a:lnTo>
                  <a:lnTo>
                    <a:pt x="138" y="198"/>
                  </a:lnTo>
                  <a:lnTo>
                    <a:pt x="150" y="210"/>
                  </a:lnTo>
                  <a:lnTo>
                    <a:pt x="150" y="216"/>
                  </a:lnTo>
                  <a:lnTo>
                    <a:pt x="144" y="222"/>
                  </a:lnTo>
                  <a:lnTo>
                    <a:pt x="138" y="222"/>
                  </a:lnTo>
                  <a:lnTo>
                    <a:pt x="126" y="228"/>
                  </a:lnTo>
                  <a:lnTo>
                    <a:pt x="120" y="228"/>
                  </a:lnTo>
                  <a:lnTo>
                    <a:pt x="120" y="210"/>
                  </a:lnTo>
                  <a:lnTo>
                    <a:pt x="114" y="204"/>
                  </a:lnTo>
                  <a:lnTo>
                    <a:pt x="114" y="252"/>
                  </a:lnTo>
                  <a:lnTo>
                    <a:pt x="150" y="306"/>
                  </a:lnTo>
                  <a:lnTo>
                    <a:pt x="174" y="330"/>
                  </a:lnTo>
                  <a:lnTo>
                    <a:pt x="186" y="348"/>
                  </a:lnTo>
                  <a:lnTo>
                    <a:pt x="204" y="384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52" y="408"/>
                  </a:lnTo>
                  <a:lnTo>
                    <a:pt x="258" y="396"/>
                  </a:lnTo>
                  <a:lnTo>
                    <a:pt x="270" y="390"/>
                  </a:lnTo>
                  <a:lnTo>
                    <a:pt x="276" y="384"/>
                  </a:lnTo>
                  <a:lnTo>
                    <a:pt x="288" y="384"/>
                  </a:lnTo>
                  <a:lnTo>
                    <a:pt x="294" y="396"/>
                  </a:lnTo>
                  <a:lnTo>
                    <a:pt x="306" y="402"/>
                  </a:lnTo>
                  <a:lnTo>
                    <a:pt x="324" y="420"/>
                  </a:lnTo>
                  <a:lnTo>
                    <a:pt x="342" y="420"/>
                  </a:lnTo>
                  <a:lnTo>
                    <a:pt x="342" y="402"/>
                  </a:lnTo>
                  <a:lnTo>
                    <a:pt x="336" y="396"/>
                  </a:lnTo>
                  <a:lnTo>
                    <a:pt x="330" y="384"/>
                  </a:lnTo>
                  <a:close/>
                  <a:moveTo>
                    <a:pt x="258" y="432"/>
                  </a:moveTo>
                  <a:lnTo>
                    <a:pt x="246" y="426"/>
                  </a:lnTo>
                  <a:lnTo>
                    <a:pt x="204" y="426"/>
                  </a:lnTo>
                  <a:lnTo>
                    <a:pt x="234" y="468"/>
                  </a:lnTo>
                  <a:lnTo>
                    <a:pt x="258" y="534"/>
                  </a:lnTo>
                  <a:lnTo>
                    <a:pt x="270" y="528"/>
                  </a:lnTo>
                  <a:lnTo>
                    <a:pt x="276" y="516"/>
                  </a:lnTo>
                  <a:lnTo>
                    <a:pt x="282" y="510"/>
                  </a:lnTo>
                  <a:lnTo>
                    <a:pt x="282" y="486"/>
                  </a:lnTo>
                  <a:lnTo>
                    <a:pt x="276" y="480"/>
                  </a:lnTo>
                  <a:lnTo>
                    <a:pt x="270" y="468"/>
                  </a:lnTo>
                  <a:lnTo>
                    <a:pt x="270" y="450"/>
                  </a:lnTo>
                  <a:lnTo>
                    <a:pt x="264" y="438"/>
                  </a:lnTo>
                  <a:lnTo>
                    <a:pt x="258" y="432"/>
                  </a:lnTo>
                  <a:close/>
                  <a:moveTo>
                    <a:pt x="330" y="648"/>
                  </a:moveTo>
                  <a:lnTo>
                    <a:pt x="336" y="660"/>
                  </a:lnTo>
                  <a:lnTo>
                    <a:pt x="354" y="678"/>
                  </a:lnTo>
                  <a:lnTo>
                    <a:pt x="360" y="672"/>
                  </a:lnTo>
                  <a:lnTo>
                    <a:pt x="372" y="666"/>
                  </a:lnTo>
                  <a:lnTo>
                    <a:pt x="378" y="660"/>
                  </a:lnTo>
                  <a:lnTo>
                    <a:pt x="384" y="660"/>
                  </a:lnTo>
                  <a:lnTo>
                    <a:pt x="390" y="666"/>
                  </a:lnTo>
                  <a:lnTo>
                    <a:pt x="390" y="696"/>
                  </a:lnTo>
                  <a:lnTo>
                    <a:pt x="402" y="708"/>
                  </a:lnTo>
                  <a:lnTo>
                    <a:pt x="396" y="720"/>
                  </a:lnTo>
                  <a:lnTo>
                    <a:pt x="390" y="726"/>
                  </a:lnTo>
                  <a:lnTo>
                    <a:pt x="372" y="762"/>
                  </a:lnTo>
                  <a:lnTo>
                    <a:pt x="372" y="786"/>
                  </a:lnTo>
                  <a:lnTo>
                    <a:pt x="378" y="792"/>
                  </a:lnTo>
                  <a:lnTo>
                    <a:pt x="384" y="804"/>
                  </a:lnTo>
                  <a:lnTo>
                    <a:pt x="396" y="804"/>
                  </a:lnTo>
                  <a:lnTo>
                    <a:pt x="408" y="798"/>
                  </a:lnTo>
                  <a:lnTo>
                    <a:pt x="420" y="798"/>
                  </a:lnTo>
                  <a:lnTo>
                    <a:pt x="432" y="792"/>
                  </a:lnTo>
                  <a:lnTo>
                    <a:pt x="438" y="786"/>
                  </a:lnTo>
                  <a:lnTo>
                    <a:pt x="438" y="768"/>
                  </a:lnTo>
                  <a:lnTo>
                    <a:pt x="432" y="756"/>
                  </a:lnTo>
                  <a:lnTo>
                    <a:pt x="426" y="738"/>
                  </a:lnTo>
                  <a:lnTo>
                    <a:pt x="426" y="726"/>
                  </a:lnTo>
                  <a:lnTo>
                    <a:pt x="432" y="714"/>
                  </a:lnTo>
                  <a:lnTo>
                    <a:pt x="444" y="678"/>
                  </a:lnTo>
                  <a:lnTo>
                    <a:pt x="444" y="660"/>
                  </a:lnTo>
                  <a:lnTo>
                    <a:pt x="438" y="648"/>
                  </a:lnTo>
                  <a:lnTo>
                    <a:pt x="432" y="642"/>
                  </a:lnTo>
                  <a:lnTo>
                    <a:pt x="426" y="642"/>
                  </a:lnTo>
                  <a:lnTo>
                    <a:pt x="414" y="654"/>
                  </a:lnTo>
                  <a:lnTo>
                    <a:pt x="402" y="660"/>
                  </a:lnTo>
                  <a:lnTo>
                    <a:pt x="396" y="660"/>
                  </a:lnTo>
                  <a:lnTo>
                    <a:pt x="396" y="648"/>
                  </a:lnTo>
                  <a:lnTo>
                    <a:pt x="408" y="624"/>
                  </a:lnTo>
                  <a:lnTo>
                    <a:pt x="408" y="612"/>
                  </a:lnTo>
                  <a:lnTo>
                    <a:pt x="414" y="600"/>
                  </a:lnTo>
                  <a:lnTo>
                    <a:pt x="414" y="594"/>
                  </a:lnTo>
                  <a:lnTo>
                    <a:pt x="408" y="588"/>
                  </a:lnTo>
                  <a:lnTo>
                    <a:pt x="372" y="570"/>
                  </a:lnTo>
                  <a:lnTo>
                    <a:pt x="366" y="564"/>
                  </a:lnTo>
                  <a:lnTo>
                    <a:pt x="330" y="564"/>
                  </a:lnTo>
                  <a:lnTo>
                    <a:pt x="324" y="570"/>
                  </a:lnTo>
                  <a:lnTo>
                    <a:pt x="324" y="576"/>
                  </a:lnTo>
                  <a:lnTo>
                    <a:pt x="330" y="582"/>
                  </a:lnTo>
                  <a:lnTo>
                    <a:pt x="336" y="582"/>
                  </a:lnTo>
                  <a:lnTo>
                    <a:pt x="342" y="594"/>
                  </a:lnTo>
                  <a:lnTo>
                    <a:pt x="342" y="600"/>
                  </a:lnTo>
                  <a:lnTo>
                    <a:pt x="336" y="606"/>
                  </a:lnTo>
                  <a:lnTo>
                    <a:pt x="336" y="618"/>
                  </a:lnTo>
                  <a:lnTo>
                    <a:pt x="330" y="630"/>
                  </a:lnTo>
                  <a:lnTo>
                    <a:pt x="330" y="64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79" name="Google Shape;179;p7"/>
            <p:cNvSpPr/>
            <p:nvPr/>
          </p:nvSpPr>
          <p:spPr>
            <a:xfrm>
              <a:off x="1862138" y="3665538"/>
              <a:ext cx="382588" cy="604838"/>
            </a:xfrm>
            <a:custGeom>
              <a:rect b="b" l="l" r="r" t="t"/>
              <a:pathLst>
                <a:path extrusionOk="0" h="1488" w="942">
                  <a:moveTo>
                    <a:pt x="930" y="1320"/>
                  </a:moveTo>
                  <a:lnTo>
                    <a:pt x="924" y="1314"/>
                  </a:lnTo>
                  <a:lnTo>
                    <a:pt x="912" y="1308"/>
                  </a:lnTo>
                  <a:lnTo>
                    <a:pt x="888" y="1284"/>
                  </a:lnTo>
                  <a:lnTo>
                    <a:pt x="864" y="1284"/>
                  </a:lnTo>
                  <a:lnTo>
                    <a:pt x="858" y="1278"/>
                  </a:lnTo>
                  <a:lnTo>
                    <a:pt x="870" y="1260"/>
                  </a:lnTo>
                  <a:lnTo>
                    <a:pt x="870" y="1230"/>
                  </a:lnTo>
                  <a:lnTo>
                    <a:pt x="882" y="1230"/>
                  </a:lnTo>
                  <a:lnTo>
                    <a:pt x="906" y="1254"/>
                  </a:lnTo>
                  <a:lnTo>
                    <a:pt x="918" y="1236"/>
                  </a:lnTo>
                  <a:lnTo>
                    <a:pt x="918" y="1230"/>
                  </a:lnTo>
                  <a:lnTo>
                    <a:pt x="912" y="1224"/>
                  </a:lnTo>
                  <a:lnTo>
                    <a:pt x="906" y="1212"/>
                  </a:lnTo>
                  <a:lnTo>
                    <a:pt x="900" y="1194"/>
                  </a:lnTo>
                  <a:lnTo>
                    <a:pt x="912" y="1170"/>
                  </a:lnTo>
                  <a:lnTo>
                    <a:pt x="924" y="1158"/>
                  </a:lnTo>
                  <a:lnTo>
                    <a:pt x="930" y="1146"/>
                  </a:lnTo>
                  <a:lnTo>
                    <a:pt x="930" y="1140"/>
                  </a:lnTo>
                  <a:lnTo>
                    <a:pt x="924" y="1128"/>
                  </a:lnTo>
                  <a:lnTo>
                    <a:pt x="912" y="1116"/>
                  </a:lnTo>
                  <a:lnTo>
                    <a:pt x="906" y="1116"/>
                  </a:lnTo>
                  <a:lnTo>
                    <a:pt x="924" y="1086"/>
                  </a:lnTo>
                  <a:lnTo>
                    <a:pt x="912" y="1038"/>
                  </a:lnTo>
                  <a:lnTo>
                    <a:pt x="918" y="1032"/>
                  </a:lnTo>
                  <a:lnTo>
                    <a:pt x="924" y="1020"/>
                  </a:lnTo>
                  <a:lnTo>
                    <a:pt x="930" y="1014"/>
                  </a:lnTo>
                  <a:lnTo>
                    <a:pt x="930" y="1002"/>
                  </a:lnTo>
                  <a:lnTo>
                    <a:pt x="918" y="978"/>
                  </a:lnTo>
                  <a:lnTo>
                    <a:pt x="906" y="960"/>
                  </a:lnTo>
                  <a:lnTo>
                    <a:pt x="894" y="948"/>
                  </a:lnTo>
                  <a:lnTo>
                    <a:pt x="882" y="930"/>
                  </a:lnTo>
                  <a:lnTo>
                    <a:pt x="870" y="918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28" y="882"/>
                  </a:lnTo>
                  <a:lnTo>
                    <a:pt x="822" y="888"/>
                  </a:lnTo>
                  <a:lnTo>
                    <a:pt x="816" y="888"/>
                  </a:lnTo>
                  <a:lnTo>
                    <a:pt x="816" y="894"/>
                  </a:lnTo>
                  <a:lnTo>
                    <a:pt x="804" y="894"/>
                  </a:lnTo>
                  <a:lnTo>
                    <a:pt x="798" y="888"/>
                  </a:lnTo>
                  <a:lnTo>
                    <a:pt x="798" y="882"/>
                  </a:lnTo>
                  <a:lnTo>
                    <a:pt x="786" y="888"/>
                  </a:lnTo>
                  <a:lnTo>
                    <a:pt x="786" y="858"/>
                  </a:lnTo>
                  <a:lnTo>
                    <a:pt x="780" y="840"/>
                  </a:lnTo>
                  <a:lnTo>
                    <a:pt x="780" y="828"/>
                  </a:lnTo>
                  <a:lnTo>
                    <a:pt x="786" y="816"/>
                  </a:lnTo>
                  <a:lnTo>
                    <a:pt x="786" y="804"/>
                  </a:lnTo>
                  <a:lnTo>
                    <a:pt x="792" y="798"/>
                  </a:lnTo>
                  <a:lnTo>
                    <a:pt x="792" y="780"/>
                  </a:lnTo>
                  <a:lnTo>
                    <a:pt x="786" y="768"/>
                  </a:lnTo>
                  <a:lnTo>
                    <a:pt x="786" y="756"/>
                  </a:lnTo>
                  <a:lnTo>
                    <a:pt x="732" y="804"/>
                  </a:lnTo>
                  <a:lnTo>
                    <a:pt x="672" y="810"/>
                  </a:lnTo>
                  <a:lnTo>
                    <a:pt x="672" y="804"/>
                  </a:lnTo>
                  <a:lnTo>
                    <a:pt x="666" y="798"/>
                  </a:lnTo>
                  <a:lnTo>
                    <a:pt x="660" y="786"/>
                  </a:lnTo>
                  <a:lnTo>
                    <a:pt x="660" y="774"/>
                  </a:lnTo>
                  <a:lnTo>
                    <a:pt x="654" y="768"/>
                  </a:lnTo>
                  <a:lnTo>
                    <a:pt x="648" y="768"/>
                  </a:lnTo>
                  <a:lnTo>
                    <a:pt x="636" y="762"/>
                  </a:lnTo>
                  <a:lnTo>
                    <a:pt x="594" y="762"/>
                  </a:lnTo>
                  <a:lnTo>
                    <a:pt x="600" y="756"/>
                  </a:lnTo>
                  <a:lnTo>
                    <a:pt x="612" y="750"/>
                  </a:lnTo>
                  <a:lnTo>
                    <a:pt x="618" y="738"/>
                  </a:lnTo>
                  <a:lnTo>
                    <a:pt x="624" y="732"/>
                  </a:lnTo>
                  <a:lnTo>
                    <a:pt x="600" y="708"/>
                  </a:lnTo>
                  <a:lnTo>
                    <a:pt x="588" y="702"/>
                  </a:lnTo>
                  <a:lnTo>
                    <a:pt x="576" y="690"/>
                  </a:lnTo>
                  <a:lnTo>
                    <a:pt x="564" y="666"/>
                  </a:lnTo>
                  <a:lnTo>
                    <a:pt x="558" y="660"/>
                  </a:lnTo>
                  <a:lnTo>
                    <a:pt x="558" y="654"/>
                  </a:lnTo>
                  <a:lnTo>
                    <a:pt x="552" y="630"/>
                  </a:lnTo>
                  <a:lnTo>
                    <a:pt x="540" y="624"/>
                  </a:lnTo>
                  <a:lnTo>
                    <a:pt x="534" y="618"/>
                  </a:lnTo>
                  <a:lnTo>
                    <a:pt x="534" y="606"/>
                  </a:lnTo>
                  <a:lnTo>
                    <a:pt x="540" y="600"/>
                  </a:lnTo>
                  <a:lnTo>
                    <a:pt x="552" y="594"/>
                  </a:lnTo>
                  <a:lnTo>
                    <a:pt x="546" y="588"/>
                  </a:lnTo>
                  <a:lnTo>
                    <a:pt x="546" y="564"/>
                  </a:lnTo>
                  <a:lnTo>
                    <a:pt x="552" y="552"/>
                  </a:lnTo>
                  <a:lnTo>
                    <a:pt x="582" y="522"/>
                  </a:lnTo>
                  <a:lnTo>
                    <a:pt x="588" y="528"/>
                  </a:lnTo>
                  <a:lnTo>
                    <a:pt x="594" y="528"/>
                  </a:lnTo>
                  <a:lnTo>
                    <a:pt x="588" y="522"/>
                  </a:lnTo>
                  <a:lnTo>
                    <a:pt x="588" y="504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0" y="414"/>
                  </a:lnTo>
                  <a:lnTo>
                    <a:pt x="624" y="414"/>
                  </a:lnTo>
                  <a:lnTo>
                    <a:pt x="624" y="408"/>
                  </a:lnTo>
                  <a:lnTo>
                    <a:pt x="630" y="402"/>
                  </a:lnTo>
                  <a:lnTo>
                    <a:pt x="630" y="396"/>
                  </a:lnTo>
                  <a:lnTo>
                    <a:pt x="642" y="384"/>
                  </a:lnTo>
                  <a:lnTo>
                    <a:pt x="654" y="378"/>
                  </a:lnTo>
                  <a:lnTo>
                    <a:pt x="660" y="372"/>
                  </a:lnTo>
                  <a:lnTo>
                    <a:pt x="672" y="366"/>
                  </a:lnTo>
                  <a:lnTo>
                    <a:pt x="702" y="366"/>
                  </a:lnTo>
                  <a:lnTo>
                    <a:pt x="708" y="354"/>
                  </a:lnTo>
                  <a:lnTo>
                    <a:pt x="738" y="360"/>
                  </a:lnTo>
                  <a:lnTo>
                    <a:pt x="744" y="354"/>
                  </a:lnTo>
                  <a:lnTo>
                    <a:pt x="750" y="342"/>
                  </a:lnTo>
                  <a:lnTo>
                    <a:pt x="756" y="336"/>
                  </a:lnTo>
                  <a:lnTo>
                    <a:pt x="774" y="336"/>
                  </a:lnTo>
                  <a:lnTo>
                    <a:pt x="786" y="348"/>
                  </a:lnTo>
                  <a:lnTo>
                    <a:pt x="786" y="354"/>
                  </a:lnTo>
                  <a:lnTo>
                    <a:pt x="804" y="354"/>
                  </a:lnTo>
                  <a:lnTo>
                    <a:pt x="816" y="342"/>
                  </a:lnTo>
                  <a:lnTo>
                    <a:pt x="798" y="330"/>
                  </a:lnTo>
                  <a:lnTo>
                    <a:pt x="786" y="312"/>
                  </a:lnTo>
                  <a:lnTo>
                    <a:pt x="768" y="312"/>
                  </a:lnTo>
                  <a:lnTo>
                    <a:pt x="762" y="306"/>
                  </a:lnTo>
                  <a:lnTo>
                    <a:pt x="762" y="288"/>
                  </a:lnTo>
                  <a:lnTo>
                    <a:pt x="774" y="264"/>
                  </a:lnTo>
                  <a:lnTo>
                    <a:pt x="774" y="258"/>
                  </a:lnTo>
                  <a:lnTo>
                    <a:pt x="780" y="252"/>
                  </a:lnTo>
                  <a:lnTo>
                    <a:pt x="786" y="252"/>
                  </a:lnTo>
                  <a:lnTo>
                    <a:pt x="792" y="246"/>
                  </a:lnTo>
                  <a:lnTo>
                    <a:pt x="798" y="234"/>
                  </a:lnTo>
                  <a:lnTo>
                    <a:pt x="798" y="216"/>
                  </a:lnTo>
                  <a:lnTo>
                    <a:pt x="792" y="210"/>
                  </a:lnTo>
                  <a:lnTo>
                    <a:pt x="780" y="204"/>
                  </a:lnTo>
                  <a:lnTo>
                    <a:pt x="756" y="204"/>
                  </a:lnTo>
                  <a:lnTo>
                    <a:pt x="750" y="198"/>
                  </a:lnTo>
                  <a:lnTo>
                    <a:pt x="744" y="186"/>
                  </a:lnTo>
                  <a:lnTo>
                    <a:pt x="744" y="180"/>
                  </a:lnTo>
                  <a:lnTo>
                    <a:pt x="732" y="180"/>
                  </a:lnTo>
                  <a:lnTo>
                    <a:pt x="726" y="186"/>
                  </a:lnTo>
                  <a:lnTo>
                    <a:pt x="714" y="192"/>
                  </a:lnTo>
                  <a:lnTo>
                    <a:pt x="702" y="192"/>
                  </a:lnTo>
                  <a:lnTo>
                    <a:pt x="696" y="186"/>
                  </a:lnTo>
                  <a:lnTo>
                    <a:pt x="690" y="186"/>
                  </a:lnTo>
                  <a:lnTo>
                    <a:pt x="684" y="180"/>
                  </a:lnTo>
                  <a:lnTo>
                    <a:pt x="660" y="180"/>
                  </a:lnTo>
                  <a:lnTo>
                    <a:pt x="648" y="192"/>
                  </a:lnTo>
                  <a:lnTo>
                    <a:pt x="648" y="204"/>
                  </a:lnTo>
                  <a:lnTo>
                    <a:pt x="612" y="204"/>
                  </a:lnTo>
                  <a:lnTo>
                    <a:pt x="588" y="198"/>
                  </a:lnTo>
                  <a:lnTo>
                    <a:pt x="576" y="192"/>
                  </a:lnTo>
                  <a:lnTo>
                    <a:pt x="576" y="168"/>
                  </a:lnTo>
                  <a:lnTo>
                    <a:pt x="582" y="162"/>
                  </a:lnTo>
                  <a:lnTo>
                    <a:pt x="582" y="156"/>
                  </a:lnTo>
                  <a:lnTo>
                    <a:pt x="576" y="150"/>
                  </a:lnTo>
                  <a:lnTo>
                    <a:pt x="564" y="144"/>
                  </a:lnTo>
                  <a:lnTo>
                    <a:pt x="552" y="144"/>
                  </a:lnTo>
                  <a:lnTo>
                    <a:pt x="552" y="138"/>
                  </a:lnTo>
                  <a:lnTo>
                    <a:pt x="546" y="132"/>
                  </a:lnTo>
                  <a:lnTo>
                    <a:pt x="546" y="108"/>
                  </a:lnTo>
                  <a:lnTo>
                    <a:pt x="540" y="102"/>
                  </a:lnTo>
                  <a:lnTo>
                    <a:pt x="528" y="102"/>
                  </a:lnTo>
                  <a:lnTo>
                    <a:pt x="516" y="84"/>
                  </a:lnTo>
                  <a:lnTo>
                    <a:pt x="498" y="84"/>
                  </a:lnTo>
                  <a:lnTo>
                    <a:pt x="486" y="48"/>
                  </a:lnTo>
                  <a:lnTo>
                    <a:pt x="480" y="42"/>
                  </a:lnTo>
                  <a:lnTo>
                    <a:pt x="468" y="36"/>
                  </a:lnTo>
                  <a:lnTo>
                    <a:pt x="450" y="18"/>
                  </a:lnTo>
                  <a:lnTo>
                    <a:pt x="438" y="12"/>
                  </a:lnTo>
                  <a:lnTo>
                    <a:pt x="426" y="0"/>
                  </a:lnTo>
                  <a:lnTo>
                    <a:pt x="396" y="0"/>
                  </a:lnTo>
                  <a:lnTo>
                    <a:pt x="414" y="0"/>
                  </a:lnTo>
                  <a:lnTo>
                    <a:pt x="414" y="24"/>
                  </a:lnTo>
                  <a:lnTo>
                    <a:pt x="408" y="24"/>
                  </a:lnTo>
                  <a:lnTo>
                    <a:pt x="408" y="30"/>
                  </a:lnTo>
                  <a:lnTo>
                    <a:pt x="402" y="30"/>
                  </a:lnTo>
                  <a:lnTo>
                    <a:pt x="426" y="48"/>
                  </a:lnTo>
                  <a:lnTo>
                    <a:pt x="426" y="78"/>
                  </a:lnTo>
                  <a:lnTo>
                    <a:pt x="414" y="84"/>
                  </a:lnTo>
                  <a:lnTo>
                    <a:pt x="402" y="126"/>
                  </a:lnTo>
                  <a:lnTo>
                    <a:pt x="396" y="138"/>
                  </a:lnTo>
                  <a:lnTo>
                    <a:pt x="384" y="150"/>
                  </a:lnTo>
                  <a:lnTo>
                    <a:pt x="378" y="162"/>
                  </a:lnTo>
                  <a:lnTo>
                    <a:pt x="366" y="174"/>
                  </a:lnTo>
                  <a:lnTo>
                    <a:pt x="354" y="192"/>
                  </a:lnTo>
                  <a:lnTo>
                    <a:pt x="336" y="204"/>
                  </a:lnTo>
                  <a:lnTo>
                    <a:pt x="276" y="234"/>
                  </a:lnTo>
                  <a:lnTo>
                    <a:pt x="258" y="240"/>
                  </a:lnTo>
                  <a:lnTo>
                    <a:pt x="240" y="252"/>
                  </a:lnTo>
                  <a:lnTo>
                    <a:pt x="222" y="270"/>
                  </a:lnTo>
                  <a:lnTo>
                    <a:pt x="222" y="276"/>
                  </a:lnTo>
                  <a:lnTo>
                    <a:pt x="210" y="282"/>
                  </a:lnTo>
                  <a:lnTo>
                    <a:pt x="210" y="300"/>
                  </a:lnTo>
                  <a:lnTo>
                    <a:pt x="198" y="312"/>
                  </a:lnTo>
                  <a:lnTo>
                    <a:pt x="198" y="336"/>
                  </a:lnTo>
                  <a:lnTo>
                    <a:pt x="192" y="348"/>
                  </a:lnTo>
                  <a:lnTo>
                    <a:pt x="192" y="378"/>
                  </a:lnTo>
                  <a:lnTo>
                    <a:pt x="174" y="378"/>
                  </a:lnTo>
                  <a:lnTo>
                    <a:pt x="168" y="384"/>
                  </a:lnTo>
                  <a:lnTo>
                    <a:pt x="168" y="390"/>
                  </a:lnTo>
                  <a:lnTo>
                    <a:pt x="162" y="396"/>
                  </a:lnTo>
                  <a:lnTo>
                    <a:pt x="162" y="402"/>
                  </a:lnTo>
                  <a:lnTo>
                    <a:pt x="144" y="402"/>
                  </a:lnTo>
                  <a:lnTo>
                    <a:pt x="138" y="390"/>
                  </a:lnTo>
                  <a:lnTo>
                    <a:pt x="138" y="372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02" y="360"/>
                  </a:lnTo>
                  <a:lnTo>
                    <a:pt x="90" y="348"/>
                  </a:lnTo>
                  <a:lnTo>
                    <a:pt x="78" y="360"/>
                  </a:lnTo>
                  <a:lnTo>
                    <a:pt x="66" y="366"/>
                  </a:lnTo>
                  <a:lnTo>
                    <a:pt x="60" y="366"/>
                  </a:lnTo>
                  <a:lnTo>
                    <a:pt x="54" y="360"/>
                  </a:lnTo>
                  <a:lnTo>
                    <a:pt x="66" y="348"/>
                  </a:lnTo>
                  <a:lnTo>
                    <a:pt x="54" y="336"/>
                  </a:lnTo>
                  <a:lnTo>
                    <a:pt x="60" y="330"/>
                  </a:lnTo>
                  <a:lnTo>
                    <a:pt x="66" y="318"/>
                  </a:lnTo>
                  <a:lnTo>
                    <a:pt x="78" y="312"/>
                  </a:lnTo>
                  <a:lnTo>
                    <a:pt x="84" y="300"/>
                  </a:lnTo>
                  <a:lnTo>
                    <a:pt x="90" y="294"/>
                  </a:lnTo>
                  <a:lnTo>
                    <a:pt x="90" y="288"/>
                  </a:lnTo>
                  <a:lnTo>
                    <a:pt x="84" y="288"/>
                  </a:lnTo>
                  <a:lnTo>
                    <a:pt x="72" y="282"/>
                  </a:lnTo>
                  <a:lnTo>
                    <a:pt x="66" y="282"/>
                  </a:lnTo>
                  <a:lnTo>
                    <a:pt x="6" y="342"/>
                  </a:lnTo>
                  <a:lnTo>
                    <a:pt x="0" y="354"/>
                  </a:lnTo>
                  <a:lnTo>
                    <a:pt x="0" y="390"/>
                  </a:lnTo>
                  <a:lnTo>
                    <a:pt x="6" y="396"/>
                  </a:lnTo>
                  <a:lnTo>
                    <a:pt x="18" y="396"/>
                  </a:lnTo>
                  <a:lnTo>
                    <a:pt x="12" y="420"/>
                  </a:lnTo>
                  <a:lnTo>
                    <a:pt x="36" y="444"/>
                  </a:lnTo>
                  <a:lnTo>
                    <a:pt x="36" y="462"/>
                  </a:lnTo>
                  <a:lnTo>
                    <a:pt x="12" y="486"/>
                  </a:lnTo>
                  <a:lnTo>
                    <a:pt x="12" y="492"/>
                  </a:lnTo>
                  <a:lnTo>
                    <a:pt x="18" y="504"/>
                  </a:lnTo>
                  <a:lnTo>
                    <a:pt x="24" y="510"/>
                  </a:lnTo>
                  <a:lnTo>
                    <a:pt x="36" y="516"/>
                  </a:lnTo>
                  <a:lnTo>
                    <a:pt x="54" y="522"/>
                  </a:lnTo>
                  <a:lnTo>
                    <a:pt x="66" y="522"/>
                  </a:lnTo>
                  <a:lnTo>
                    <a:pt x="108" y="564"/>
                  </a:lnTo>
                  <a:lnTo>
                    <a:pt x="114" y="576"/>
                  </a:lnTo>
                  <a:lnTo>
                    <a:pt x="132" y="594"/>
                  </a:lnTo>
                  <a:lnTo>
                    <a:pt x="138" y="612"/>
                  </a:lnTo>
                  <a:lnTo>
                    <a:pt x="144" y="624"/>
                  </a:lnTo>
                  <a:lnTo>
                    <a:pt x="144" y="642"/>
                  </a:lnTo>
                  <a:lnTo>
                    <a:pt x="150" y="648"/>
                  </a:lnTo>
                  <a:lnTo>
                    <a:pt x="156" y="660"/>
                  </a:lnTo>
                  <a:lnTo>
                    <a:pt x="168" y="666"/>
                  </a:lnTo>
                  <a:lnTo>
                    <a:pt x="174" y="678"/>
                  </a:lnTo>
                  <a:lnTo>
                    <a:pt x="192" y="696"/>
                  </a:lnTo>
                  <a:lnTo>
                    <a:pt x="204" y="720"/>
                  </a:lnTo>
                  <a:lnTo>
                    <a:pt x="216" y="732"/>
                  </a:lnTo>
                  <a:lnTo>
                    <a:pt x="222" y="744"/>
                  </a:lnTo>
                  <a:lnTo>
                    <a:pt x="234" y="762"/>
                  </a:lnTo>
                  <a:lnTo>
                    <a:pt x="240" y="768"/>
                  </a:lnTo>
                  <a:lnTo>
                    <a:pt x="246" y="780"/>
                  </a:lnTo>
                  <a:lnTo>
                    <a:pt x="252" y="822"/>
                  </a:lnTo>
                  <a:lnTo>
                    <a:pt x="252" y="828"/>
                  </a:lnTo>
                  <a:lnTo>
                    <a:pt x="258" y="834"/>
                  </a:lnTo>
                  <a:lnTo>
                    <a:pt x="264" y="846"/>
                  </a:lnTo>
                  <a:lnTo>
                    <a:pt x="270" y="864"/>
                  </a:lnTo>
                  <a:lnTo>
                    <a:pt x="282" y="876"/>
                  </a:lnTo>
                  <a:lnTo>
                    <a:pt x="288" y="894"/>
                  </a:lnTo>
                  <a:lnTo>
                    <a:pt x="294" y="906"/>
                  </a:lnTo>
                  <a:lnTo>
                    <a:pt x="294" y="918"/>
                  </a:lnTo>
                  <a:lnTo>
                    <a:pt x="300" y="924"/>
                  </a:lnTo>
                  <a:lnTo>
                    <a:pt x="312" y="924"/>
                  </a:lnTo>
                  <a:lnTo>
                    <a:pt x="324" y="936"/>
                  </a:lnTo>
                  <a:lnTo>
                    <a:pt x="324" y="948"/>
                  </a:lnTo>
                  <a:lnTo>
                    <a:pt x="330" y="954"/>
                  </a:lnTo>
                  <a:lnTo>
                    <a:pt x="330" y="966"/>
                  </a:lnTo>
                  <a:lnTo>
                    <a:pt x="336" y="984"/>
                  </a:lnTo>
                  <a:lnTo>
                    <a:pt x="360" y="1014"/>
                  </a:lnTo>
                  <a:lnTo>
                    <a:pt x="378" y="1050"/>
                  </a:lnTo>
                  <a:lnTo>
                    <a:pt x="396" y="1074"/>
                  </a:lnTo>
                  <a:lnTo>
                    <a:pt x="402" y="1086"/>
                  </a:lnTo>
                  <a:lnTo>
                    <a:pt x="408" y="1104"/>
                  </a:lnTo>
                  <a:lnTo>
                    <a:pt x="408" y="1116"/>
                  </a:lnTo>
                  <a:lnTo>
                    <a:pt x="402" y="1128"/>
                  </a:lnTo>
                  <a:lnTo>
                    <a:pt x="402" y="1146"/>
                  </a:lnTo>
                  <a:lnTo>
                    <a:pt x="414" y="1158"/>
                  </a:lnTo>
                  <a:lnTo>
                    <a:pt x="420" y="1170"/>
                  </a:lnTo>
                  <a:lnTo>
                    <a:pt x="444" y="1194"/>
                  </a:lnTo>
                  <a:lnTo>
                    <a:pt x="456" y="1200"/>
                  </a:lnTo>
                  <a:lnTo>
                    <a:pt x="468" y="1212"/>
                  </a:lnTo>
                  <a:lnTo>
                    <a:pt x="474" y="1224"/>
                  </a:lnTo>
                  <a:lnTo>
                    <a:pt x="498" y="1248"/>
                  </a:lnTo>
                  <a:lnTo>
                    <a:pt x="516" y="1260"/>
                  </a:lnTo>
                  <a:lnTo>
                    <a:pt x="546" y="1278"/>
                  </a:lnTo>
                  <a:lnTo>
                    <a:pt x="576" y="1290"/>
                  </a:lnTo>
                  <a:lnTo>
                    <a:pt x="600" y="1302"/>
                  </a:lnTo>
                  <a:lnTo>
                    <a:pt x="642" y="1320"/>
                  </a:lnTo>
                  <a:lnTo>
                    <a:pt x="696" y="1350"/>
                  </a:lnTo>
                  <a:lnTo>
                    <a:pt x="708" y="1362"/>
                  </a:lnTo>
                  <a:lnTo>
                    <a:pt x="726" y="1374"/>
                  </a:lnTo>
                  <a:lnTo>
                    <a:pt x="738" y="1380"/>
                  </a:lnTo>
                  <a:lnTo>
                    <a:pt x="750" y="1392"/>
                  </a:lnTo>
                  <a:lnTo>
                    <a:pt x="774" y="1404"/>
                  </a:lnTo>
                  <a:lnTo>
                    <a:pt x="780" y="1428"/>
                  </a:lnTo>
                  <a:lnTo>
                    <a:pt x="792" y="1434"/>
                  </a:lnTo>
                  <a:lnTo>
                    <a:pt x="798" y="1446"/>
                  </a:lnTo>
                  <a:lnTo>
                    <a:pt x="810" y="1452"/>
                  </a:lnTo>
                  <a:lnTo>
                    <a:pt x="816" y="1458"/>
                  </a:lnTo>
                  <a:lnTo>
                    <a:pt x="840" y="1470"/>
                  </a:lnTo>
                  <a:lnTo>
                    <a:pt x="846" y="1482"/>
                  </a:lnTo>
                  <a:lnTo>
                    <a:pt x="858" y="1488"/>
                  </a:lnTo>
                  <a:lnTo>
                    <a:pt x="894" y="1464"/>
                  </a:lnTo>
                  <a:lnTo>
                    <a:pt x="900" y="1458"/>
                  </a:lnTo>
                  <a:lnTo>
                    <a:pt x="900" y="1440"/>
                  </a:lnTo>
                  <a:lnTo>
                    <a:pt x="894" y="1428"/>
                  </a:lnTo>
                  <a:lnTo>
                    <a:pt x="912" y="1416"/>
                  </a:lnTo>
                  <a:lnTo>
                    <a:pt x="900" y="1392"/>
                  </a:lnTo>
                  <a:lnTo>
                    <a:pt x="918" y="1374"/>
                  </a:lnTo>
                  <a:lnTo>
                    <a:pt x="930" y="1368"/>
                  </a:lnTo>
                  <a:lnTo>
                    <a:pt x="942" y="1344"/>
                  </a:lnTo>
                  <a:lnTo>
                    <a:pt x="942" y="1332"/>
                  </a:lnTo>
                  <a:lnTo>
                    <a:pt x="930" y="13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0" name="Google Shape;180;p7"/>
            <p:cNvSpPr/>
            <p:nvPr/>
          </p:nvSpPr>
          <p:spPr>
            <a:xfrm>
              <a:off x="2446338" y="4297363"/>
              <a:ext cx="242888" cy="274638"/>
            </a:xfrm>
            <a:custGeom>
              <a:rect b="b" l="l" r="r" t="t"/>
              <a:pathLst>
                <a:path extrusionOk="0" h="678" w="600">
                  <a:moveTo>
                    <a:pt x="480" y="660"/>
                  </a:moveTo>
                  <a:lnTo>
                    <a:pt x="492" y="678"/>
                  </a:lnTo>
                  <a:lnTo>
                    <a:pt x="492" y="660"/>
                  </a:lnTo>
                  <a:lnTo>
                    <a:pt x="498" y="654"/>
                  </a:lnTo>
                  <a:lnTo>
                    <a:pt x="510" y="654"/>
                  </a:lnTo>
                  <a:lnTo>
                    <a:pt x="516" y="660"/>
                  </a:lnTo>
                  <a:lnTo>
                    <a:pt x="516" y="666"/>
                  </a:lnTo>
                  <a:lnTo>
                    <a:pt x="522" y="660"/>
                  </a:lnTo>
                  <a:lnTo>
                    <a:pt x="534" y="636"/>
                  </a:lnTo>
                  <a:lnTo>
                    <a:pt x="546" y="624"/>
                  </a:lnTo>
                  <a:lnTo>
                    <a:pt x="552" y="624"/>
                  </a:lnTo>
                  <a:lnTo>
                    <a:pt x="558" y="618"/>
                  </a:lnTo>
                  <a:lnTo>
                    <a:pt x="570" y="612"/>
                  </a:lnTo>
                  <a:lnTo>
                    <a:pt x="576" y="600"/>
                  </a:lnTo>
                  <a:lnTo>
                    <a:pt x="588" y="594"/>
                  </a:lnTo>
                  <a:lnTo>
                    <a:pt x="588" y="516"/>
                  </a:lnTo>
                  <a:lnTo>
                    <a:pt x="582" y="498"/>
                  </a:lnTo>
                  <a:lnTo>
                    <a:pt x="582" y="486"/>
                  </a:lnTo>
                  <a:lnTo>
                    <a:pt x="588" y="474"/>
                  </a:lnTo>
                  <a:lnTo>
                    <a:pt x="588" y="468"/>
                  </a:lnTo>
                  <a:lnTo>
                    <a:pt x="594" y="462"/>
                  </a:lnTo>
                  <a:lnTo>
                    <a:pt x="594" y="432"/>
                  </a:lnTo>
                  <a:lnTo>
                    <a:pt x="600" y="414"/>
                  </a:lnTo>
                  <a:lnTo>
                    <a:pt x="600" y="396"/>
                  </a:lnTo>
                  <a:lnTo>
                    <a:pt x="594" y="384"/>
                  </a:lnTo>
                  <a:lnTo>
                    <a:pt x="582" y="372"/>
                  </a:lnTo>
                  <a:lnTo>
                    <a:pt x="570" y="366"/>
                  </a:lnTo>
                  <a:lnTo>
                    <a:pt x="558" y="366"/>
                  </a:lnTo>
                  <a:lnTo>
                    <a:pt x="540" y="384"/>
                  </a:lnTo>
                  <a:lnTo>
                    <a:pt x="528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504" y="336"/>
                  </a:lnTo>
                  <a:lnTo>
                    <a:pt x="498" y="318"/>
                  </a:lnTo>
                  <a:lnTo>
                    <a:pt x="498" y="294"/>
                  </a:lnTo>
                  <a:lnTo>
                    <a:pt x="492" y="276"/>
                  </a:lnTo>
                  <a:lnTo>
                    <a:pt x="492" y="252"/>
                  </a:lnTo>
                  <a:lnTo>
                    <a:pt x="486" y="246"/>
                  </a:lnTo>
                  <a:lnTo>
                    <a:pt x="474" y="240"/>
                  </a:lnTo>
                  <a:lnTo>
                    <a:pt x="402" y="240"/>
                  </a:lnTo>
                  <a:lnTo>
                    <a:pt x="360" y="234"/>
                  </a:lnTo>
                  <a:lnTo>
                    <a:pt x="324" y="222"/>
                  </a:lnTo>
                  <a:lnTo>
                    <a:pt x="318" y="216"/>
                  </a:lnTo>
                  <a:lnTo>
                    <a:pt x="312" y="204"/>
                  </a:lnTo>
                  <a:lnTo>
                    <a:pt x="312" y="162"/>
                  </a:lnTo>
                  <a:lnTo>
                    <a:pt x="318" y="150"/>
                  </a:lnTo>
                  <a:lnTo>
                    <a:pt x="318" y="132"/>
                  </a:lnTo>
                  <a:lnTo>
                    <a:pt x="306" y="132"/>
                  </a:lnTo>
                  <a:lnTo>
                    <a:pt x="306" y="96"/>
                  </a:lnTo>
                  <a:lnTo>
                    <a:pt x="294" y="90"/>
                  </a:lnTo>
                  <a:lnTo>
                    <a:pt x="288" y="84"/>
                  </a:lnTo>
                  <a:lnTo>
                    <a:pt x="288" y="78"/>
                  </a:lnTo>
                  <a:lnTo>
                    <a:pt x="270" y="42"/>
                  </a:lnTo>
                  <a:lnTo>
                    <a:pt x="216" y="0"/>
                  </a:lnTo>
                  <a:lnTo>
                    <a:pt x="138" y="12"/>
                  </a:lnTo>
                  <a:lnTo>
                    <a:pt x="36" y="30"/>
                  </a:lnTo>
                  <a:lnTo>
                    <a:pt x="30" y="60"/>
                  </a:lnTo>
                  <a:lnTo>
                    <a:pt x="18" y="72"/>
                  </a:lnTo>
                  <a:lnTo>
                    <a:pt x="6" y="78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12" y="120"/>
                  </a:lnTo>
                  <a:lnTo>
                    <a:pt x="12" y="126"/>
                  </a:lnTo>
                  <a:lnTo>
                    <a:pt x="18" y="132"/>
                  </a:lnTo>
                  <a:lnTo>
                    <a:pt x="18" y="156"/>
                  </a:lnTo>
                  <a:lnTo>
                    <a:pt x="6" y="228"/>
                  </a:lnTo>
                  <a:lnTo>
                    <a:pt x="6" y="246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30" y="276"/>
                  </a:lnTo>
                  <a:lnTo>
                    <a:pt x="36" y="288"/>
                  </a:lnTo>
                  <a:lnTo>
                    <a:pt x="48" y="294"/>
                  </a:lnTo>
                  <a:lnTo>
                    <a:pt x="54" y="306"/>
                  </a:lnTo>
                  <a:lnTo>
                    <a:pt x="60" y="312"/>
                  </a:lnTo>
                  <a:lnTo>
                    <a:pt x="84" y="324"/>
                  </a:lnTo>
                  <a:lnTo>
                    <a:pt x="102" y="342"/>
                  </a:lnTo>
                  <a:lnTo>
                    <a:pt x="114" y="348"/>
                  </a:lnTo>
                  <a:lnTo>
                    <a:pt x="120" y="366"/>
                  </a:lnTo>
                  <a:lnTo>
                    <a:pt x="126" y="366"/>
                  </a:lnTo>
                  <a:lnTo>
                    <a:pt x="132" y="372"/>
                  </a:lnTo>
                  <a:lnTo>
                    <a:pt x="168" y="390"/>
                  </a:lnTo>
                  <a:lnTo>
                    <a:pt x="198" y="390"/>
                  </a:lnTo>
                  <a:lnTo>
                    <a:pt x="210" y="396"/>
                  </a:lnTo>
                  <a:lnTo>
                    <a:pt x="216" y="402"/>
                  </a:lnTo>
                  <a:lnTo>
                    <a:pt x="228" y="408"/>
                  </a:lnTo>
                  <a:lnTo>
                    <a:pt x="234" y="414"/>
                  </a:lnTo>
                  <a:lnTo>
                    <a:pt x="240" y="414"/>
                  </a:lnTo>
                  <a:lnTo>
                    <a:pt x="246" y="420"/>
                  </a:lnTo>
                  <a:lnTo>
                    <a:pt x="258" y="426"/>
                  </a:lnTo>
                  <a:lnTo>
                    <a:pt x="276" y="438"/>
                  </a:lnTo>
                  <a:lnTo>
                    <a:pt x="312" y="456"/>
                  </a:lnTo>
                  <a:lnTo>
                    <a:pt x="318" y="462"/>
                  </a:lnTo>
                  <a:lnTo>
                    <a:pt x="330" y="462"/>
                  </a:lnTo>
                  <a:lnTo>
                    <a:pt x="342" y="468"/>
                  </a:lnTo>
                  <a:lnTo>
                    <a:pt x="360" y="474"/>
                  </a:lnTo>
                  <a:lnTo>
                    <a:pt x="372" y="480"/>
                  </a:lnTo>
                  <a:lnTo>
                    <a:pt x="378" y="486"/>
                  </a:lnTo>
                  <a:lnTo>
                    <a:pt x="372" y="492"/>
                  </a:lnTo>
                  <a:lnTo>
                    <a:pt x="372" y="504"/>
                  </a:lnTo>
                  <a:lnTo>
                    <a:pt x="366" y="510"/>
                  </a:lnTo>
                  <a:lnTo>
                    <a:pt x="360" y="522"/>
                  </a:lnTo>
                  <a:lnTo>
                    <a:pt x="366" y="528"/>
                  </a:lnTo>
                  <a:lnTo>
                    <a:pt x="372" y="540"/>
                  </a:lnTo>
                  <a:lnTo>
                    <a:pt x="372" y="546"/>
                  </a:lnTo>
                  <a:lnTo>
                    <a:pt x="366" y="552"/>
                  </a:lnTo>
                  <a:lnTo>
                    <a:pt x="348" y="552"/>
                  </a:lnTo>
                  <a:lnTo>
                    <a:pt x="348" y="588"/>
                  </a:lnTo>
                  <a:lnTo>
                    <a:pt x="342" y="594"/>
                  </a:lnTo>
                  <a:lnTo>
                    <a:pt x="336" y="606"/>
                  </a:lnTo>
                  <a:lnTo>
                    <a:pt x="330" y="612"/>
                  </a:lnTo>
                  <a:lnTo>
                    <a:pt x="324" y="624"/>
                  </a:lnTo>
                  <a:lnTo>
                    <a:pt x="324" y="636"/>
                  </a:lnTo>
                  <a:lnTo>
                    <a:pt x="330" y="642"/>
                  </a:lnTo>
                  <a:lnTo>
                    <a:pt x="354" y="642"/>
                  </a:lnTo>
                  <a:lnTo>
                    <a:pt x="366" y="636"/>
                  </a:lnTo>
                  <a:lnTo>
                    <a:pt x="372" y="636"/>
                  </a:lnTo>
                  <a:lnTo>
                    <a:pt x="384" y="642"/>
                  </a:lnTo>
                  <a:lnTo>
                    <a:pt x="390" y="648"/>
                  </a:lnTo>
                  <a:lnTo>
                    <a:pt x="402" y="654"/>
                  </a:lnTo>
                  <a:lnTo>
                    <a:pt x="420" y="660"/>
                  </a:lnTo>
                  <a:lnTo>
                    <a:pt x="480" y="6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1" name="Google Shape;181;p7"/>
            <p:cNvSpPr/>
            <p:nvPr/>
          </p:nvSpPr>
          <p:spPr>
            <a:xfrm>
              <a:off x="8267701" y="3727450"/>
              <a:ext cx="441325" cy="295275"/>
            </a:xfrm>
            <a:custGeom>
              <a:rect b="b" l="l" r="r" t="t"/>
              <a:pathLst>
                <a:path extrusionOk="0" h="726" w="1086">
                  <a:moveTo>
                    <a:pt x="486" y="0"/>
                  </a:moveTo>
                  <a:lnTo>
                    <a:pt x="462" y="0"/>
                  </a:lnTo>
                  <a:lnTo>
                    <a:pt x="450" y="6"/>
                  </a:lnTo>
                  <a:lnTo>
                    <a:pt x="444" y="12"/>
                  </a:lnTo>
                  <a:lnTo>
                    <a:pt x="432" y="18"/>
                  </a:lnTo>
                  <a:lnTo>
                    <a:pt x="462" y="36"/>
                  </a:lnTo>
                  <a:lnTo>
                    <a:pt x="474" y="36"/>
                  </a:lnTo>
                  <a:lnTo>
                    <a:pt x="486" y="30"/>
                  </a:lnTo>
                  <a:lnTo>
                    <a:pt x="498" y="18"/>
                  </a:lnTo>
                  <a:lnTo>
                    <a:pt x="492" y="6"/>
                  </a:lnTo>
                  <a:lnTo>
                    <a:pt x="486" y="0"/>
                  </a:lnTo>
                  <a:close/>
                  <a:moveTo>
                    <a:pt x="756" y="216"/>
                  </a:moveTo>
                  <a:lnTo>
                    <a:pt x="750" y="222"/>
                  </a:lnTo>
                  <a:lnTo>
                    <a:pt x="750" y="228"/>
                  </a:lnTo>
                  <a:lnTo>
                    <a:pt x="756" y="234"/>
                  </a:lnTo>
                  <a:lnTo>
                    <a:pt x="768" y="240"/>
                  </a:lnTo>
                  <a:lnTo>
                    <a:pt x="774" y="246"/>
                  </a:lnTo>
                  <a:lnTo>
                    <a:pt x="774" y="264"/>
                  </a:lnTo>
                  <a:lnTo>
                    <a:pt x="702" y="300"/>
                  </a:lnTo>
                  <a:lnTo>
                    <a:pt x="666" y="300"/>
                  </a:lnTo>
                  <a:lnTo>
                    <a:pt x="630" y="312"/>
                  </a:lnTo>
                  <a:lnTo>
                    <a:pt x="594" y="330"/>
                  </a:lnTo>
                  <a:lnTo>
                    <a:pt x="588" y="336"/>
                  </a:lnTo>
                  <a:lnTo>
                    <a:pt x="570" y="336"/>
                  </a:lnTo>
                  <a:lnTo>
                    <a:pt x="564" y="342"/>
                  </a:lnTo>
                  <a:lnTo>
                    <a:pt x="588" y="378"/>
                  </a:lnTo>
                  <a:lnTo>
                    <a:pt x="684" y="378"/>
                  </a:lnTo>
                  <a:lnTo>
                    <a:pt x="702" y="366"/>
                  </a:lnTo>
                  <a:lnTo>
                    <a:pt x="738" y="366"/>
                  </a:lnTo>
                  <a:lnTo>
                    <a:pt x="750" y="360"/>
                  </a:lnTo>
                  <a:lnTo>
                    <a:pt x="774" y="336"/>
                  </a:lnTo>
                  <a:lnTo>
                    <a:pt x="774" y="330"/>
                  </a:lnTo>
                  <a:lnTo>
                    <a:pt x="804" y="324"/>
                  </a:lnTo>
                  <a:lnTo>
                    <a:pt x="798" y="300"/>
                  </a:lnTo>
                  <a:lnTo>
                    <a:pt x="822" y="300"/>
                  </a:lnTo>
                  <a:lnTo>
                    <a:pt x="822" y="288"/>
                  </a:lnTo>
                  <a:lnTo>
                    <a:pt x="828" y="258"/>
                  </a:lnTo>
                  <a:lnTo>
                    <a:pt x="828" y="228"/>
                  </a:lnTo>
                  <a:lnTo>
                    <a:pt x="822" y="198"/>
                  </a:lnTo>
                  <a:lnTo>
                    <a:pt x="816" y="192"/>
                  </a:lnTo>
                  <a:lnTo>
                    <a:pt x="804" y="186"/>
                  </a:lnTo>
                  <a:lnTo>
                    <a:pt x="792" y="192"/>
                  </a:lnTo>
                  <a:lnTo>
                    <a:pt x="786" y="198"/>
                  </a:lnTo>
                  <a:lnTo>
                    <a:pt x="762" y="210"/>
                  </a:lnTo>
                  <a:lnTo>
                    <a:pt x="756" y="216"/>
                  </a:lnTo>
                  <a:close/>
                  <a:moveTo>
                    <a:pt x="834" y="132"/>
                  </a:moveTo>
                  <a:lnTo>
                    <a:pt x="822" y="132"/>
                  </a:lnTo>
                  <a:lnTo>
                    <a:pt x="816" y="120"/>
                  </a:lnTo>
                  <a:lnTo>
                    <a:pt x="804" y="108"/>
                  </a:lnTo>
                  <a:lnTo>
                    <a:pt x="792" y="102"/>
                  </a:lnTo>
                  <a:lnTo>
                    <a:pt x="786" y="90"/>
                  </a:lnTo>
                  <a:lnTo>
                    <a:pt x="774" y="78"/>
                  </a:lnTo>
                  <a:lnTo>
                    <a:pt x="768" y="78"/>
                  </a:lnTo>
                  <a:lnTo>
                    <a:pt x="762" y="72"/>
                  </a:lnTo>
                  <a:lnTo>
                    <a:pt x="756" y="72"/>
                  </a:lnTo>
                  <a:lnTo>
                    <a:pt x="732" y="36"/>
                  </a:lnTo>
                  <a:lnTo>
                    <a:pt x="720" y="84"/>
                  </a:lnTo>
                  <a:lnTo>
                    <a:pt x="762" y="96"/>
                  </a:lnTo>
                  <a:lnTo>
                    <a:pt x="816" y="150"/>
                  </a:lnTo>
                  <a:lnTo>
                    <a:pt x="828" y="150"/>
                  </a:lnTo>
                  <a:lnTo>
                    <a:pt x="834" y="156"/>
                  </a:lnTo>
                  <a:lnTo>
                    <a:pt x="846" y="162"/>
                  </a:lnTo>
                  <a:lnTo>
                    <a:pt x="852" y="174"/>
                  </a:lnTo>
                  <a:lnTo>
                    <a:pt x="852" y="180"/>
                  </a:lnTo>
                  <a:lnTo>
                    <a:pt x="858" y="192"/>
                  </a:lnTo>
                  <a:lnTo>
                    <a:pt x="852" y="204"/>
                  </a:lnTo>
                  <a:lnTo>
                    <a:pt x="852" y="240"/>
                  </a:lnTo>
                  <a:lnTo>
                    <a:pt x="858" y="252"/>
                  </a:lnTo>
                  <a:lnTo>
                    <a:pt x="864" y="258"/>
                  </a:lnTo>
                  <a:lnTo>
                    <a:pt x="882" y="258"/>
                  </a:lnTo>
                  <a:lnTo>
                    <a:pt x="894" y="246"/>
                  </a:lnTo>
                  <a:lnTo>
                    <a:pt x="900" y="234"/>
                  </a:lnTo>
                  <a:lnTo>
                    <a:pt x="900" y="222"/>
                  </a:lnTo>
                  <a:lnTo>
                    <a:pt x="888" y="186"/>
                  </a:lnTo>
                  <a:lnTo>
                    <a:pt x="876" y="174"/>
                  </a:lnTo>
                  <a:lnTo>
                    <a:pt x="864" y="156"/>
                  </a:lnTo>
                  <a:lnTo>
                    <a:pt x="852" y="150"/>
                  </a:lnTo>
                  <a:lnTo>
                    <a:pt x="846" y="138"/>
                  </a:lnTo>
                  <a:lnTo>
                    <a:pt x="834" y="132"/>
                  </a:lnTo>
                  <a:close/>
                  <a:moveTo>
                    <a:pt x="1086" y="360"/>
                  </a:moveTo>
                  <a:lnTo>
                    <a:pt x="1020" y="294"/>
                  </a:lnTo>
                  <a:lnTo>
                    <a:pt x="1020" y="288"/>
                  </a:lnTo>
                  <a:lnTo>
                    <a:pt x="1002" y="270"/>
                  </a:lnTo>
                  <a:lnTo>
                    <a:pt x="984" y="270"/>
                  </a:lnTo>
                  <a:lnTo>
                    <a:pt x="978" y="276"/>
                  </a:lnTo>
                  <a:lnTo>
                    <a:pt x="978" y="300"/>
                  </a:lnTo>
                  <a:lnTo>
                    <a:pt x="996" y="330"/>
                  </a:lnTo>
                  <a:lnTo>
                    <a:pt x="1020" y="378"/>
                  </a:lnTo>
                  <a:lnTo>
                    <a:pt x="1086" y="438"/>
                  </a:lnTo>
                  <a:lnTo>
                    <a:pt x="1086" y="360"/>
                  </a:lnTo>
                  <a:close/>
                  <a:moveTo>
                    <a:pt x="672" y="672"/>
                  </a:moveTo>
                  <a:lnTo>
                    <a:pt x="630" y="642"/>
                  </a:lnTo>
                  <a:lnTo>
                    <a:pt x="648" y="630"/>
                  </a:lnTo>
                  <a:lnTo>
                    <a:pt x="636" y="630"/>
                  </a:lnTo>
                  <a:lnTo>
                    <a:pt x="624" y="624"/>
                  </a:lnTo>
                  <a:lnTo>
                    <a:pt x="612" y="624"/>
                  </a:lnTo>
                  <a:lnTo>
                    <a:pt x="600" y="618"/>
                  </a:lnTo>
                  <a:lnTo>
                    <a:pt x="594" y="606"/>
                  </a:lnTo>
                  <a:lnTo>
                    <a:pt x="594" y="594"/>
                  </a:lnTo>
                  <a:lnTo>
                    <a:pt x="600" y="582"/>
                  </a:lnTo>
                  <a:lnTo>
                    <a:pt x="600" y="564"/>
                  </a:lnTo>
                  <a:lnTo>
                    <a:pt x="588" y="570"/>
                  </a:lnTo>
                  <a:lnTo>
                    <a:pt x="582" y="570"/>
                  </a:lnTo>
                  <a:lnTo>
                    <a:pt x="570" y="576"/>
                  </a:lnTo>
                  <a:lnTo>
                    <a:pt x="564" y="576"/>
                  </a:lnTo>
                  <a:lnTo>
                    <a:pt x="552" y="582"/>
                  </a:lnTo>
                  <a:lnTo>
                    <a:pt x="552" y="552"/>
                  </a:lnTo>
                  <a:lnTo>
                    <a:pt x="528" y="540"/>
                  </a:lnTo>
                  <a:lnTo>
                    <a:pt x="528" y="492"/>
                  </a:lnTo>
                  <a:lnTo>
                    <a:pt x="474" y="456"/>
                  </a:lnTo>
                  <a:lnTo>
                    <a:pt x="450" y="402"/>
                  </a:lnTo>
                  <a:lnTo>
                    <a:pt x="474" y="390"/>
                  </a:lnTo>
                  <a:lnTo>
                    <a:pt x="480" y="384"/>
                  </a:lnTo>
                  <a:lnTo>
                    <a:pt x="492" y="378"/>
                  </a:lnTo>
                  <a:lnTo>
                    <a:pt x="504" y="366"/>
                  </a:lnTo>
                  <a:lnTo>
                    <a:pt x="504" y="360"/>
                  </a:lnTo>
                  <a:lnTo>
                    <a:pt x="492" y="336"/>
                  </a:lnTo>
                  <a:lnTo>
                    <a:pt x="468" y="324"/>
                  </a:lnTo>
                  <a:lnTo>
                    <a:pt x="462" y="318"/>
                  </a:lnTo>
                  <a:lnTo>
                    <a:pt x="456" y="318"/>
                  </a:lnTo>
                  <a:lnTo>
                    <a:pt x="450" y="312"/>
                  </a:lnTo>
                  <a:lnTo>
                    <a:pt x="438" y="312"/>
                  </a:lnTo>
                  <a:lnTo>
                    <a:pt x="402" y="300"/>
                  </a:lnTo>
                  <a:lnTo>
                    <a:pt x="390" y="300"/>
                  </a:lnTo>
                  <a:lnTo>
                    <a:pt x="378" y="294"/>
                  </a:lnTo>
                  <a:lnTo>
                    <a:pt x="372" y="294"/>
                  </a:lnTo>
                  <a:lnTo>
                    <a:pt x="372" y="234"/>
                  </a:lnTo>
                  <a:lnTo>
                    <a:pt x="366" y="222"/>
                  </a:lnTo>
                  <a:lnTo>
                    <a:pt x="354" y="210"/>
                  </a:lnTo>
                  <a:lnTo>
                    <a:pt x="342" y="210"/>
                  </a:lnTo>
                  <a:lnTo>
                    <a:pt x="288" y="156"/>
                  </a:lnTo>
                  <a:lnTo>
                    <a:pt x="252" y="162"/>
                  </a:lnTo>
                  <a:lnTo>
                    <a:pt x="216" y="126"/>
                  </a:lnTo>
                  <a:lnTo>
                    <a:pt x="186" y="120"/>
                  </a:lnTo>
                  <a:lnTo>
                    <a:pt x="66" y="60"/>
                  </a:lnTo>
                  <a:lnTo>
                    <a:pt x="42" y="72"/>
                  </a:lnTo>
                  <a:lnTo>
                    <a:pt x="0" y="42"/>
                  </a:lnTo>
                  <a:lnTo>
                    <a:pt x="42" y="72"/>
                  </a:lnTo>
                  <a:lnTo>
                    <a:pt x="36" y="102"/>
                  </a:lnTo>
                  <a:lnTo>
                    <a:pt x="36" y="240"/>
                  </a:lnTo>
                  <a:lnTo>
                    <a:pt x="30" y="258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6" y="408"/>
                  </a:lnTo>
                  <a:lnTo>
                    <a:pt x="18" y="414"/>
                  </a:lnTo>
                  <a:lnTo>
                    <a:pt x="30" y="414"/>
                  </a:lnTo>
                  <a:lnTo>
                    <a:pt x="30" y="444"/>
                  </a:lnTo>
                  <a:lnTo>
                    <a:pt x="24" y="456"/>
                  </a:lnTo>
                  <a:lnTo>
                    <a:pt x="24" y="480"/>
                  </a:lnTo>
                  <a:lnTo>
                    <a:pt x="18" y="492"/>
                  </a:lnTo>
                  <a:lnTo>
                    <a:pt x="18" y="504"/>
                  </a:lnTo>
                  <a:lnTo>
                    <a:pt x="12" y="510"/>
                  </a:lnTo>
                  <a:lnTo>
                    <a:pt x="12" y="516"/>
                  </a:lnTo>
                  <a:lnTo>
                    <a:pt x="18" y="540"/>
                  </a:lnTo>
                  <a:lnTo>
                    <a:pt x="18" y="588"/>
                  </a:lnTo>
                  <a:lnTo>
                    <a:pt x="30" y="594"/>
                  </a:lnTo>
                  <a:lnTo>
                    <a:pt x="48" y="594"/>
                  </a:lnTo>
                  <a:lnTo>
                    <a:pt x="60" y="588"/>
                  </a:lnTo>
                  <a:lnTo>
                    <a:pt x="90" y="588"/>
                  </a:lnTo>
                  <a:lnTo>
                    <a:pt x="96" y="582"/>
                  </a:lnTo>
                  <a:lnTo>
                    <a:pt x="102" y="582"/>
                  </a:lnTo>
                  <a:lnTo>
                    <a:pt x="126" y="600"/>
                  </a:lnTo>
                  <a:lnTo>
                    <a:pt x="132" y="600"/>
                  </a:lnTo>
                  <a:lnTo>
                    <a:pt x="138" y="594"/>
                  </a:lnTo>
                  <a:lnTo>
                    <a:pt x="156" y="588"/>
                  </a:lnTo>
                  <a:lnTo>
                    <a:pt x="168" y="582"/>
                  </a:lnTo>
                  <a:lnTo>
                    <a:pt x="180" y="570"/>
                  </a:lnTo>
                  <a:lnTo>
                    <a:pt x="180" y="564"/>
                  </a:lnTo>
                  <a:lnTo>
                    <a:pt x="168" y="552"/>
                  </a:lnTo>
                  <a:lnTo>
                    <a:pt x="150" y="540"/>
                  </a:lnTo>
                  <a:lnTo>
                    <a:pt x="138" y="534"/>
                  </a:lnTo>
                  <a:lnTo>
                    <a:pt x="120" y="522"/>
                  </a:lnTo>
                  <a:lnTo>
                    <a:pt x="108" y="516"/>
                  </a:lnTo>
                  <a:lnTo>
                    <a:pt x="102" y="510"/>
                  </a:lnTo>
                  <a:lnTo>
                    <a:pt x="96" y="510"/>
                  </a:lnTo>
                  <a:lnTo>
                    <a:pt x="108" y="510"/>
                  </a:lnTo>
                  <a:lnTo>
                    <a:pt x="138" y="516"/>
                  </a:lnTo>
                  <a:lnTo>
                    <a:pt x="204" y="516"/>
                  </a:lnTo>
                  <a:lnTo>
                    <a:pt x="204" y="510"/>
                  </a:lnTo>
                  <a:lnTo>
                    <a:pt x="198" y="504"/>
                  </a:lnTo>
                  <a:lnTo>
                    <a:pt x="198" y="498"/>
                  </a:lnTo>
                  <a:lnTo>
                    <a:pt x="186" y="486"/>
                  </a:lnTo>
                  <a:lnTo>
                    <a:pt x="192" y="492"/>
                  </a:lnTo>
                  <a:lnTo>
                    <a:pt x="204" y="492"/>
                  </a:lnTo>
                  <a:lnTo>
                    <a:pt x="210" y="498"/>
                  </a:lnTo>
                  <a:lnTo>
                    <a:pt x="216" y="498"/>
                  </a:lnTo>
                  <a:lnTo>
                    <a:pt x="222" y="492"/>
                  </a:lnTo>
                  <a:lnTo>
                    <a:pt x="222" y="486"/>
                  </a:lnTo>
                  <a:lnTo>
                    <a:pt x="216" y="480"/>
                  </a:lnTo>
                  <a:lnTo>
                    <a:pt x="216" y="468"/>
                  </a:lnTo>
                  <a:lnTo>
                    <a:pt x="210" y="462"/>
                  </a:lnTo>
                  <a:lnTo>
                    <a:pt x="222" y="468"/>
                  </a:lnTo>
                  <a:lnTo>
                    <a:pt x="228" y="474"/>
                  </a:lnTo>
                  <a:lnTo>
                    <a:pt x="246" y="474"/>
                  </a:lnTo>
                  <a:lnTo>
                    <a:pt x="252" y="468"/>
                  </a:lnTo>
                  <a:lnTo>
                    <a:pt x="264" y="462"/>
                  </a:lnTo>
                  <a:lnTo>
                    <a:pt x="270" y="456"/>
                  </a:lnTo>
                  <a:lnTo>
                    <a:pt x="288" y="474"/>
                  </a:lnTo>
                  <a:lnTo>
                    <a:pt x="300" y="480"/>
                  </a:lnTo>
                  <a:lnTo>
                    <a:pt x="306" y="486"/>
                  </a:lnTo>
                  <a:lnTo>
                    <a:pt x="312" y="486"/>
                  </a:lnTo>
                  <a:lnTo>
                    <a:pt x="330" y="492"/>
                  </a:lnTo>
                  <a:lnTo>
                    <a:pt x="342" y="492"/>
                  </a:lnTo>
                  <a:lnTo>
                    <a:pt x="378" y="504"/>
                  </a:lnTo>
                  <a:lnTo>
                    <a:pt x="390" y="510"/>
                  </a:lnTo>
                  <a:lnTo>
                    <a:pt x="402" y="534"/>
                  </a:lnTo>
                  <a:lnTo>
                    <a:pt x="402" y="558"/>
                  </a:lnTo>
                  <a:lnTo>
                    <a:pt x="408" y="570"/>
                  </a:lnTo>
                  <a:lnTo>
                    <a:pt x="420" y="582"/>
                  </a:lnTo>
                  <a:lnTo>
                    <a:pt x="438" y="582"/>
                  </a:lnTo>
                  <a:lnTo>
                    <a:pt x="450" y="594"/>
                  </a:lnTo>
                  <a:lnTo>
                    <a:pt x="450" y="606"/>
                  </a:lnTo>
                  <a:lnTo>
                    <a:pt x="456" y="618"/>
                  </a:lnTo>
                  <a:lnTo>
                    <a:pt x="468" y="654"/>
                  </a:lnTo>
                  <a:lnTo>
                    <a:pt x="486" y="672"/>
                  </a:lnTo>
                  <a:lnTo>
                    <a:pt x="516" y="678"/>
                  </a:lnTo>
                  <a:lnTo>
                    <a:pt x="558" y="684"/>
                  </a:lnTo>
                  <a:lnTo>
                    <a:pt x="618" y="684"/>
                  </a:lnTo>
                  <a:lnTo>
                    <a:pt x="630" y="690"/>
                  </a:lnTo>
                  <a:lnTo>
                    <a:pt x="654" y="714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84" y="720"/>
                  </a:lnTo>
                  <a:lnTo>
                    <a:pt x="678" y="708"/>
                  </a:lnTo>
                  <a:lnTo>
                    <a:pt x="678" y="702"/>
                  </a:lnTo>
                  <a:lnTo>
                    <a:pt x="672" y="690"/>
                  </a:lnTo>
                  <a:lnTo>
                    <a:pt x="666" y="684"/>
                  </a:lnTo>
                  <a:lnTo>
                    <a:pt x="672" y="67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2" name="Google Shape;182;p7"/>
            <p:cNvSpPr/>
            <p:nvPr/>
          </p:nvSpPr>
          <p:spPr>
            <a:xfrm>
              <a:off x="1820863" y="3352800"/>
              <a:ext cx="165100" cy="79375"/>
            </a:xfrm>
            <a:custGeom>
              <a:rect b="b" l="l" r="r" t="t"/>
              <a:pathLst>
                <a:path extrusionOk="0" h="198" w="408">
                  <a:moveTo>
                    <a:pt x="306" y="66"/>
                  </a:moveTo>
                  <a:lnTo>
                    <a:pt x="318" y="78"/>
                  </a:lnTo>
                  <a:lnTo>
                    <a:pt x="324" y="90"/>
                  </a:lnTo>
                  <a:lnTo>
                    <a:pt x="330" y="96"/>
                  </a:lnTo>
                  <a:lnTo>
                    <a:pt x="342" y="90"/>
                  </a:lnTo>
                  <a:lnTo>
                    <a:pt x="372" y="120"/>
                  </a:lnTo>
                  <a:lnTo>
                    <a:pt x="342" y="102"/>
                  </a:lnTo>
                  <a:lnTo>
                    <a:pt x="342" y="120"/>
                  </a:lnTo>
                  <a:lnTo>
                    <a:pt x="336" y="132"/>
                  </a:lnTo>
                  <a:lnTo>
                    <a:pt x="336" y="162"/>
                  </a:lnTo>
                  <a:lnTo>
                    <a:pt x="342" y="168"/>
                  </a:lnTo>
                  <a:lnTo>
                    <a:pt x="348" y="180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56"/>
                  </a:lnTo>
                  <a:lnTo>
                    <a:pt x="378" y="162"/>
                  </a:lnTo>
                  <a:lnTo>
                    <a:pt x="390" y="168"/>
                  </a:lnTo>
                  <a:lnTo>
                    <a:pt x="396" y="162"/>
                  </a:lnTo>
                  <a:lnTo>
                    <a:pt x="408" y="138"/>
                  </a:lnTo>
                  <a:lnTo>
                    <a:pt x="408" y="126"/>
                  </a:lnTo>
                  <a:lnTo>
                    <a:pt x="396" y="120"/>
                  </a:lnTo>
                  <a:lnTo>
                    <a:pt x="390" y="108"/>
                  </a:lnTo>
                  <a:lnTo>
                    <a:pt x="390" y="90"/>
                  </a:lnTo>
                  <a:lnTo>
                    <a:pt x="396" y="84"/>
                  </a:lnTo>
                  <a:lnTo>
                    <a:pt x="372" y="66"/>
                  </a:lnTo>
                  <a:lnTo>
                    <a:pt x="372" y="60"/>
                  </a:lnTo>
                  <a:lnTo>
                    <a:pt x="366" y="54"/>
                  </a:lnTo>
                  <a:lnTo>
                    <a:pt x="366" y="42"/>
                  </a:lnTo>
                  <a:lnTo>
                    <a:pt x="360" y="30"/>
                  </a:lnTo>
                  <a:lnTo>
                    <a:pt x="348" y="24"/>
                  </a:lnTo>
                  <a:lnTo>
                    <a:pt x="330" y="18"/>
                  </a:lnTo>
                  <a:lnTo>
                    <a:pt x="288" y="18"/>
                  </a:lnTo>
                  <a:lnTo>
                    <a:pt x="282" y="0"/>
                  </a:lnTo>
                  <a:lnTo>
                    <a:pt x="246" y="0"/>
                  </a:lnTo>
                  <a:lnTo>
                    <a:pt x="234" y="6"/>
                  </a:lnTo>
                  <a:lnTo>
                    <a:pt x="228" y="12"/>
                  </a:lnTo>
                  <a:lnTo>
                    <a:pt x="222" y="24"/>
                  </a:lnTo>
                  <a:lnTo>
                    <a:pt x="210" y="36"/>
                  </a:lnTo>
                  <a:lnTo>
                    <a:pt x="204" y="36"/>
                  </a:lnTo>
                  <a:lnTo>
                    <a:pt x="198" y="30"/>
                  </a:lnTo>
                  <a:lnTo>
                    <a:pt x="192" y="30"/>
                  </a:lnTo>
                  <a:lnTo>
                    <a:pt x="168" y="42"/>
                  </a:lnTo>
                  <a:lnTo>
                    <a:pt x="144" y="66"/>
                  </a:lnTo>
                  <a:lnTo>
                    <a:pt x="132" y="72"/>
                  </a:lnTo>
                  <a:lnTo>
                    <a:pt x="120" y="72"/>
                  </a:lnTo>
                  <a:lnTo>
                    <a:pt x="114" y="66"/>
                  </a:lnTo>
                  <a:lnTo>
                    <a:pt x="102" y="60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0" y="54"/>
                  </a:lnTo>
                  <a:lnTo>
                    <a:pt x="48" y="42"/>
                  </a:lnTo>
                  <a:lnTo>
                    <a:pt x="48" y="18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18" y="12"/>
                  </a:lnTo>
                  <a:lnTo>
                    <a:pt x="6" y="12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6" y="42"/>
                  </a:lnTo>
                  <a:lnTo>
                    <a:pt x="6" y="48"/>
                  </a:lnTo>
                  <a:lnTo>
                    <a:pt x="24" y="48"/>
                  </a:lnTo>
                  <a:lnTo>
                    <a:pt x="30" y="54"/>
                  </a:lnTo>
                  <a:lnTo>
                    <a:pt x="12" y="72"/>
                  </a:lnTo>
                  <a:lnTo>
                    <a:pt x="6" y="72"/>
                  </a:lnTo>
                  <a:lnTo>
                    <a:pt x="6" y="96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48" y="102"/>
                  </a:lnTo>
                  <a:lnTo>
                    <a:pt x="60" y="120"/>
                  </a:lnTo>
                  <a:lnTo>
                    <a:pt x="90" y="114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0" y="132"/>
                  </a:lnTo>
                  <a:lnTo>
                    <a:pt x="138" y="126"/>
                  </a:lnTo>
                  <a:lnTo>
                    <a:pt x="138" y="150"/>
                  </a:lnTo>
                  <a:lnTo>
                    <a:pt x="144" y="168"/>
                  </a:lnTo>
                  <a:lnTo>
                    <a:pt x="144" y="180"/>
                  </a:lnTo>
                  <a:lnTo>
                    <a:pt x="150" y="192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80" y="192"/>
                  </a:lnTo>
                  <a:lnTo>
                    <a:pt x="198" y="174"/>
                  </a:lnTo>
                  <a:lnTo>
                    <a:pt x="204" y="174"/>
                  </a:lnTo>
                  <a:lnTo>
                    <a:pt x="198" y="168"/>
                  </a:lnTo>
                  <a:lnTo>
                    <a:pt x="186" y="162"/>
                  </a:lnTo>
                  <a:lnTo>
                    <a:pt x="180" y="150"/>
                  </a:lnTo>
                  <a:lnTo>
                    <a:pt x="174" y="144"/>
                  </a:lnTo>
                  <a:lnTo>
                    <a:pt x="168" y="132"/>
                  </a:lnTo>
                  <a:lnTo>
                    <a:pt x="162" y="126"/>
                  </a:lnTo>
                  <a:lnTo>
                    <a:pt x="186" y="102"/>
                  </a:lnTo>
                  <a:lnTo>
                    <a:pt x="222" y="84"/>
                  </a:lnTo>
                  <a:lnTo>
                    <a:pt x="228" y="72"/>
                  </a:lnTo>
                  <a:lnTo>
                    <a:pt x="246" y="54"/>
                  </a:lnTo>
                  <a:lnTo>
                    <a:pt x="258" y="48"/>
                  </a:lnTo>
                  <a:lnTo>
                    <a:pt x="276" y="54"/>
                  </a:lnTo>
                  <a:lnTo>
                    <a:pt x="288" y="60"/>
                  </a:lnTo>
                  <a:lnTo>
                    <a:pt x="306" y="6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3" name="Google Shape;183;p7"/>
            <p:cNvSpPr/>
            <p:nvPr/>
          </p:nvSpPr>
          <p:spPr>
            <a:xfrm>
              <a:off x="5915026" y="2455863"/>
              <a:ext cx="427038" cy="428625"/>
            </a:xfrm>
            <a:custGeom>
              <a:rect b="b" l="l" r="r" t="t"/>
              <a:pathLst>
                <a:path extrusionOk="0" h="1056" w="1050">
                  <a:moveTo>
                    <a:pt x="1008" y="120"/>
                  </a:moveTo>
                  <a:lnTo>
                    <a:pt x="996" y="120"/>
                  </a:lnTo>
                  <a:lnTo>
                    <a:pt x="984" y="114"/>
                  </a:lnTo>
                  <a:lnTo>
                    <a:pt x="978" y="102"/>
                  </a:lnTo>
                  <a:lnTo>
                    <a:pt x="972" y="96"/>
                  </a:lnTo>
                  <a:lnTo>
                    <a:pt x="972" y="90"/>
                  </a:lnTo>
                  <a:lnTo>
                    <a:pt x="960" y="96"/>
                  </a:lnTo>
                  <a:lnTo>
                    <a:pt x="924" y="84"/>
                  </a:lnTo>
                  <a:lnTo>
                    <a:pt x="924" y="60"/>
                  </a:lnTo>
                  <a:lnTo>
                    <a:pt x="912" y="36"/>
                  </a:lnTo>
                  <a:lnTo>
                    <a:pt x="900" y="24"/>
                  </a:lnTo>
                  <a:lnTo>
                    <a:pt x="888" y="18"/>
                  </a:lnTo>
                  <a:lnTo>
                    <a:pt x="876" y="18"/>
                  </a:lnTo>
                  <a:lnTo>
                    <a:pt x="870" y="6"/>
                  </a:lnTo>
                  <a:lnTo>
                    <a:pt x="822" y="6"/>
                  </a:lnTo>
                  <a:lnTo>
                    <a:pt x="810" y="0"/>
                  </a:lnTo>
                  <a:lnTo>
                    <a:pt x="804" y="6"/>
                  </a:lnTo>
                  <a:lnTo>
                    <a:pt x="792" y="6"/>
                  </a:lnTo>
                  <a:lnTo>
                    <a:pt x="786" y="12"/>
                  </a:lnTo>
                  <a:lnTo>
                    <a:pt x="774" y="12"/>
                  </a:lnTo>
                  <a:lnTo>
                    <a:pt x="762" y="6"/>
                  </a:lnTo>
                  <a:lnTo>
                    <a:pt x="738" y="6"/>
                  </a:lnTo>
                  <a:lnTo>
                    <a:pt x="732" y="12"/>
                  </a:lnTo>
                  <a:lnTo>
                    <a:pt x="690" y="12"/>
                  </a:lnTo>
                  <a:lnTo>
                    <a:pt x="684" y="18"/>
                  </a:lnTo>
                  <a:lnTo>
                    <a:pt x="678" y="18"/>
                  </a:lnTo>
                  <a:lnTo>
                    <a:pt x="654" y="30"/>
                  </a:lnTo>
                  <a:lnTo>
                    <a:pt x="648" y="36"/>
                  </a:lnTo>
                  <a:lnTo>
                    <a:pt x="624" y="48"/>
                  </a:lnTo>
                  <a:lnTo>
                    <a:pt x="618" y="54"/>
                  </a:lnTo>
                  <a:lnTo>
                    <a:pt x="612" y="66"/>
                  </a:lnTo>
                  <a:lnTo>
                    <a:pt x="606" y="72"/>
                  </a:lnTo>
                  <a:lnTo>
                    <a:pt x="606" y="78"/>
                  </a:lnTo>
                  <a:lnTo>
                    <a:pt x="636" y="108"/>
                  </a:lnTo>
                  <a:lnTo>
                    <a:pt x="636" y="138"/>
                  </a:lnTo>
                  <a:lnTo>
                    <a:pt x="642" y="144"/>
                  </a:lnTo>
                  <a:lnTo>
                    <a:pt x="648" y="156"/>
                  </a:lnTo>
                  <a:lnTo>
                    <a:pt x="648" y="162"/>
                  </a:lnTo>
                  <a:lnTo>
                    <a:pt x="624" y="186"/>
                  </a:lnTo>
                  <a:lnTo>
                    <a:pt x="618" y="198"/>
                  </a:lnTo>
                  <a:lnTo>
                    <a:pt x="618" y="210"/>
                  </a:lnTo>
                  <a:lnTo>
                    <a:pt x="624" y="216"/>
                  </a:lnTo>
                  <a:lnTo>
                    <a:pt x="624" y="246"/>
                  </a:lnTo>
                  <a:lnTo>
                    <a:pt x="606" y="246"/>
                  </a:lnTo>
                  <a:lnTo>
                    <a:pt x="600" y="252"/>
                  </a:lnTo>
                  <a:lnTo>
                    <a:pt x="594" y="252"/>
                  </a:lnTo>
                  <a:lnTo>
                    <a:pt x="576" y="246"/>
                  </a:lnTo>
                  <a:lnTo>
                    <a:pt x="570" y="240"/>
                  </a:lnTo>
                  <a:lnTo>
                    <a:pt x="552" y="240"/>
                  </a:lnTo>
                  <a:lnTo>
                    <a:pt x="552" y="252"/>
                  </a:lnTo>
                  <a:lnTo>
                    <a:pt x="564" y="264"/>
                  </a:lnTo>
                  <a:lnTo>
                    <a:pt x="576" y="270"/>
                  </a:lnTo>
                  <a:lnTo>
                    <a:pt x="576" y="276"/>
                  </a:lnTo>
                  <a:lnTo>
                    <a:pt x="582" y="282"/>
                  </a:lnTo>
                  <a:lnTo>
                    <a:pt x="582" y="288"/>
                  </a:lnTo>
                  <a:lnTo>
                    <a:pt x="594" y="294"/>
                  </a:lnTo>
                  <a:lnTo>
                    <a:pt x="600" y="294"/>
                  </a:lnTo>
                  <a:lnTo>
                    <a:pt x="570" y="312"/>
                  </a:lnTo>
                  <a:lnTo>
                    <a:pt x="552" y="312"/>
                  </a:lnTo>
                  <a:lnTo>
                    <a:pt x="546" y="318"/>
                  </a:lnTo>
                  <a:lnTo>
                    <a:pt x="546" y="354"/>
                  </a:lnTo>
                  <a:lnTo>
                    <a:pt x="540" y="354"/>
                  </a:lnTo>
                  <a:lnTo>
                    <a:pt x="534" y="360"/>
                  </a:lnTo>
                  <a:lnTo>
                    <a:pt x="534" y="378"/>
                  </a:lnTo>
                  <a:lnTo>
                    <a:pt x="540" y="390"/>
                  </a:lnTo>
                  <a:lnTo>
                    <a:pt x="540" y="402"/>
                  </a:lnTo>
                  <a:lnTo>
                    <a:pt x="546" y="408"/>
                  </a:lnTo>
                  <a:lnTo>
                    <a:pt x="546" y="414"/>
                  </a:lnTo>
                  <a:lnTo>
                    <a:pt x="540" y="420"/>
                  </a:lnTo>
                  <a:lnTo>
                    <a:pt x="534" y="432"/>
                  </a:lnTo>
                  <a:lnTo>
                    <a:pt x="522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504" y="420"/>
                  </a:lnTo>
                  <a:lnTo>
                    <a:pt x="474" y="420"/>
                  </a:lnTo>
                  <a:lnTo>
                    <a:pt x="462" y="426"/>
                  </a:lnTo>
                  <a:lnTo>
                    <a:pt x="456" y="432"/>
                  </a:lnTo>
                  <a:lnTo>
                    <a:pt x="444" y="438"/>
                  </a:lnTo>
                  <a:lnTo>
                    <a:pt x="438" y="438"/>
                  </a:lnTo>
                  <a:lnTo>
                    <a:pt x="432" y="444"/>
                  </a:lnTo>
                  <a:lnTo>
                    <a:pt x="432" y="450"/>
                  </a:lnTo>
                  <a:lnTo>
                    <a:pt x="438" y="450"/>
                  </a:lnTo>
                  <a:lnTo>
                    <a:pt x="444" y="456"/>
                  </a:lnTo>
                  <a:lnTo>
                    <a:pt x="444" y="462"/>
                  </a:lnTo>
                  <a:lnTo>
                    <a:pt x="438" y="468"/>
                  </a:lnTo>
                  <a:lnTo>
                    <a:pt x="396" y="468"/>
                  </a:lnTo>
                  <a:lnTo>
                    <a:pt x="396" y="456"/>
                  </a:lnTo>
                  <a:lnTo>
                    <a:pt x="378" y="456"/>
                  </a:lnTo>
                  <a:lnTo>
                    <a:pt x="372" y="468"/>
                  </a:lnTo>
                  <a:lnTo>
                    <a:pt x="360" y="474"/>
                  </a:lnTo>
                  <a:lnTo>
                    <a:pt x="354" y="486"/>
                  </a:lnTo>
                  <a:lnTo>
                    <a:pt x="354" y="504"/>
                  </a:lnTo>
                  <a:lnTo>
                    <a:pt x="360" y="516"/>
                  </a:lnTo>
                  <a:lnTo>
                    <a:pt x="360" y="534"/>
                  </a:lnTo>
                  <a:lnTo>
                    <a:pt x="366" y="540"/>
                  </a:lnTo>
                  <a:lnTo>
                    <a:pt x="366" y="570"/>
                  </a:lnTo>
                  <a:lnTo>
                    <a:pt x="360" y="576"/>
                  </a:lnTo>
                  <a:lnTo>
                    <a:pt x="354" y="576"/>
                  </a:lnTo>
                  <a:lnTo>
                    <a:pt x="306" y="600"/>
                  </a:lnTo>
                  <a:lnTo>
                    <a:pt x="276" y="600"/>
                  </a:lnTo>
                  <a:lnTo>
                    <a:pt x="258" y="606"/>
                  </a:lnTo>
                  <a:lnTo>
                    <a:pt x="234" y="606"/>
                  </a:lnTo>
                  <a:lnTo>
                    <a:pt x="228" y="612"/>
                  </a:lnTo>
                  <a:lnTo>
                    <a:pt x="204" y="612"/>
                  </a:lnTo>
                  <a:lnTo>
                    <a:pt x="204" y="606"/>
                  </a:lnTo>
                  <a:lnTo>
                    <a:pt x="150" y="606"/>
                  </a:lnTo>
                  <a:lnTo>
                    <a:pt x="144" y="612"/>
                  </a:lnTo>
                  <a:lnTo>
                    <a:pt x="138" y="612"/>
                  </a:lnTo>
                  <a:lnTo>
                    <a:pt x="120" y="618"/>
                  </a:lnTo>
                  <a:lnTo>
                    <a:pt x="102" y="618"/>
                  </a:lnTo>
                  <a:lnTo>
                    <a:pt x="78" y="606"/>
                  </a:lnTo>
                  <a:lnTo>
                    <a:pt x="60" y="600"/>
                  </a:lnTo>
                  <a:lnTo>
                    <a:pt x="42" y="588"/>
                  </a:lnTo>
                  <a:lnTo>
                    <a:pt x="30" y="582"/>
                  </a:lnTo>
                  <a:lnTo>
                    <a:pt x="0" y="582"/>
                  </a:lnTo>
                  <a:lnTo>
                    <a:pt x="24" y="606"/>
                  </a:lnTo>
                  <a:lnTo>
                    <a:pt x="30" y="618"/>
                  </a:lnTo>
                  <a:lnTo>
                    <a:pt x="36" y="624"/>
                  </a:lnTo>
                  <a:lnTo>
                    <a:pt x="48" y="642"/>
                  </a:lnTo>
                  <a:lnTo>
                    <a:pt x="60" y="654"/>
                  </a:lnTo>
                  <a:lnTo>
                    <a:pt x="66" y="672"/>
                  </a:lnTo>
                  <a:lnTo>
                    <a:pt x="78" y="690"/>
                  </a:lnTo>
                  <a:lnTo>
                    <a:pt x="84" y="696"/>
                  </a:lnTo>
                  <a:lnTo>
                    <a:pt x="102" y="696"/>
                  </a:lnTo>
                  <a:lnTo>
                    <a:pt x="114" y="690"/>
                  </a:lnTo>
                  <a:lnTo>
                    <a:pt x="126" y="708"/>
                  </a:lnTo>
                  <a:lnTo>
                    <a:pt x="150" y="708"/>
                  </a:lnTo>
                  <a:lnTo>
                    <a:pt x="144" y="738"/>
                  </a:lnTo>
                  <a:lnTo>
                    <a:pt x="150" y="738"/>
                  </a:lnTo>
                  <a:lnTo>
                    <a:pt x="150" y="762"/>
                  </a:lnTo>
                  <a:lnTo>
                    <a:pt x="156" y="774"/>
                  </a:lnTo>
                  <a:lnTo>
                    <a:pt x="156" y="786"/>
                  </a:lnTo>
                  <a:lnTo>
                    <a:pt x="174" y="786"/>
                  </a:lnTo>
                  <a:lnTo>
                    <a:pt x="180" y="792"/>
                  </a:lnTo>
                  <a:lnTo>
                    <a:pt x="186" y="804"/>
                  </a:lnTo>
                  <a:lnTo>
                    <a:pt x="192" y="822"/>
                  </a:lnTo>
                  <a:lnTo>
                    <a:pt x="192" y="834"/>
                  </a:lnTo>
                  <a:lnTo>
                    <a:pt x="186" y="840"/>
                  </a:lnTo>
                  <a:lnTo>
                    <a:pt x="180" y="840"/>
                  </a:lnTo>
                  <a:lnTo>
                    <a:pt x="180" y="834"/>
                  </a:lnTo>
                  <a:lnTo>
                    <a:pt x="150" y="834"/>
                  </a:lnTo>
                  <a:lnTo>
                    <a:pt x="138" y="840"/>
                  </a:lnTo>
                  <a:lnTo>
                    <a:pt x="132" y="846"/>
                  </a:lnTo>
                  <a:lnTo>
                    <a:pt x="132" y="852"/>
                  </a:lnTo>
                  <a:lnTo>
                    <a:pt x="126" y="852"/>
                  </a:lnTo>
                  <a:lnTo>
                    <a:pt x="126" y="858"/>
                  </a:lnTo>
                  <a:lnTo>
                    <a:pt x="120" y="864"/>
                  </a:lnTo>
                  <a:lnTo>
                    <a:pt x="108" y="864"/>
                  </a:lnTo>
                  <a:lnTo>
                    <a:pt x="102" y="882"/>
                  </a:lnTo>
                  <a:lnTo>
                    <a:pt x="96" y="888"/>
                  </a:lnTo>
                  <a:lnTo>
                    <a:pt x="96" y="894"/>
                  </a:lnTo>
                  <a:lnTo>
                    <a:pt x="84" y="906"/>
                  </a:lnTo>
                  <a:lnTo>
                    <a:pt x="84" y="936"/>
                  </a:lnTo>
                  <a:lnTo>
                    <a:pt x="90" y="948"/>
                  </a:lnTo>
                  <a:lnTo>
                    <a:pt x="90" y="954"/>
                  </a:lnTo>
                  <a:lnTo>
                    <a:pt x="96" y="948"/>
                  </a:lnTo>
                  <a:lnTo>
                    <a:pt x="108" y="948"/>
                  </a:lnTo>
                  <a:lnTo>
                    <a:pt x="114" y="942"/>
                  </a:lnTo>
                  <a:lnTo>
                    <a:pt x="120" y="942"/>
                  </a:lnTo>
                  <a:lnTo>
                    <a:pt x="126" y="948"/>
                  </a:lnTo>
                  <a:lnTo>
                    <a:pt x="138" y="948"/>
                  </a:lnTo>
                  <a:lnTo>
                    <a:pt x="150" y="954"/>
                  </a:lnTo>
                  <a:lnTo>
                    <a:pt x="174" y="954"/>
                  </a:lnTo>
                  <a:lnTo>
                    <a:pt x="210" y="936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76" y="936"/>
                  </a:lnTo>
                  <a:lnTo>
                    <a:pt x="288" y="930"/>
                  </a:lnTo>
                  <a:lnTo>
                    <a:pt x="300" y="930"/>
                  </a:lnTo>
                  <a:lnTo>
                    <a:pt x="306" y="924"/>
                  </a:lnTo>
                  <a:lnTo>
                    <a:pt x="312" y="924"/>
                  </a:lnTo>
                  <a:lnTo>
                    <a:pt x="348" y="930"/>
                  </a:lnTo>
                  <a:lnTo>
                    <a:pt x="354" y="924"/>
                  </a:lnTo>
                  <a:lnTo>
                    <a:pt x="366" y="918"/>
                  </a:lnTo>
                  <a:lnTo>
                    <a:pt x="372" y="912"/>
                  </a:lnTo>
                  <a:lnTo>
                    <a:pt x="384" y="912"/>
                  </a:lnTo>
                  <a:lnTo>
                    <a:pt x="396" y="918"/>
                  </a:lnTo>
                  <a:lnTo>
                    <a:pt x="408" y="930"/>
                  </a:lnTo>
                  <a:lnTo>
                    <a:pt x="432" y="978"/>
                  </a:lnTo>
                  <a:lnTo>
                    <a:pt x="444" y="984"/>
                  </a:lnTo>
                  <a:lnTo>
                    <a:pt x="450" y="990"/>
                  </a:lnTo>
                  <a:lnTo>
                    <a:pt x="468" y="996"/>
                  </a:lnTo>
                  <a:lnTo>
                    <a:pt x="486" y="996"/>
                  </a:lnTo>
                  <a:lnTo>
                    <a:pt x="522" y="1008"/>
                  </a:lnTo>
                  <a:lnTo>
                    <a:pt x="540" y="1044"/>
                  </a:lnTo>
                  <a:lnTo>
                    <a:pt x="552" y="1056"/>
                  </a:lnTo>
                  <a:lnTo>
                    <a:pt x="570" y="1056"/>
                  </a:lnTo>
                  <a:lnTo>
                    <a:pt x="588" y="1050"/>
                  </a:lnTo>
                  <a:lnTo>
                    <a:pt x="582" y="1044"/>
                  </a:lnTo>
                  <a:lnTo>
                    <a:pt x="582" y="1032"/>
                  </a:lnTo>
                  <a:lnTo>
                    <a:pt x="594" y="1020"/>
                  </a:lnTo>
                  <a:lnTo>
                    <a:pt x="606" y="1020"/>
                  </a:lnTo>
                  <a:lnTo>
                    <a:pt x="618" y="1026"/>
                  </a:lnTo>
                  <a:lnTo>
                    <a:pt x="624" y="1032"/>
                  </a:lnTo>
                  <a:lnTo>
                    <a:pt x="648" y="1020"/>
                  </a:lnTo>
                  <a:lnTo>
                    <a:pt x="648" y="1026"/>
                  </a:lnTo>
                  <a:lnTo>
                    <a:pt x="654" y="1032"/>
                  </a:lnTo>
                  <a:lnTo>
                    <a:pt x="678" y="1032"/>
                  </a:lnTo>
                  <a:lnTo>
                    <a:pt x="690" y="1020"/>
                  </a:lnTo>
                  <a:lnTo>
                    <a:pt x="702" y="1014"/>
                  </a:lnTo>
                  <a:lnTo>
                    <a:pt x="708" y="1014"/>
                  </a:lnTo>
                  <a:lnTo>
                    <a:pt x="708" y="1026"/>
                  </a:lnTo>
                  <a:lnTo>
                    <a:pt x="714" y="1032"/>
                  </a:lnTo>
                  <a:lnTo>
                    <a:pt x="732" y="1032"/>
                  </a:lnTo>
                  <a:lnTo>
                    <a:pt x="738" y="1026"/>
                  </a:lnTo>
                  <a:lnTo>
                    <a:pt x="750" y="1020"/>
                  </a:lnTo>
                  <a:lnTo>
                    <a:pt x="750" y="996"/>
                  </a:lnTo>
                  <a:lnTo>
                    <a:pt x="744" y="990"/>
                  </a:lnTo>
                  <a:lnTo>
                    <a:pt x="738" y="978"/>
                  </a:lnTo>
                  <a:lnTo>
                    <a:pt x="714" y="936"/>
                  </a:lnTo>
                  <a:lnTo>
                    <a:pt x="714" y="912"/>
                  </a:lnTo>
                  <a:lnTo>
                    <a:pt x="690" y="912"/>
                  </a:lnTo>
                  <a:lnTo>
                    <a:pt x="678" y="900"/>
                  </a:lnTo>
                  <a:lnTo>
                    <a:pt x="672" y="888"/>
                  </a:lnTo>
                  <a:lnTo>
                    <a:pt x="666" y="882"/>
                  </a:lnTo>
                  <a:lnTo>
                    <a:pt x="672" y="852"/>
                  </a:lnTo>
                  <a:lnTo>
                    <a:pt x="672" y="834"/>
                  </a:lnTo>
                  <a:lnTo>
                    <a:pt x="642" y="840"/>
                  </a:lnTo>
                  <a:lnTo>
                    <a:pt x="636" y="840"/>
                  </a:lnTo>
                  <a:lnTo>
                    <a:pt x="624" y="834"/>
                  </a:lnTo>
                  <a:lnTo>
                    <a:pt x="618" y="828"/>
                  </a:lnTo>
                  <a:lnTo>
                    <a:pt x="618" y="804"/>
                  </a:lnTo>
                  <a:lnTo>
                    <a:pt x="624" y="792"/>
                  </a:lnTo>
                  <a:lnTo>
                    <a:pt x="636" y="780"/>
                  </a:lnTo>
                  <a:lnTo>
                    <a:pt x="642" y="768"/>
                  </a:lnTo>
                  <a:lnTo>
                    <a:pt x="648" y="762"/>
                  </a:lnTo>
                  <a:lnTo>
                    <a:pt x="654" y="750"/>
                  </a:lnTo>
                  <a:lnTo>
                    <a:pt x="654" y="744"/>
                  </a:lnTo>
                  <a:lnTo>
                    <a:pt x="666" y="732"/>
                  </a:lnTo>
                  <a:lnTo>
                    <a:pt x="678" y="726"/>
                  </a:lnTo>
                  <a:lnTo>
                    <a:pt x="684" y="726"/>
                  </a:lnTo>
                  <a:lnTo>
                    <a:pt x="690" y="732"/>
                  </a:lnTo>
                  <a:lnTo>
                    <a:pt x="690" y="744"/>
                  </a:lnTo>
                  <a:lnTo>
                    <a:pt x="696" y="750"/>
                  </a:lnTo>
                  <a:lnTo>
                    <a:pt x="702" y="750"/>
                  </a:lnTo>
                  <a:lnTo>
                    <a:pt x="726" y="738"/>
                  </a:lnTo>
                  <a:lnTo>
                    <a:pt x="732" y="732"/>
                  </a:lnTo>
                  <a:lnTo>
                    <a:pt x="738" y="738"/>
                  </a:lnTo>
                  <a:lnTo>
                    <a:pt x="756" y="738"/>
                  </a:lnTo>
                  <a:lnTo>
                    <a:pt x="762" y="732"/>
                  </a:lnTo>
                  <a:lnTo>
                    <a:pt x="768" y="720"/>
                  </a:lnTo>
                  <a:lnTo>
                    <a:pt x="774" y="714"/>
                  </a:lnTo>
                  <a:lnTo>
                    <a:pt x="774" y="708"/>
                  </a:lnTo>
                  <a:lnTo>
                    <a:pt x="792" y="696"/>
                  </a:lnTo>
                  <a:lnTo>
                    <a:pt x="792" y="678"/>
                  </a:lnTo>
                  <a:lnTo>
                    <a:pt x="798" y="672"/>
                  </a:lnTo>
                  <a:lnTo>
                    <a:pt x="798" y="666"/>
                  </a:lnTo>
                  <a:lnTo>
                    <a:pt x="804" y="660"/>
                  </a:lnTo>
                  <a:lnTo>
                    <a:pt x="828" y="648"/>
                  </a:lnTo>
                  <a:lnTo>
                    <a:pt x="840" y="636"/>
                  </a:lnTo>
                  <a:lnTo>
                    <a:pt x="846" y="618"/>
                  </a:lnTo>
                  <a:lnTo>
                    <a:pt x="846" y="606"/>
                  </a:lnTo>
                  <a:lnTo>
                    <a:pt x="852" y="588"/>
                  </a:lnTo>
                  <a:lnTo>
                    <a:pt x="852" y="576"/>
                  </a:lnTo>
                  <a:lnTo>
                    <a:pt x="858" y="570"/>
                  </a:lnTo>
                  <a:lnTo>
                    <a:pt x="870" y="564"/>
                  </a:lnTo>
                  <a:lnTo>
                    <a:pt x="876" y="558"/>
                  </a:lnTo>
                  <a:lnTo>
                    <a:pt x="888" y="558"/>
                  </a:lnTo>
                  <a:lnTo>
                    <a:pt x="870" y="534"/>
                  </a:lnTo>
                  <a:lnTo>
                    <a:pt x="894" y="498"/>
                  </a:lnTo>
                  <a:lnTo>
                    <a:pt x="924" y="480"/>
                  </a:lnTo>
                  <a:lnTo>
                    <a:pt x="924" y="474"/>
                  </a:lnTo>
                  <a:lnTo>
                    <a:pt x="912" y="462"/>
                  </a:lnTo>
                  <a:lnTo>
                    <a:pt x="906" y="450"/>
                  </a:lnTo>
                  <a:lnTo>
                    <a:pt x="906" y="414"/>
                  </a:lnTo>
                  <a:lnTo>
                    <a:pt x="912" y="408"/>
                  </a:lnTo>
                  <a:lnTo>
                    <a:pt x="924" y="408"/>
                  </a:lnTo>
                  <a:lnTo>
                    <a:pt x="948" y="396"/>
                  </a:lnTo>
                  <a:lnTo>
                    <a:pt x="954" y="390"/>
                  </a:lnTo>
                  <a:lnTo>
                    <a:pt x="954" y="384"/>
                  </a:lnTo>
                  <a:lnTo>
                    <a:pt x="948" y="378"/>
                  </a:lnTo>
                  <a:lnTo>
                    <a:pt x="936" y="372"/>
                  </a:lnTo>
                  <a:lnTo>
                    <a:pt x="900" y="372"/>
                  </a:lnTo>
                  <a:lnTo>
                    <a:pt x="894" y="336"/>
                  </a:lnTo>
                  <a:lnTo>
                    <a:pt x="876" y="336"/>
                  </a:lnTo>
                  <a:lnTo>
                    <a:pt x="864" y="318"/>
                  </a:lnTo>
                  <a:lnTo>
                    <a:pt x="846" y="318"/>
                  </a:lnTo>
                  <a:lnTo>
                    <a:pt x="846" y="306"/>
                  </a:lnTo>
                  <a:lnTo>
                    <a:pt x="852" y="294"/>
                  </a:lnTo>
                  <a:lnTo>
                    <a:pt x="852" y="288"/>
                  </a:lnTo>
                  <a:lnTo>
                    <a:pt x="846" y="288"/>
                  </a:lnTo>
                  <a:lnTo>
                    <a:pt x="834" y="276"/>
                  </a:lnTo>
                  <a:lnTo>
                    <a:pt x="834" y="270"/>
                  </a:lnTo>
                  <a:lnTo>
                    <a:pt x="840" y="264"/>
                  </a:lnTo>
                  <a:lnTo>
                    <a:pt x="846" y="252"/>
                  </a:lnTo>
                  <a:lnTo>
                    <a:pt x="852" y="246"/>
                  </a:lnTo>
                  <a:lnTo>
                    <a:pt x="822" y="240"/>
                  </a:lnTo>
                  <a:lnTo>
                    <a:pt x="828" y="228"/>
                  </a:lnTo>
                  <a:lnTo>
                    <a:pt x="804" y="210"/>
                  </a:lnTo>
                  <a:lnTo>
                    <a:pt x="804" y="204"/>
                  </a:lnTo>
                  <a:lnTo>
                    <a:pt x="810" y="192"/>
                  </a:lnTo>
                  <a:lnTo>
                    <a:pt x="834" y="180"/>
                  </a:lnTo>
                  <a:lnTo>
                    <a:pt x="876" y="180"/>
                  </a:lnTo>
                  <a:lnTo>
                    <a:pt x="894" y="186"/>
                  </a:lnTo>
                  <a:lnTo>
                    <a:pt x="912" y="186"/>
                  </a:lnTo>
                  <a:lnTo>
                    <a:pt x="918" y="192"/>
                  </a:lnTo>
                  <a:lnTo>
                    <a:pt x="918" y="204"/>
                  </a:lnTo>
                  <a:lnTo>
                    <a:pt x="930" y="204"/>
                  </a:lnTo>
                  <a:lnTo>
                    <a:pt x="942" y="198"/>
                  </a:lnTo>
                  <a:lnTo>
                    <a:pt x="948" y="192"/>
                  </a:lnTo>
                  <a:lnTo>
                    <a:pt x="960" y="186"/>
                  </a:lnTo>
                  <a:lnTo>
                    <a:pt x="966" y="180"/>
                  </a:lnTo>
                  <a:lnTo>
                    <a:pt x="972" y="186"/>
                  </a:lnTo>
                  <a:lnTo>
                    <a:pt x="978" y="180"/>
                  </a:lnTo>
                  <a:lnTo>
                    <a:pt x="1002" y="180"/>
                  </a:lnTo>
                  <a:lnTo>
                    <a:pt x="1002" y="162"/>
                  </a:lnTo>
                  <a:lnTo>
                    <a:pt x="1026" y="156"/>
                  </a:lnTo>
                  <a:lnTo>
                    <a:pt x="1050" y="120"/>
                  </a:lnTo>
                  <a:lnTo>
                    <a:pt x="1008" y="1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4" name="Google Shape;184;p7"/>
            <p:cNvSpPr/>
            <p:nvPr/>
          </p:nvSpPr>
          <p:spPr>
            <a:xfrm>
              <a:off x="7391401" y="3101975"/>
              <a:ext cx="38100" cy="25400"/>
            </a:xfrm>
            <a:custGeom>
              <a:rect b="b" l="l" r="r" t="t"/>
              <a:pathLst>
                <a:path extrusionOk="0" h="66" w="96">
                  <a:moveTo>
                    <a:pt x="12" y="42"/>
                  </a:moveTo>
                  <a:lnTo>
                    <a:pt x="6" y="42"/>
                  </a:lnTo>
                  <a:lnTo>
                    <a:pt x="0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54"/>
                  </a:lnTo>
                  <a:lnTo>
                    <a:pt x="24" y="42"/>
                  </a:lnTo>
                  <a:lnTo>
                    <a:pt x="12" y="42"/>
                  </a:lnTo>
                  <a:close/>
                  <a:moveTo>
                    <a:pt x="42" y="0"/>
                  </a:moveTo>
                  <a:lnTo>
                    <a:pt x="42" y="18"/>
                  </a:lnTo>
                  <a:lnTo>
                    <a:pt x="54" y="30"/>
                  </a:lnTo>
                  <a:lnTo>
                    <a:pt x="60" y="30"/>
                  </a:lnTo>
                  <a:lnTo>
                    <a:pt x="72" y="24"/>
                  </a:lnTo>
                  <a:lnTo>
                    <a:pt x="48" y="0"/>
                  </a:lnTo>
                  <a:lnTo>
                    <a:pt x="42" y="0"/>
                  </a:lnTo>
                  <a:close/>
                  <a:moveTo>
                    <a:pt x="96" y="36"/>
                  </a:moveTo>
                  <a:lnTo>
                    <a:pt x="78" y="36"/>
                  </a:lnTo>
                  <a:lnTo>
                    <a:pt x="72" y="42"/>
                  </a:lnTo>
                  <a:lnTo>
                    <a:pt x="72" y="54"/>
                  </a:lnTo>
                  <a:lnTo>
                    <a:pt x="84" y="60"/>
                  </a:lnTo>
                  <a:lnTo>
                    <a:pt x="96" y="48"/>
                  </a:lnTo>
                  <a:lnTo>
                    <a:pt x="96" y="3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5" name="Google Shape;185;p7"/>
            <p:cNvSpPr/>
            <p:nvPr/>
          </p:nvSpPr>
          <p:spPr>
            <a:xfrm>
              <a:off x="5695951" y="2847975"/>
              <a:ext cx="219075" cy="273050"/>
            </a:xfrm>
            <a:custGeom>
              <a:rect b="b" l="l" r="r" t="t"/>
              <a:pathLst>
                <a:path extrusionOk="0" h="672" w="540">
                  <a:moveTo>
                    <a:pt x="258" y="564"/>
                  </a:moveTo>
                  <a:lnTo>
                    <a:pt x="276" y="564"/>
                  </a:lnTo>
                  <a:lnTo>
                    <a:pt x="288" y="558"/>
                  </a:lnTo>
                  <a:lnTo>
                    <a:pt x="306" y="552"/>
                  </a:lnTo>
                  <a:lnTo>
                    <a:pt x="330" y="540"/>
                  </a:lnTo>
                  <a:lnTo>
                    <a:pt x="336" y="528"/>
                  </a:lnTo>
                  <a:lnTo>
                    <a:pt x="342" y="510"/>
                  </a:lnTo>
                  <a:lnTo>
                    <a:pt x="342" y="498"/>
                  </a:lnTo>
                  <a:lnTo>
                    <a:pt x="348" y="498"/>
                  </a:lnTo>
                  <a:lnTo>
                    <a:pt x="354" y="492"/>
                  </a:lnTo>
                  <a:lnTo>
                    <a:pt x="366" y="486"/>
                  </a:lnTo>
                  <a:lnTo>
                    <a:pt x="384" y="480"/>
                  </a:lnTo>
                  <a:lnTo>
                    <a:pt x="408" y="456"/>
                  </a:lnTo>
                  <a:lnTo>
                    <a:pt x="414" y="444"/>
                  </a:lnTo>
                  <a:lnTo>
                    <a:pt x="414" y="426"/>
                  </a:lnTo>
                  <a:lnTo>
                    <a:pt x="420" y="408"/>
                  </a:lnTo>
                  <a:lnTo>
                    <a:pt x="420" y="378"/>
                  </a:lnTo>
                  <a:lnTo>
                    <a:pt x="426" y="372"/>
                  </a:lnTo>
                  <a:lnTo>
                    <a:pt x="432" y="372"/>
                  </a:lnTo>
                  <a:lnTo>
                    <a:pt x="444" y="378"/>
                  </a:lnTo>
                  <a:lnTo>
                    <a:pt x="450" y="384"/>
                  </a:lnTo>
                  <a:lnTo>
                    <a:pt x="462" y="384"/>
                  </a:lnTo>
                  <a:lnTo>
                    <a:pt x="468" y="378"/>
                  </a:lnTo>
                  <a:lnTo>
                    <a:pt x="480" y="354"/>
                  </a:lnTo>
                  <a:lnTo>
                    <a:pt x="480" y="330"/>
                  </a:lnTo>
                  <a:lnTo>
                    <a:pt x="534" y="276"/>
                  </a:lnTo>
                  <a:lnTo>
                    <a:pt x="534" y="264"/>
                  </a:lnTo>
                  <a:lnTo>
                    <a:pt x="540" y="252"/>
                  </a:lnTo>
                  <a:lnTo>
                    <a:pt x="540" y="204"/>
                  </a:lnTo>
                  <a:lnTo>
                    <a:pt x="528" y="192"/>
                  </a:lnTo>
                  <a:lnTo>
                    <a:pt x="510" y="192"/>
                  </a:lnTo>
                  <a:lnTo>
                    <a:pt x="510" y="186"/>
                  </a:lnTo>
                  <a:lnTo>
                    <a:pt x="492" y="168"/>
                  </a:lnTo>
                  <a:lnTo>
                    <a:pt x="486" y="150"/>
                  </a:lnTo>
                  <a:lnTo>
                    <a:pt x="462" y="126"/>
                  </a:lnTo>
                  <a:lnTo>
                    <a:pt x="456" y="114"/>
                  </a:lnTo>
                  <a:lnTo>
                    <a:pt x="432" y="96"/>
                  </a:lnTo>
                  <a:lnTo>
                    <a:pt x="396" y="84"/>
                  </a:lnTo>
                  <a:lnTo>
                    <a:pt x="366" y="78"/>
                  </a:lnTo>
                  <a:lnTo>
                    <a:pt x="348" y="78"/>
                  </a:lnTo>
                  <a:lnTo>
                    <a:pt x="342" y="72"/>
                  </a:lnTo>
                  <a:lnTo>
                    <a:pt x="330" y="72"/>
                  </a:lnTo>
                  <a:lnTo>
                    <a:pt x="318" y="60"/>
                  </a:lnTo>
                  <a:lnTo>
                    <a:pt x="294" y="48"/>
                  </a:lnTo>
                  <a:lnTo>
                    <a:pt x="288" y="36"/>
                  </a:lnTo>
                  <a:lnTo>
                    <a:pt x="288" y="30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52" y="18"/>
                  </a:lnTo>
                  <a:lnTo>
                    <a:pt x="246" y="6"/>
                  </a:lnTo>
                  <a:lnTo>
                    <a:pt x="246" y="0"/>
                  </a:lnTo>
                  <a:lnTo>
                    <a:pt x="240" y="0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24"/>
                  </a:lnTo>
                  <a:lnTo>
                    <a:pt x="228" y="54"/>
                  </a:lnTo>
                  <a:lnTo>
                    <a:pt x="246" y="72"/>
                  </a:lnTo>
                  <a:lnTo>
                    <a:pt x="246" y="78"/>
                  </a:lnTo>
                  <a:lnTo>
                    <a:pt x="240" y="78"/>
                  </a:lnTo>
                  <a:lnTo>
                    <a:pt x="240" y="72"/>
                  </a:lnTo>
                  <a:lnTo>
                    <a:pt x="228" y="72"/>
                  </a:lnTo>
                  <a:lnTo>
                    <a:pt x="228" y="78"/>
                  </a:lnTo>
                  <a:lnTo>
                    <a:pt x="222" y="84"/>
                  </a:lnTo>
                  <a:lnTo>
                    <a:pt x="222" y="96"/>
                  </a:lnTo>
                  <a:lnTo>
                    <a:pt x="216" y="108"/>
                  </a:lnTo>
                  <a:lnTo>
                    <a:pt x="216" y="120"/>
                  </a:lnTo>
                  <a:lnTo>
                    <a:pt x="210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2" y="156"/>
                  </a:lnTo>
                  <a:lnTo>
                    <a:pt x="192" y="168"/>
                  </a:lnTo>
                  <a:lnTo>
                    <a:pt x="210" y="204"/>
                  </a:lnTo>
                  <a:lnTo>
                    <a:pt x="216" y="210"/>
                  </a:lnTo>
                  <a:lnTo>
                    <a:pt x="216" y="222"/>
                  </a:lnTo>
                  <a:lnTo>
                    <a:pt x="222" y="228"/>
                  </a:lnTo>
                  <a:lnTo>
                    <a:pt x="234" y="234"/>
                  </a:lnTo>
                  <a:lnTo>
                    <a:pt x="240" y="240"/>
                  </a:lnTo>
                  <a:lnTo>
                    <a:pt x="204" y="414"/>
                  </a:lnTo>
                  <a:lnTo>
                    <a:pt x="0" y="486"/>
                  </a:lnTo>
                  <a:lnTo>
                    <a:pt x="84" y="672"/>
                  </a:lnTo>
                  <a:lnTo>
                    <a:pt x="114" y="660"/>
                  </a:lnTo>
                  <a:lnTo>
                    <a:pt x="198" y="636"/>
                  </a:lnTo>
                  <a:lnTo>
                    <a:pt x="228" y="624"/>
                  </a:lnTo>
                  <a:lnTo>
                    <a:pt x="246" y="618"/>
                  </a:lnTo>
                  <a:lnTo>
                    <a:pt x="252" y="606"/>
                  </a:lnTo>
                  <a:lnTo>
                    <a:pt x="252" y="594"/>
                  </a:lnTo>
                  <a:lnTo>
                    <a:pt x="258" y="582"/>
                  </a:lnTo>
                  <a:lnTo>
                    <a:pt x="258" y="56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6" name="Google Shape;186;p7"/>
            <p:cNvSpPr/>
            <p:nvPr/>
          </p:nvSpPr>
          <p:spPr>
            <a:xfrm>
              <a:off x="4387851" y="1179513"/>
              <a:ext cx="552450" cy="608013"/>
            </a:xfrm>
            <a:custGeom>
              <a:rect b="b" l="l" r="r" t="t"/>
              <a:pathLst>
                <a:path extrusionOk="0" h="1500" w="1362">
                  <a:moveTo>
                    <a:pt x="324" y="120"/>
                  </a:moveTo>
                  <a:lnTo>
                    <a:pt x="336" y="126"/>
                  </a:lnTo>
                  <a:lnTo>
                    <a:pt x="354" y="132"/>
                  </a:lnTo>
                  <a:lnTo>
                    <a:pt x="378" y="132"/>
                  </a:lnTo>
                  <a:lnTo>
                    <a:pt x="294" y="90"/>
                  </a:lnTo>
                  <a:lnTo>
                    <a:pt x="294" y="102"/>
                  </a:lnTo>
                  <a:lnTo>
                    <a:pt x="306" y="108"/>
                  </a:lnTo>
                  <a:lnTo>
                    <a:pt x="312" y="114"/>
                  </a:lnTo>
                  <a:lnTo>
                    <a:pt x="324" y="120"/>
                  </a:lnTo>
                  <a:close/>
                  <a:moveTo>
                    <a:pt x="684" y="48"/>
                  </a:moveTo>
                  <a:lnTo>
                    <a:pt x="732" y="48"/>
                  </a:lnTo>
                  <a:lnTo>
                    <a:pt x="738" y="54"/>
                  </a:lnTo>
                  <a:lnTo>
                    <a:pt x="750" y="54"/>
                  </a:lnTo>
                  <a:lnTo>
                    <a:pt x="774" y="66"/>
                  </a:lnTo>
                  <a:lnTo>
                    <a:pt x="786" y="66"/>
                  </a:lnTo>
                  <a:lnTo>
                    <a:pt x="798" y="60"/>
                  </a:lnTo>
                  <a:lnTo>
                    <a:pt x="804" y="60"/>
                  </a:lnTo>
                  <a:lnTo>
                    <a:pt x="816" y="54"/>
                  </a:lnTo>
                  <a:lnTo>
                    <a:pt x="828" y="54"/>
                  </a:lnTo>
                  <a:lnTo>
                    <a:pt x="840" y="60"/>
                  </a:lnTo>
                  <a:lnTo>
                    <a:pt x="876" y="72"/>
                  </a:lnTo>
                  <a:lnTo>
                    <a:pt x="888" y="78"/>
                  </a:lnTo>
                  <a:lnTo>
                    <a:pt x="894" y="84"/>
                  </a:lnTo>
                  <a:lnTo>
                    <a:pt x="900" y="84"/>
                  </a:lnTo>
                  <a:lnTo>
                    <a:pt x="924" y="60"/>
                  </a:lnTo>
                  <a:lnTo>
                    <a:pt x="984" y="66"/>
                  </a:lnTo>
                  <a:lnTo>
                    <a:pt x="984" y="42"/>
                  </a:lnTo>
                  <a:lnTo>
                    <a:pt x="1014" y="42"/>
                  </a:lnTo>
                  <a:lnTo>
                    <a:pt x="1026" y="36"/>
                  </a:lnTo>
                  <a:lnTo>
                    <a:pt x="1032" y="24"/>
                  </a:lnTo>
                  <a:lnTo>
                    <a:pt x="1038" y="18"/>
                  </a:lnTo>
                  <a:lnTo>
                    <a:pt x="1032" y="12"/>
                  </a:lnTo>
                  <a:lnTo>
                    <a:pt x="1002" y="12"/>
                  </a:lnTo>
                  <a:lnTo>
                    <a:pt x="990" y="18"/>
                  </a:lnTo>
                  <a:lnTo>
                    <a:pt x="984" y="18"/>
                  </a:lnTo>
                  <a:lnTo>
                    <a:pt x="972" y="6"/>
                  </a:lnTo>
                  <a:lnTo>
                    <a:pt x="960" y="0"/>
                  </a:lnTo>
                  <a:lnTo>
                    <a:pt x="918" y="0"/>
                  </a:lnTo>
                  <a:lnTo>
                    <a:pt x="900" y="6"/>
                  </a:lnTo>
                  <a:lnTo>
                    <a:pt x="882" y="18"/>
                  </a:lnTo>
                  <a:lnTo>
                    <a:pt x="870" y="18"/>
                  </a:lnTo>
                  <a:lnTo>
                    <a:pt x="864" y="12"/>
                  </a:lnTo>
                  <a:lnTo>
                    <a:pt x="864" y="6"/>
                  </a:lnTo>
                  <a:lnTo>
                    <a:pt x="858" y="6"/>
                  </a:lnTo>
                  <a:lnTo>
                    <a:pt x="852" y="0"/>
                  </a:lnTo>
                  <a:lnTo>
                    <a:pt x="822" y="0"/>
                  </a:lnTo>
                  <a:lnTo>
                    <a:pt x="804" y="18"/>
                  </a:lnTo>
                  <a:lnTo>
                    <a:pt x="738" y="0"/>
                  </a:lnTo>
                  <a:lnTo>
                    <a:pt x="726" y="0"/>
                  </a:lnTo>
                  <a:lnTo>
                    <a:pt x="708" y="6"/>
                  </a:lnTo>
                  <a:lnTo>
                    <a:pt x="690" y="6"/>
                  </a:lnTo>
                  <a:lnTo>
                    <a:pt x="672" y="12"/>
                  </a:lnTo>
                  <a:lnTo>
                    <a:pt x="660" y="12"/>
                  </a:lnTo>
                  <a:lnTo>
                    <a:pt x="660" y="6"/>
                  </a:lnTo>
                  <a:lnTo>
                    <a:pt x="666" y="0"/>
                  </a:lnTo>
                  <a:lnTo>
                    <a:pt x="630" y="12"/>
                  </a:lnTo>
                  <a:lnTo>
                    <a:pt x="648" y="36"/>
                  </a:lnTo>
                  <a:lnTo>
                    <a:pt x="684" y="48"/>
                  </a:lnTo>
                  <a:close/>
                  <a:moveTo>
                    <a:pt x="324" y="66"/>
                  </a:moveTo>
                  <a:lnTo>
                    <a:pt x="342" y="66"/>
                  </a:lnTo>
                  <a:lnTo>
                    <a:pt x="348" y="72"/>
                  </a:lnTo>
                  <a:lnTo>
                    <a:pt x="360" y="72"/>
                  </a:lnTo>
                  <a:lnTo>
                    <a:pt x="360" y="78"/>
                  </a:lnTo>
                  <a:lnTo>
                    <a:pt x="342" y="96"/>
                  </a:lnTo>
                  <a:lnTo>
                    <a:pt x="336" y="96"/>
                  </a:lnTo>
                  <a:lnTo>
                    <a:pt x="378" y="114"/>
                  </a:lnTo>
                  <a:lnTo>
                    <a:pt x="390" y="120"/>
                  </a:lnTo>
                  <a:lnTo>
                    <a:pt x="396" y="126"/>
                  </a:lnTo>
                  <a:lnTo>
                    <a:pt x="414" y="126"/>
                  </a:lnTo>
                  <a:lnTo>
                    <a:pt x="426" y="132"/>
                  </a:lnTo>
                  <a:lnTo>
                    <a:pt x="438" y="132"/>
                  </a:lnTo>
                  <a:lnTo>
                    <a:pt x="462" y="108"/>
                  </a:lnTo>
                  <a:lnTo>
                    <a:pt x="504" y="96"/>
                  </a:lnTo>
                  <a:lnTo>
                    <a:pt x="534" y="120"/>
                  </a:lnTo>
                  <a:lnTo>
                    <a:pt x="528" y="120"/>
                  </a:lnTo>
                  <a:lnTo>
                    <a:pt x="516" y="126"/>
                  </a:lnTo>
                  <a:lnTo>
                    <a:pt x="504" y="126"/>
                  </a:lnTo>
                  <a:lnTo>
                    <a:pt x="480" y="132"/>
                  </a:lnTo>
                  <a:lnTo>
                    <a:pt x="468" y="138"/>
                  </a:lnTo>
                  <a:lnTo>
                    <a:pt x="456" y="150"/>
                  </a:lnTo>
                  <a:lnTo>
                    <a:pt x="486" y="150"/>
                  </a:lnTo>
                  <a:lnTo>
                    <a:pt x="498" y="156"/>
                  </a:lnTo>
                  <a:lnTo>
                    <a:pt x="522" y="156"/>
                  </a:lnTo>
                  <a:lnTo>
                    <a:pt x="516" y="162"/>
                  </a:lnTo>
                  <a:lnTo>
                    <a:pt x="504" y="162"/>
                  </a:lnTo>
                  <a:lnTo>
                    <a:pt x="486" y="168"/>
                  </a:lnTo>
                  <a:lnTo>
                    <a:pt x="474" y="174"/>
                  </a:lnTo>
                  <a:lnTo>
                    <a:pt x="468" y="180"/>
                  </a:lnTo>
                  <a:lnTo>
                    <a:pt x="462" y="180"/>
                  </a:lnTo>
                  <a:lnTo>
                    <a:pt x="516" y="198"/>
                  </a:lnTo>
                  <a:lnTo>
                    <a:pt x="522" y="198"/>
                  </a:lnTo>
                  <a:lnTo>
                    <a:pt x="528" y="204"/>
                  </a:lnTo>
                  <a:lnTo>
                    <a:pt x="540" y="210"/>
                  </a:lnTo>
                  <a:lnTo>
                    <a:pt x="558" y="210"/>
                  </a:lnTo>
                  <a:lnTo>
                    <a:pt x="576" y="216"/>
                  </a:lnTo>
                  <a:lnTo>
                    <a:pt x="594" y="210"/>
                  </a:lnTo>
                  <a:lnTo>
                    <a:pt x="606" y="204"/>
                  </a:lnTo>
                  <a:lnTo>
                    <a:pt x="612" y="204"/>
                  </a:lnTo>
                  <a:lnTo>
                    <a:pt x="618" y="198"/>
                  </a:lnTo>
                  <a:lnTo>
                    <a:pt x="612" y="192"/>
                  </a:lnTo>
                  <a:lnTo>
                    <a:pt x="612" y="186"/>
                  </a:lnTo>
                  <a:lnTo>
                    <a:pt x="606" y="180"/>
                  </a:lnTo>
                  <a:lnTo>
                    <a:pt x="606" y="174"/>
                  </a:lnTo>
                  <a:lnTo>
                    <a:pt x="612" y="168"/>
                  </a:lnTo>
                  <a:lnTo>
                    <a:pt x="618" y="168"/>
                  </a:lnTo>
                  <a:lnTo>
                    <a:pt x="630" y="162"/>
                  </a:lnTo>
                  <a:lnTo>
                    <a:pt x="648" y="162"/>
                  </a:lnTo>
                  <a:lnTo>
                    <a:pt x="648" y="144"/>
                  </a:lnTo>
                  <a:lnTo>
                    <a:pt x="678" y="132"/>
                  </a:lnTo>
                  <a:lnTo>
                    <a:pt x="690" y="102"/>
                  </a:lnTo>
                  <a:lnTo>
                    <a:pt x="714" y="114"/>
                  </a:lnTo>
                  <a:lnTo>
                    <a:pt x="738" y="102"/>
                  </a:lnTo>
                  <a:lnTo>
                    <a:pt x="750" y="114"/>
                  </a:lnTo>
                  <a:lnTo>
                    <a:pt x="762" y="120"/>
                  </a:lnTo>
                  <a:lnTo>
                    <a:pt x="780" y="126"/>
                  </a:lnTo>
                  <a:lnTo>
                    <a:pt x="792" y="138"/>
                  </a:lnTo>
                  <a:lnTo>
                    <a:pt x="792" y="144"/>
                  </a:lnTo>
                  <a:lnTo>
                    <a:pt x="786" y="150"/>
                  </a:lnTo>
                  <a:lnTo>
                    <a:pt x="786" y="162"/>
                  </a:lnTo>
                  <a:lnTo>
                    <a:pt x="774" y="174"/>
                  </a:lnTo>
                  <a:lnTo>
                    <a:pt x="828" y="174"/>
                  </a:lnTo>
                  <a:lnTo>
                    <a:pt x="834" y="180"/>
                  </a:lnTo>
                  <a:lnTo>
                    <a:pt x="846" y="186"/>
                  </a:lnTo>
                  <a:lnTo>
                    <a:pt x="852" y="192"/>
                  </a:lnTo>
                  <a:lnTo>
                    <a:pt x="858" y="192"/>
                  </a:lnTo>
                  <a:lnTo>
                    <a:pt x="864" y="186"/>
                  </a:lnTo>
                  <a:lnTo>
                    <a:pt x="876" y="186"/>
                  </a:lnTo>
                  <a:lnTo>
                    <a:pt x="894" y="174"/>
                  </a:lnTo>
                  <a:lnTo>
                    <a:pt x="906" y="168"/>
                  </a:lnTo>
                  <a:lnTo>
                    <a:pt x="924" y="162"/>
                  </a:lnTo>
                  <a:lnTo>
                    <a:pt x="936" y="156"/>
                  </a:lnTo>
                  <a:lnTo>
                    <a:pt x="942" y="150"/>
                  </a:lnTo>
                  <a:lnTo>
                    <a:pt x="942" y="144"/>
                  </a:lnTo>
                  <a:lnTo>
                    <a:pt x="936" y="144"/>
                  </a:lnTo>
                  <a:lnTo>
                    <a:pt x="924" y="138"/>
                  </a:lnTo>
                  <a:lnTo>
                    <a:pt x="888" y="138"/>
                  </a:lnTo>
                  <a:lnTo>
                    <a:pt x="882" y="120"/>
                  </a:lnTo>
                  <a:lnTo>
                    <a:pt x="828" y="114"/>
                  </a:lnTo>
                  <a:lnTo>
                    <a:pt x="828" y="96"/>
                  </a:lnTo>
                  <a:lnTo>
                    <a:pt x="798" y="102"/>
                  </a:lnTo>
                  <a:lnTo>
                    <a:pt x="798" y="84"/>
                  </a:lnTo>
                  <a:lnTo>
                    <a:pt x="726" y="84"/>
                  </a:lnTo>
                  <a:lnTo>
                    <a:pt x="720" y="72"/>
                  </a:lnTo>
                  <a:lnTo>
                    <a:pt x="684" y="72"/>
                  </a:lnTo>
                  <a:lnTo>
                    <a:pt x="678" y="60"/>
                  </a:lnTo>
                  <a:lnTo>
                    <a:pt x="654" y="48"/>
                  </a:lnTo>
                  <a:lnTo>
                    <a:pt x="624" y="48"/>
                  </a:lnTo>
                  <a:lnTo>
                    <a:pt x="624" y="30"/>
                  </a:lnTo>
                  <a:lnTo>
                    <a:pt x="618" y="30"/>
                  </a:lnTo>
                  <a:lnTo>
                    <a:pt x="612" y="24"/>
                  </a:lnTo>
                  <a:lnTo>
                    <a:pt x="540" y="24"/>
                  </a:lnTo>
                  <a:lnTo>
                    <a:pt x="534" y="30"/>
                  </a:lnTo>
                  <a:lnTo>
                    <a:pt x="534" y="36"/>
                  </a:lnTo>
                  <a:lnTo>
                    <a:pt x="540" y="42"/>
                  </a:lnTo>
                  <a:lnTo>
                    <a:pt x="546" y="54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6" y="60"/>
                  </a:lnTo>
                  <a:lnTo>
                    <a:pt x="528" y="48"/>
                  </a:lnTo>
                  <a:lnTo>
                    <a:pt x="492" y="30"/>
                  </a:lnTo>
                  <a:lnTo>
                    <a:pt x="480" y="30"/>
                  </a:lnTo>
                  <a:lnTo>
                    <a:pt x="474" y="36"/>
                  </a:lnTo>
                  <a:lnTo>
                    <a:pt x="468" y="48"/>
                  </a:lnTo>
                  <a:lnTo>
                    <a:pt x="462" y="54"/>
                  </a:lnTo>
                  <a:lnTo>
                    <a:pt x="450" y="54"/>
                  </a:lnTo>
                  <a:lnTo>
                    <a:pt x="438" y="48"/>
                  </a:lnTo>
                  <a:lnTo>
                    <a:pt x="420" y="48"/>
                  </a:lnTo>
                  <a:lnTo>
                    <a:pt x="420" y="42"/>
                  </a:lnTo>
                  <a:lnTo>
                    <a:pt x="426" y="42"/>
                  </a:lnTo>
                  <a:lnTo>
                    <a:pt x="438" y="30"/>
                  </a:lnTo>
                  <a:lnTo>
                    <a:pt x="384" y="30"/>
                  </a:lnTo>
                  <a:lnTo>
                    <a:pt x="372" y="42"/>
                  </a:lnTo>
                  <a:lnTo>
                    <a:pt x="366" y="30"/>
                  </a:lnTo>
                  <a:lnTo>
                    <a:pt x="354" y="30"/>
                  </a:lnTo>
                  <a:lnTo>
                    <a:pt x="318" y="48"/>
                  </a:lnTo>
                  <a:lnTo>
                    <a:pt x="318" y="60"/>
                  </a:lnTo>
                  <a:lnTo>
                    <a:pt x="324" y="66"/>
                  </a:lnTo>
                  <a:close/>
                  <a:moveTo>
                    <a:pt x="642" y="708"/>
                  </a:moveTo>
                  <a:lnTo>
                    <a:pt x="666" y="696"/>
                  </a:lnTo>
                  <a:lnTo>
                    <a:pt x="666" y="690"/>
                  </a:lnTo>
                  <a:lnTo>
                    <a:pt x="678" y="690"/>
                  </a:lnTo>
                  <a:lnTo>
                    <a:pt x="678" y="678"/>
                  </a:lnTo>
                  <a:lnTo>
                    <a:pt x="672" y="672"/>
                  </a:lnTo>
                  <a:lnTo>
                    <a:pt x="630" y="690"/>
                  </a:lnTo>
                  <a:lnTo>
                    <a:pt x="642" y="708"/>
                  </a:lnTo>
                  <a:close/>
                  <a:moveTo>
                    <a:pt x="774" y="648"/>
                  </a:moveTo>
                  <a:lnTo>
                    <a:pt x="780" y="642"/>
                  </a:lnTo>
                  <a:lnTo>
                    <a:pt x="786" y="642"/>
                  </a:lnTo>
                  <a:lnTo>
                    <a:pt x="792" y="636"/>
                  </a:lnTo>
                  <a:lnTo>
                    <a:pt x="792" y="630"/>
                  </a:lnTo>
                  <a:lnTo>
                    <a:pt x="786" y="624"/>
                  </a:lnTo>
                  <a:lnTo>
                    <a:pt x="774" y="624"/>
                  </a:lnTo>
                  <a:lnTo>
                    <a:pt x="768" y="630"/>
                  </a:lnTo>
                  <a:lnTo>
                    <a:pt x="768" y="642"/>
                  </a:lnTo>
                  <a:lnTo>
                    <a:pt x="774" y="648"/>
                  </a:lnTo>
                  <a:close/>
                  <a:moveTo>
                    <a:pt x="594" y="696"/>
                  </a:moveTo>
                  <a:lnTo>
                    <a:pt x="576" y="696"/>
                  </a:lnTo>
                  <a:lnTo>
                    <a:pt x="552" y="708"/>
                  </a:lnTo>
                  <a:lnTo>
                    <a:pt x="546" y="714"/>
                  </a:lnTo>
                  <a:lnTo>
                    <a:pt x="570" y="720"/>
                  </a:lnTo>
                  <a:lnTo>
                    <a:pt x="576" y="714"/>
                  </a:lnTo>
                  <a:lnTo>
                    <a:pt x="588" y="714"/>
                  </a:lnTo>
                  <a:lnTo>
                    <a:pt x="600" y="702"/>
                  </a:lnTo>
                  <a:lnTo>
                    <a:pt x="594" y="696"/>
                  </a:lnTo>
                  <a:close/>
                  <a:moveTo>
                    <a:pt x="918" y="612"/>
                  </a:moveTo>
                  <a:lnTo>
                    <a:pt x="936" y="618"/>
                  </a:lnTo>
                  <a:lnTo>
                    <a:pt x="942" y="606"/>
                  </a:lnTo>
                  <a:lnTo>
                    <a:pt x="948" y="600"/>
                  </a:lnTo>
                  <a:lnTo>
                    <a:pt x="948" y="594"/>
                  </a:lnTo>
                  <a:lnTo>
                    <a:pt x="918" y="594"/>
                  </a:lnTo>
                  <a:lnTo>
                    <a:pt x="918" y="612"/>
                  </a:lnTo>
                  <a:close/>
                  <a:moveTo>
                    <a:pt x="486" y="756"/>
                  </a:moveTo>
                  <a:lnTo>
                    <a:pt x="474" y="756"/>
                  </a:lnTo>
                  <a:lnTo>
                    <a:pt x="438" y="774"/>
                  </a:lnTo>
                  <a:lnTo>
                    <a:pt x="432" y="780"/>
                  </a:lnTo>
                  <a:lnTo>
                    <a:pt x="432" y="786"/>
                  </a:lnTo>
                  <a:lnTo>
                    <a:pt x="444" y="786"/>
                  </a:lnTo>
                  <a:lnTo>
                    <a:pt x="456" y="780"/>
                  </a:lnTo>
                  <a:lnTo>
                    <a:pt x="462" y="774"/>
                  </a:lnTo>
                  <a:lnTo>
                    <a:pt x="474" y="768"/>
                  </a:lnTo>
                  <a:lnTo>
                    <a:pt x="510" y="768"/>
                  </a:lnTo>
                  <a:lnTo>
                    <a:pt x="510" y="762"/>
                  </a:lnTo>
                  <a:lnTo>
                    <a:pt x="504" y="762"/>
                  </a:lnTo>
                  <a:lnTo>
                    <a:pt x="504" y="756"/>
                  </a:lnTo>
                  <a:lnTo>
                    <a:pt x="486" y="756"/>
                  </a:lnTo>
                  <a:close/>
                  <a:moveTo>
                    <a:pt x="1356" y="660"/>
                  </a:moveTo>
                  <a:lnTo>
                    <a:pt x="1326" y="666"/>
                  </a:lnTo>
                  <a:lnTo>
                    <a:pt x="1290" y="654"/>
                  </a:lnTo>
                  <a:lnTo>
                    <a:pt x="1260" y="642"/>
                  </a:lnTo>
                  <a:lnTo>
                    <a:pt x="1302" y="642"/>
                  </a:lnTo>
                  <a:lnTo>
                    <a:pt x="1326" y="630"/>
                  </a:lnTo>
                  <a:lnTo>
                    <a:pt x="1344" y="630"/>
                  </a:lnTo>
                  <a:lnTo>
                    <a:pt x="1350" y="624"/>
                  </a:lnTo>
                  <a:lnTo>
                    <a:pt x="1356" y="624"/>
                  </a:lnTo>
                  <a:lnTo>
                    <a:pt x="1344" y="618"/>
                  </a:lnTo>
                  <a:lnTo>
                    <a:pt x="1338" y="612"/>
                  </a:lnTo>
                  <a:lnTo>
                    <a:pt x="1320" y="606"/>
                  </a:lnTo>
                  <a:lnTo>
                    <a:pt x="1308" y="600"/>
                  </a:lnTo>
                  <a:lnTo>
                    <a:pt x="1284" y="600"/>
                  </a:lnTo>
                  <a:lnTo>
                    <a:pt x="1260" y="588"/>
                  </a:lnTo>
                  <a:lnTo>
                    <a:pt x="1254" y="588"/>
                  </a:lnTo>
                  <a:lnTo>
                    <a:pt x="1242" y="582"/>
                  </a:lnTo>
                  <a:lnTo>
                    <a:pt x="1242" y="588"/>
                  </a:lnTo>
                  <a:lnTo>
                    <a:pt x="1236" y="594"/>
                  </a:lnTo>
                  <a:lnTo>
                    <a:pt x="1236" y="600"/>
                  </a:lnTo>
                  <a:lnTo>
                    <a:pt x="1218" y="618"/>
                  </a:lnTo>
                  <a:lnTo>
                    <a:pt x="1206" y="618"/>
                  </a:lnTo>
                  <a:lnTo>
                    <a:pt x="1200" y="612"/>
                  </a:lnTo>
                  <a:lnTo>
                    <a:pt x="1224" y="588"/>
                  </a:lnTo>
                  <a:lnTo>
                    <a:pt x="1158" y="564"/>
                  </a:lnTo>
                  <a:lnTo>
                    <a:pt x="1158" y="576"/>
                  </a:lnTo>
                  <a:lnTo>
                    <a:pt x="1152" y="594"/>
                  </a:lnTo>
                  <a:lnTo>
                    <a:pt x="1134" y="630"/>
                  </a:lnTo>
                  <a:lnTo>
                    <a:pt x="1128" y="630"/>
                  </a:lnTo>
                  <a:lnTo>
                    <a:pt x="1122" y="624"/>
                  </a:lnTo>
                  <a:lnTo>
                    <a:pt x="1116" y="612"/>
                  </a:lnTo>
                  <a:lnTo>
                    <a:pt x="1116" y="594"/>
                  </a:lnTo>
                  <a:lnTo>
                    <a:pt x="1122" y="582"/>
                  </a:lnTo>
                  <a:lnTo>
                    <a:pt x="1116" y="594"/>
                  </a:lnTo>
                  <a:lnTo>
                    <a:pt x="1104" y="600"/>
                  </a:lnTo>
                  <a:lnTo>
                    <a:pt x="1080" y="624"/>
                  </a:lnTo>
                  <a:lnTo>
                    <a:pt x="1056" y="636"/>
                  </a:lnTo>
                  <a:lnTo>
                    <a:pt x="1050" y="636"/>
                  </a:lnTo>
                  <a:lnTo>
                    <a:pt x="1050" y="630"/>
                  </a:lnTo>
                  <a:lnTo>
                    <a:pt x="1056" y="618"/>
                  </a:lnTo>
                  <a:lnTo>
                    <a:pt x="1086" y="588"/>
                  </a:lnTo>
                  <a:lnTo>
                    <a:pt x="1092" y="576"/>
                  </a:lnTo>
                  <a:lnTo>
                    <a:pt x="1104" y="570"/>
                  </a:lnTo>
                  <a:lnTo>
                    <a:pt x="1068" y="570"/>
                  </a:lnTo>
                  <a:lnTo>
                    <a:pt x="1050" y="582"/>
                  </a:lnTo>
                  <a:lnTo>
                    <a:pt x="1026" y="582"/>
                  </a:lnTo>
                  <a:lnTo>
                    <a:pt x="984" y="606"/>
                  </a:lnTo>
                  <a:lnTo>
                    <a:pt x="960" y="606"/>
                  </a:lnTo>
                  <a:lnTo>
                    <a:pt x="954" y="636"/>
                  </a:lnTo>
                  <a:lnTo>
                    <a:pt x="918" y="624"/>
                  </a:lnTo>
                  <a:lnTo>
                    <a:pt x="882" y="630"/>
                  </a:lnTo>
                  <a:lnTo>
                    <a:pt x="894" y="660"/>
                  </a:lnTo>
                  <a:lnTo>
                    <a:pt x="846" y="648"/>
                  </a:lnTo>
                  <a:lnTo>
                    <a:pt x="828" y="654"/>
                  </a:lnTo>
                  <a:lnTo>
                    <a:pt x="834" y="678"/>
                  </a:lnTo>
                  <a:lnTo>
                    <a:pt x="792" y="690"/>
                  </a:lnTo>
                  <a:lnTo>
                    <a:pt x="792" y="654"/>
                  </a:lnTo>
                  <a:lnTo>
                    <a:pt x="762" y="654"/>
                  </a:lnTo>
                  <a:lnTo>
                    <a:pt x="774" y="678"/>
                  </a:lnTo>
                  <a:lnTo>
                    <a:pt x="750" y="660"/>
                  </a:lnTo>
                  <a:lnTo>
                    <a:pt x="750" y="690"/>
                  </a:lnTo>
                  <a:lnTo>
                    <a:pt x="726" y="690"/>
                  </a:lnTo>
                  <a:lnTo>
                    <a:pt x="726" y="660"/>
                  </a:lnTo>
                  <a:lnTo>
                    <a:pt x="738" y="654"/>
                  </a:lnTo>
                  <a:lnTo>
                    <a:pt x="744" y="648"/>
                  </a:lnTo>
                  <a:lnTo>
                    <a:pt x="708" y="642"/>
                  </a:lnTo>
                  <a:lnTo>
                    <a:pt x="708" y="684"/>
                  </a:lnTo>
                  <a:lnTo>
                    <a:pt x="678" y="696"/>
                  </a:lnTo>
                  <a:lnTo>
                    <a:pt x="696" y="708"/>
                  </a:lnTo>
                  <a:lnTo>
                    <a:pt x="660" y="714"/>
                  </a:lnTo>
                  <a:lnTo>
                    <a:pt x="672" y="726"/>
                  </a:lnTo>
                  <a:lnTo>
                    <a:pt x="630" y="726"/>
                  </a:lnTo>
                  <a:lnTo>
                    <a:pt x="630" y="738"/>
                  </a:lnTo>
                  <a:lnTo>
                    <a:pt x="660" y="750"/>
                  </a:lnTo>
                  <a:lnTo>
                    <a:pt x="654" y="762"/>
                  </a:lnTo>
                  <a:lnTo>
                    <a:pt x="618" y="744"/>
                  </a:lnTo>
                  <a:lnTo>
                    <a:pt x="600" y="750"/>
                  </a:lnTo>
                  <a:lnTo>
                    <a:pt x="624" y="762"/>
                  </a:lnTo>
                  <a:lnTo>
                    <a:pt x="606" y="780"/>
                  </a:lnTo>
                  <a:lnTo>
                    <a:pt x="594" y="762"/>
                  </a:lnTo>
                  <a:lnTo>
                    <a:pt x="576" y="768"/>
                  </a:lnTo>
                  <a:lnTo>
                    <a:pt x="576" y="780"/>
                  </a:lnTo>
                  <a:lnTo>
                    <a:pt x="546" y="780"/>
                  </a:lnTo>
                  <a:lnTo>
                    <a:pt x="540" y="792"/>
                  </a:lnTo>
                  <a:lnTo>
                    <a:pt x="564" y="804"/>
                  </a:lnTo>
                  <a:lnTo>
                    <a:pt x="564" y="822"/>
                  </a:lnTo>
                  <a:lnTo>
                    <a:pt x="528" y="810"/>
                  </a:lnTo>
                  <a:lnTo>
                    <a:pt x="522" y="822"/>
                  </a:lnTo>
                  <a:lnTo>
                    <a:pt x="552" y="834"/>
                  </a:lnTo>
                  <a:lnTo>
                    <a:pt x="504" y="834"/>
                  </a:lnTo>
                  <a:lnTo>
                    <a:pt x="504" y="852"/>
                  </a:lnTo>
                  <a:lnTo>
                    <a:pt x="492" y="846"/>
                  </a:lnTo>
                  <a:lnTo>
                    <a:pt x="486" y="846"/>
                  </a:lnTo>
                  <a:lnTo>
                    <a:pt x="474" y="852"/>
                  </a:lnTo>
                  <a:lnTo>
                    <a:pt x="468" y="858"/>
                  </a:lnTo>
                  <a:lnTo>
                    <a:pt x="456" y="858"/>
                  </a:lnTo>
                  <a:lnTo>
                    <a:pt x="456" y="870"/>
                  </a:lnTo>
                  <a:lnTo>
                    <a:pt x="462" y="876"/>
                  </a:lnTo>
                  <a:lnTo>
                    <a:pt x="456" y="876"/>
                  </a:lnTo>
                  <a:lnTo>
                    <a:pt x="450" y="882"/>
                  </a:lnTo>
                  <a:lnTo>
                    <a:pt x="444" y="882"/>
                  </a:lnTo>
                  <a:lnTo>
                    <a:pt x="444" y="900"/>
                  </a:lnTo>
                  <a:lnTo>
                    <a:pt x="480" y="900"/>
                  </a:lnTo>
                  <a:lnTo>
                    <a:pt x="468" y="912"/>
                  </a:lnTo>
                  <a:lnTo>
                    <a:pt x="432" y="906"/>
                  </a:lnTo>
                  <a:lnTo>
                    <a:pt x="420" y="912"/>
                  </a:lnTo>
                  <a:lnTo>
                    <a:pt x="414" y="918"/>
                  </a:lnTo>
                  <a:lnTo>
                    <a:pt x="414" y="930"/>
                  </a:lnTo>
                  <a:lnTo>
                    <a:pt x="420" y="936"/>
                  </a:lnTo>
                  <a:lnTo>
                    <a:pt x="420" y="948"/>
                  </a:lnTo>
                  <a:lnTo>
                    <a:pt x="408" y="954"/>
                  </a:lnTo>
                  <a:lnTo>
                    <a:pt x="390" y="954"/>
                  </a:lnTo>
                  <a:lnTo>
                    <a:pt x="390" y="972"/>
                  </a:lnTo>
                  <a:lnTo>
                    <a:pt x="408" y="990"/>
                  </a:lnTo>
                  <a:lnTo>
                    <a:pt x="408" y="996"/>
                  </a:lnTo>
                  <a:lnTo>
                    <a:pt x="402" y="1002"/>
                  </a:lnTo>
                  <a:lnTo>
                    <a:pt x="366" y="1002"/>
                  </a:lnTo>
                  <a:lnTo>
                    <a:pt x="360" y="1008"/>
                  </a:lnTo>
                  <a:lnTo>
                    <a:pt x="360" y="1026"/>
                  </a:lnTo>
                  <a:lnTo>
                    <a:pt x="354" y="1032"/>
                  </a:lnTo>
                  <a:lnTo>
                    <a:pt x="342" y="1032"/>
                  </a:lnTo>
                  <a:lnTo>
                    <a:pt x="336" y="1026"/>
                  </a:lnTo>
                  <a:lnTo>
                    <a:pt x="318" y="1026"/>
                  </a:lnTo>
                  <a:lnTo>
                    <a:pt x="294" y="1050"/>
                  </a:lnTo>
                  <a:lnTo>
                    <a:pt x="282" y="1050"/>
                  </a:lnTo>
                  <a:lnTo>
                    <a:pt x="270" y="1062"/>
                  </a:lnTo>
                  <a:lnTo>
                    <a:pt x="270" y="1068"/>
                  </a:lnTo>
                  <a:lnTo>
                    <a:pt x="276" y="1074"/>
                  </a:lnTo>
                  <a:lnTo>
                    <a:pt x="276" y="1080"/>
                  </a:lnTo>
                  <a:lnTo>
                    <a:pt x="264" y="1092"/>
                  </a:lnTo>
                  <a:lnTo>
                    <a:pt x="252" y="1092"/>
                  </a:lnTo>
                  <a:lnTo>
                    <a:pt x="246" y="1086"/>
                  </a:lnTo>
                  <a:lnTo>
                    <a:pt x="234" y="1080"/>
                  </a:lnTo>
                  <a:lnTo>
                    <a:pt x="234" y="1074"/>
                  </a:lnTo>
                  <a:lnTo>
                    <a:pt x="228" y="1074"/>
                  </a:lnTo>
                  <a:lnTo>
                    <a:pt x="204" y="1086"/>
                  </a:lnTo>
                  <a:lnTo>
                    <a:pt x="198" y="1092"/>
                  </a:lnTo>
                  <a:lnTo>
                    <a:pt x="180" y="1092"/>
                  </a:lnTo>
                  <a:lnTo>
                    <a:pt x="180" y="1110"/>
                  </a:lnTo>
                  <a:lnTo>
                    <a:pt x="186" y="1116"/>
                  </a:lnTo>
                  <a:lnTo>
                    <a:pt x="192" y="1116"/>
                  </a:lnTo>
                  <a:lnTo>
                    <a:pt x="192" y="1128"/>
                  </a:lnTo>
                  <a:lnTo>
                    <a:pt x="186" y="1128"/>
                  </a:lnTo>
                  <a:lnTo>
                    <a:pt x="174" y="1116"/>
                  </a:lnTo>
                  <a:lnTo>
                    <a:pt x="162" y="1116"/>
                  </a:lnTo>
                  <a:lnTo>
                    <a:pt x="156" y="1122"/>
                  </a:lnTo>
                  <a:lnTo>
                    <a:pt x="156" y="1134"/>
                  </a:lnTo>
                  <a:lnTo>
                    <a:pt x="168" y="1134"/>
                  </a:lnTo>
                  <a:lnTo>
                    <a:pt x="174" y="1140"/>
                  </a:lnTo>
                  <a:lnTo>
                    <a:pt x="180" y="1140"/>
                  </a:lnTo>
                  <a:lnTo>
                    <a:pt x="180" y="1152"/>
                  </a:lnTo>
                  <a:lnTo>
                    <a:pt x="138" y="1152"/>
                  </a:lnTo>
                  <a:lnTo>
                    <a:pt x="138" y="1146"/>
                  </a:lnTo>
                  <a:lnTo>
                    <a:pt x="132" y="1146"/>
                  </a:lnTo>
                  <a:lnTo>
                    <a:pt x="126" y="1158"/>
                  </a:lnTo>
                  <a:lnTo>
                    <a:pt x="126" y="1170"/>
                  </a:lnTo>
                  <a:lnTo>
                    <a:pt x="120" y="1164"/>
                  </a:lnTo>
                  <a:lnTo>
                    <a:pt x="102" y="1164"/>
                  </a:lnTo>
                  <a:lnTo>
                    <a:pt x="96" y="1158"/>
                  </a:lnTo>
                  <a:lnTo>
                    <a:pt x="90" y="1158"/>
                  </a:lnTo>
                  <a:lnTo>
                    <a:pt x="90" y="1164"/>
                  </a:lnTo>
                  <a:lnTo>
                    <a:pt x="96" y="1170"/>
                  </a:lnTo>
                  <a:lnTo>
                    <a:pt x="120" y="1182"/>
                  </a:lnTo>
                  <a:lnTo>
                    <a:pt x="132" y="1182"/>
                  </a:lnTo>
                  <a:lnTo>
                    <a:pt x="108" y="1200"/>
                  </a:lnTo>
                  <a:lnTo>
                    <a:pt x="108" y="1188"/>
                  </a:lnTo>
                  <a:lnTo>
                    <a:pt x="90" y="1188"/>
                  </a:lnTo>
                  <a:lnTo>
                    <a:pt x="84" y="1194"/>
                  </a:lnTo>
                  <a:lnTo>
                    <a:pt x="60" y="1182"/>
                  </a:lnTo>
                  <a:lnTo>
                    <a:pt x="54" y="1194"/>
                  </a:lnTo>
                  <a:lnTo>
                    <a:pt x="66" y="1200"/>
                  </a:lnTo>
                  <a:lnTo>
                    <a:pt x="30" y="1194"/>
                  </a:lnTo>
                  <a:lnTo>
                    <a:pt x="30" y="1212"/>
                  </a:lnTo>
                  <a:lnTo>
                    <a:pt x="78" y="1212"/>
                  </a:lnTo>
                  <a:lnTo>
                    <a:pt x="54" y="1218"/>
                  </a:lnTo>
                  <a:lnTo>
                    <a:pt x="18" y="1212"/>
                  </a:lnTo>
                  <a:lnTo>
                    <a:pt x="6" y="1224"/>
                  </a:lnTo>
                  <a:lnTo>
                    <a:pt x="6" y="1230"/>
                  </a:lnTo>
                  <a:lnTo>
                    <a:pt x="18" y="1242"/>
                  </a:lnTo>
                  <a:lnTo>
                    <a:pt x="36" y="1242"/>
                  </a:lnTo>
                  <a:lnTo>
                    <a:pt x="18" y="1248"/>
                  </a:lnTo>
                  <a:lnTo>
                    <a:pt x="12" y="1254"/>
                  </a:lnTo>
                  <a:lnTo>
                    <a:pt x="12" y="1260"/>
                  </a:lnTo>
                  <a:lnTo>
                    <a:pt x="66" y="1260"/>
                  </a:lnTo>
                  <a:lnTo>
                    <a:pt x="78" y="1272"/>
                  </a:lnTo>
                  <a:lnTo>
                    <a:pt x="96" y="1260"/>
                  </a:lnTo>
                  <a:lnTo>
                    <a:pt x="108" y="1272"/>
                  </a:lnTo>
                  <a:lnTo>
                    <a:pt x="138" y="1260"/>
                  </a:lnTo>
                  <a:lnTo>
                    <a:pt x="132" y="1266"/>
                  </a:lnTo>
                  <a:lnTo>
                    <a:pt x="126" y="1278"/>
                  </a:lnTo>
                  <a:lnTo>
                    <a:pt x="60" y="1278"/>
                  </a:lnTo>
                  <a:lnTo>
                    <a:pt x="54" y="1272"/>
                  </a:lnTo>
                  <a:lnTo>
                    <a:pt x="24" y="1272"/>
                  </a:lnTo>
                  <a:lnTo>
                    <a:pt x="12" y="1278"/>
                  </a:lnTo>
                  <a:lnTo>
                    <a:pt x="0" y="1278"/>
                  </a:lnTo>
                  <a:lnTo>
                    <a:pt x="6" y="1284"/>
                  </a:lnTo>
                  <a:lnTo>
                    <a:pt x="6" y="1296"/>
                  </a:lnTo>
                  <a:lnTo>
                    <a:pt x="12" y="1296"/>
                  </a:lnTo>
                  <a:lnTo>
                    <a:pt x="18" y="1302"/>
                  </a:lnTo>
                  <a:lnTo>
                    <a:pt x="30" y="1302"/>
                  </a:lnTo>
                  <a:lnTo>
                    <a:pt x="24" y="1308"/>
                  </a:lnTo>
                  <a:lnTo>
                    <a:pt x="18" y="1320"/>
                  </a:lnTo>
                  <a:lnTo>
                    <a:pt x="36" y="1338"/>
                  </a:lnTo>
                  <a:lnTo>
                    <a:pt x="48" y="1338"/>
                  </a:lnTo>
                  <a:lnTo>
                    <a:pt x="72" y="1320"/>
                  </a:lnTo>
                  <a:lnTo>
                    <a:pt x="102" y="1314"/>
                  </a:lnTo>
                  <a:lnTo>
                    <a:pt x="90" y="1338"/>
                  </a:lnTo>
                  <a:lnTo>
                    <a:pt x="78" y="1332"/>
                  </a:lnTo>
                  <a:lnTo>
                    <a:pt x="66" y="1350"/>
                  </a:lnTo>
                  <a:lnTo>
                    <a:pt x="30" y="1350"/>
                  </a:lnTo>
                  <a:lnTo>
                    <a:pt x="48" y="1368"/>
                  </a:lnTo>
                  <a:lnTo>
                    <a:pt x="24" y="1380"/>
                  </a:lnTo>
                  <a:lnTo>
                    <a:pt x="6" y="1380"/>
                  </a:lnTo>
                  <a:lnTo>
                    <a:pt x="6" y="1398"/>
                  </a:lnTo>
                  <a:lnTo>
                    <a:pt x="66" y="1398"/>
                  </a:lnTo>
                  <a:lnTo>
                    <a:pt x="54" y="1422"/>
                  </a:lnTo>
                  <a:lnTo>
                    <a:pt x="66" y="1422"/>
                  </a:lnTo>
                  <a:lnTo>
                    <a:pt x="54" y="1440"/>
                  </a:lnTo>
                  <a:lnTo>
                    <a:pt x="42" y="1434"/>
                  </a:lnTo>
                  <a:lnTo>
                    <a:pt x="36" y="1434"/>
                  </a:lnTo>
                  <a:lnTo>
                    <a:pt x="30" y="1428"/>
                  </a:lnTo>
                  <a:lnTo>
                    <a:pt x="18" y="1428"/>
                  </a:lnTo>
                  <a:lnTo>
                    <a:pt x="18" y="1440"/>
                  </a:lnTo>
                  <a:lnTo>
                    <a:pt x="24" y="1452"/>
                  </a:lnTo>
                  <a:lnTo>
                    <a:pt x="36" y="1464"/>
                  </a:lnTo>
                  <a:lnTo>
                    <a:pt x="84" y="1482"/>
                  </a:lnTo>
                  <a:lnTo>
                    <a:pt x="78" y="1488"/>
                  </a:lnTo>
                  <a:lnTo>
                    <a:pt x="84" y="1494"/>
                  </a:lnTo>
                  <a:lnTo>
                    <a:pt x="126" y="1494"/>
                  </a:lnTo>
                  <a:lnTo>
                    <a:pt x="132" y="1500"/>
                  </a:lnTo>
                  <a:lnTo>
                    <a:pt x="144" y="1500"/>
                  </a:lnTo>
                  <a:lnTo>
                    <a:pt x="192" y="1476"/>
                  </a:lnTo>
                  <a:lnTo>
                    <a:pt x="204" y="1464"/>
                  </a:lnTo>
                  <a:lnTo>
                    <a:pt x="216" y="1458"/>
                  </a:lnTo>
                  <a:lnTo>
                    <a:pt x="222" y="1452"/>
                  </a:lnTo>
                  <a:lnTo>
                    <a:pt x="258" y="1422"/>
                  </a:lnTo>
                  <a:lnTo>
                    <a:pt x="282" y="1422"/>
                  </a:lnTo>
                  <a:lnTo>
                    <a:pt x="294" y="1416"/>
                  </a:lnTo>
                  <a:lnTo>
                    <a:pt x="300" y="1410"/>
                  </a:lnTo>
                  <a:lnTo>
                    <a:pt x="300" y="1386"/>
                  </a:lnTo>
                  <a:lnTo>
                    <a:pt x="294" y="1380"/>
                  </a:lnTo>
                  <a:lnTo>
                    <a:pt x="294" y="1374"/>
                  </a:lnTo>
                  <a:lnTo>
                    <a:pt x="312" y="1368"/>
                  </a:lnTo>
                  <a:lnTo>
                    <a:pt x="306" y="1374"/>
                  </a:lnTo>
                  <a:lnTo>
                    <a:pt x="306" y="1380"/>
                  </a:lnTo>
                  <a:lnTo>
                    <a:pt x="300" y="1386"/>
                  </a:lnTo>
                  <a:lnTo>
                    <a:pt x="300" y="1392"/>
                  </a:lnTo>
                  <a:lnTo>
                    <a:pt x="312" y="1404"/>
                  </a:lnTo>
                  <a:lnTo>
                    <a:pt x="330" y="1410"/>
                  </a:lnTo>
                  <a:lnTo>
                    <a:pt x="342" y="1410"/>
                  </a:lnTo>
                  <a:lnTo>
                    <a:pt x="348" y="1416"/>
                  </a:lnTo>
                  <a:lnTo>
                    <a:pt x="354" y="1416"/>
                  </a:lnTo>
                  <a:lnTo>
                    <a:pt x="372" y="1434"/>
                  </a:lnTo>
                  <a:lnTo>
                    <a:pt x="378" y="1422"/>
                  </a:lnTo>
                  <a:lnTo>
                    <a:pt x="384" y="1416"/>
                  </a:lnTo>
                  <a:lnTo>
                    <a:pt x="384" y="1398"/>
                  </a:lnTo>
                  <a:lnTo>
                    <a:pt x="372" y="1386"/>
                  </a:lnTo>
                  <a:lnTo>
                    <a:pt x="372" y="1380"/>
                  </a:lnTo>
                  <a:lnTo>
                    <a:pt x="378" y="1374"/>
                  </a:lnTo>
                  <a:lnTo>
                    <a:pt x="384" y="1374"/>
                  </a:lnTo>
                  <a:lnTo>
                    <a:pt x="384" y="1368"/>
                  </a:lnTo>
                  <a:lnTo>
                    <a:pt x="378" y="1356"/>
                  </a:lnTo>
                  <a:lnTo>
                    <a:pt x="414" y="1356"/>
                  </a:lnTo>
                  <a:lnTo>
                    <a:pt x="420" y="1350"/>
                  </a:lnTo>
                  <a:lnTo>
                    <a:pt x="420" y="1326"/>
                  </a:lnTo>
                  <a:lnTo>
                    <a:pt x="426" y="1326"/>
                  </a:lnTo>
                  <a:lnTo>
                    <a:pt x="420" y="1314"/>
                  </a:lnTo>
                  <a:lnTo>
                    <a:pt x="420" y="1308"/>
                  </a:lnTo>
                  <a:lnTo>
                    <a:pt x="414" y="1302"/>
                  </a:lnTo>
                  <a:lnTo>
                    <a:pt x="414" y="1296"/>
                  </a:lnTo>
                  <a:lnTo>
                    <a:pt x="408" y="1284"/>
                  </a:lnTo>
                  <a:lnTo>
                    <a:pt x="402" y="1278"/>
                  </a:lnTo>
                  <a:lnTo>
                    <a:pt x="426" y="1272"/>
                  </a:lnTo>
                  <a:lnTo>
                    <a:pt x="438" y="1260"/>
                  </a:lnTo>
                  <a:lnTo>
                    <a:pt x="438" y="1248"/>
                  </a:lnTo>
                  <a:lnTo>
                    <a:pt x="420" y="1230"/>
                  </a:lnTo>
                  <a:lnTo>
                    <a:pt x="414" y="1230"/>
                  </a:lnTo>
                  <a:lnTo>
                    <a:pt x="402" y="1218"/>
                  </a:lnTo>
                  <a:lnTo>
                    <a:pt x="402" y="1200"/>
                  </a:lnTo>
                  <a:lnTo>
                    <a:pt x="408" y="1188"/>
                  </a:lnTo>
                  <a:lnTo>
                    <a:pt x="408" y="1176"/>
                  </a:lnTo>
                  <a:lnTo>
                    <a:pt x="384" y="1152"/>
                  </a:lnTo>
                  <a:lnTo>
                    <a:pt x="384" y="1140"/>
                  </a:lnTo>
                  <a:lnTo>
                    <a:pt x="390" y="1134"/>
                  </a:lnTo>
                  <a:lnTo>
                    <a:pt x="396" y="1134"/>
                  </a:lnTo>
                  <a:lnTo>
                    <a:pt x="402" y="1128"/>
                  </a:lnTo>
                  <a:lnTo>
                    <a:pt x="402" y="1122"/>
                  </a:lnTo>
                  <a:lnTo>
                    <a:pt x="396" y="1116"/>
                  </a:lnTo>
                  <a:lnTo>
                    <a:pt x="390" y="1116"/>
                  </a:lnTo>
                  <a:lnTo>
                    <a:pt x="384" y="1110"/>
                  </a:lnTo>
                  <a:lnTo>
                    <a:pt x="426" y="1068"/>
                  </a:lnTo>
                  <a:lnTo>
                    <a:pt x="438" y="1062"/>
                  </a:lnTo>
                  <a:lnTo>
                    <a:pt x="444" y="1056"/>
                  </a:lnTo>
                  <a:lnTo>
                    <a:pt x="456" y="1050"/>
                  </a:lnTo>
                  <a:lnTo>
                    <a:pt x="498" y="1050"/>
                  </a:lnTo>
                  <a:lnTo>
                    <a:pt x="504" y="1044"/>
                  </a:lnTo>
                  <a:lnTo>
                    <a:pt x="504" y="1038"/>
                  </a:lnTo>
                  <a:lnTo>
                    <a:pt x="486" y="1020"/>
                  </a:lnTo>
                  <a:lnTo>
                    <a:pt x="474" y="1014"/>
                  </a:lnTo>
                  <a:lnTo>
                    <a:pt x="486" y="1008"/>
                  </a:lnTo>
                  <a:lnTo>
                    <a:pt x="492" y="1008"/>
                  </a:lnTo>
                  <a:lnTo>
                    <a:pt x="522" y="978"/>
                  </a:lnTo>
                  <a:lnTo>
                    <a:pt x="528" y="936"/>
                  </a:lnTo>
                  <a:lnTo>
                    <a:pt x="528" y="900"/>
                  </a:lnTo>
                  <a:lnTo>
                    <a:pt x="546" y="912"/>
                  </a:lnTo>
                  <a:lnTo>
                    <a:pt x="558" y="906"/>
                  </a:lnTo>
                  <a:lnTo>
                    <a:pt x="564" y="906"/>
                  </a:lnTo>
                  <a:lnTo>
                    <a:pt x="570" y="900"/>
                  </a:lnTo>
                  <a:lnTo>
                    <a:pt x="576" y="900"/>
                  </a:lnTo>
                  <a:lnTo>
                    <a:pt x="576" y="894"/>
                  </a:lnTo>
                  <a:lnTo>
                    <a:pt x="570" y="888"/>
                  </a:lnTo>
                  <a:lnTo>
                    <a:pt x="570" y="882"/>
                  </a:lnTo>
                  <a:lnTo>
                    <a:pt x="564" y="876"/>
                  </a:lnTo>
                  <a:lnTo>
                    <a:pt x="582" y="876"/>
                  </a:lnTo>
                  <a:lnTo>
                    <a:pt x="588" y="870"/>
                  </a:lnTo>
                  <a:lnTo>
                    <a:pt x="588" y="864"/>
                  </a:lnTo>
                  <a:lnTo>
                    <a:pt x="594" y="858"/>
                  </a:lnTo>
                  <a:lnTo>
                    <a:pt x="606" y="852"/>
                  </a:lnTo>
                  <a:lnTo>
                    <a:pt x="612" y="852"/>
                  </a:lnTo>
                  <a:lnTo>
                    <a:pt x="618" y="834"/>
                  </a:lnTo>
                  <a:lnTo>
                    <a:pt x="612" y="828"/>
                  </a:lnTo>
                  <a:lnTo>
                    <a:pt x="600" y="822"/>
                  </a:lnTo>
                  <a:lnTo>
                    <a:pt x="600" y="810"/>
                  </a:lnTo>
                  <a:lnTo>
                    <a:pt x="606" y="810"/>
                  </a:lnTo>
                  <a:lnTo>
                    <a:pt x="618" y="804"/>
                  </a:lnTo>
                  <a:lnTo>
                    <a:pt x="636" y="786"/>
                  </a:lnTo>
                  <a:lnTo>
                    <a:pt x="678" y="780"/>
                  </a:lnTo>
                  <a:lnTo>
                    <a:pt x="696" y="780"/>
                  </a:lnTo>
                  <a:lnTo>
                    <a:pt x="702" y="774"/>
                  </a:lnTo>
                  <a:lnTo>
                    <a:pt x="702" y="744"/>
                  </a:lnTo>
                  <a:lnTo>
                    <a:pt x="714" y="732"/>
                  </a:lnTo>
                  <a:lnTo>
                    <a:pt x="720" y="738"/>
                  </a:lnTo>
                  <a:lnTo>
                    <a:pt x="720" y="750"/>
                  </a:lnTo>
                  <a:lnTo>
                    <a:pt x="744" y="744"/>
                  </a:lnTo>
                  <a:lnTo>
                    <a:pt x="768" y="750"/>
                  </a:lnTo>
                  <a:lnTo>
                    <a:pt x="792" y="750"/>
                  </a:lnTo>
                  <a:lnTo>
                    <a:pt x="798" y="756"/>
                  </a:lnTo>
                  <a:lnTo>
                    <a:pt x="810" y="756"/>
                  </a:lnTo>
                  <a:lnTo>
                    <a:pt x="816" y="750"/>
                  </a:lnTo>
                  <a:lnTo>
                    <a:pt x="810" y="750"/>
                  </a:lnTo>
                  <a:lnTo>
                    <a:pt x="798" y="738"/>
                  </a:lnTo>
                  <a:lnTo>
                    <a:pt x="798" y="732"/>
                  </a:lnTo>
                  <a:lnTo>
                    <a:pt x="810" y="732"/>
                  </a:lnTo>
                  <a:lnTo>
                    <a:pt x="810" y="708"/>
                  </a:lnTo>
                  <a:lnTo>
                    <a:pt x="840" y="714"/>
                  </a:lnTo>
                  <a:lnTo>
                    <a:pt x="834" y="708"/>
                  </a:lnTo>
                  <a:lnTo>
                    <a:pt x="840" y="702"/>
                  </a:lnTo>
                  <a:lnTo>
                    <a:pt x="858" y="708"/>
                  </a:lnTo>
                  <a:lnTo>
                    <a:pt x="858" y="696"/>
                  </a:lnTo>
                  <a:lnTo>
                    <a:pt x="864" y="690"/>
                  </a:lnTo>
                  <a:lnTo>
                    <a:pt x="882" y="690"/>
                  </a:lnTo>
                  <a:lnTo>
                    <a:pt x="888" y="696"/>
                  </a:lnTo>
                  <a:lnTo>
                    <a:pt x="894" y="708"/>
                  </a:lnTo>
                  <a:lnTo>
                    <a:pt x="906" y="714"/>
                  </a:lnTo>
                  <a:lnTo>
                    <a:pt x="918" y="726"/>
                  </a:lnTo>
                  <a:lnTo>
                    <a:pt x="930" y="726"/>
                  </a:lnTo>
                  <a:lnTo>
                    <a:pt x="942" y="732"/>
                  </a:lnTo>
                  <a:lnTo>
                    <a:pt x="960" y="732"/>
                  </a:lnTo>
                  <a:lnTo>
                    <a:pt x="966" y="738"/>
                  </a:lnTo>
                  <a:lnTo>
                    <a:pt x="978" y="738"/>
                  </a:lnTo>
                  <a:lnTo>
                    <a:pt x="990" y="732"/>
                  </a:lnTo>
                  <a:lnTo>
                    <a:pt x="996" y="726"/>
                  </a:lnTo>
                  <a:lnTo>
                    <a:pt x="1026" y="726"/>
                  </a:lnTo>
                  <a:lnTo>
                    <a:pt x="1038" y="732"/>
                  </a:lnTo>
                  <a:lnTo>
                    <a:pt x="1044" y="738"/>
                  </a:lnTo>
                  <a:lnTo>
                    <a:pt x="1062" y="738"/>
                  </a:lnTo>
                  <a:lnTo>
                    <a:pt x="1062" y="726"/>
                  </a:lnTo>
                  <a:lnTo>
                    <a:pt x="1068" y="720"/>
                  </a:lnTo>
                  <a:lnTo>
                    <a:pt x="1068" y="714"/>
                  </a:lnTo>
                  <a:lnTo>
                    <a:pt x="1092" y="714"/>
                  </a:lnTo>
                  <a:lnTo>
                    <a:pt x="1092" y="678"/>
                  </a:lnTo>
                  <a:lnTo>
                    <a:pt x="1098" y="672"/>
                  </a:lnTo>
                  <a:lnTo>
                    <a:pt x="1098" y="660"/>
                  </a:lnTo>
                  <a:lnTo>
                    <a:pt x="1110" y="654"/>
                  </a:lnTo>
                  <a:lnTo>
                    <a:pt x="1116" y="654"/>
                  </a:lnTo>
                  <a:lnTo>
                    <a:pt x="1128" y="648"/>
                  </a:lnTo>
                  <a:lnTo>
                    <a:pt x="1158" y="648"/>
                  </a:lnTo>
                  <a:lnTo>
                    <a:pt x="1170" y="642"/>
                  </a:lnTo>
                  <a:lnTo>
                    <a:pt x="1206" y="642"/>
                  </a:lnTo>
                  <a:lnTo>
                    <a:pt x="1206" y="654"/>
                  </a:lnTo>
                  <a:lnTo>
                    <a:pt x="1242" y="660"/>
                  </a:lnTo>
                  <a:lnTo>
                    <a:pt x="1248" y="660"/>
                  </a:lnTo>
                  <a:lnTo>
                    <a:pt x="1260" y="672"/>
                  </a:lnTo>
                  <a:lnTo>
                    <a:pt x="1266" y="684"/>
                  </a:lnTo>
                  <a:lnTo>
                    <a:pt x="1266" y="702"/>
                  </a:lnTo>
                  <a:lnTo>
                    <a:pt x="1260" y="702"/>
                  </a:lnTo>
                  <a:lnTo>
                    <a:pt x="1260" y="696"/>
                  </a:lnTo>
                  <a:lnTo>
                    <a:pt x="1254" y="696"/>
                  </a:lnTo>
                  <a:lnTo>
                    <a:pt x="1254" y="708"/>
                  </a:lnTo>
                  <a:lnTo>
                    <a:pt x="1278" y="708"/>
                  </a:lnTo>
                  <a:lnTo>
                    <a:pt x="1284" y="696"/>
                  </a:lnTo>
                  <a:lnTo>
                    <a:pt x="1284" y="690"/>
                  </a:lnTo>
                  <a:lnTo>
                    <a:pt x="1308" y="684"/>
                  </a:lnTo>
                  <a:lnTo>
                    <a:pt x="1314" y="672"/>
                  </a:lnTo>
                  <a:lnTo>
                    <a:pt x="1350" y="672"/>
                  </a:lnTo>
                  <a:lnTo>
                    <a:pt x="1362" y="660"/>
                  </a:lnTo>
                  <a:lnTo>
                    <a:pt x="1356" y="660"/>
                  </a:lnTo>
                  <a:close/>
                  <a:moveTo>
                    <a:pt x="564" y="726"/>
                  </a:moveTo>
                  <a:lnTo>
                    <a:pt x="540" y="738"/>
                  </a:lnTo>
                  <a:lnTo>
                    <a:pt x="546" y="756"/>
                  </a:lnTo>
                  <a:lnTo>
                    <a:pt x="576" y="756"/>
                  </a:lnTo>
                  <a:lnTo>
                    <a:pt x="570" y="738"/>
                  </a:lnTo>
                  <a:lnTo>
                    <a:pt x="564" y="726"/>
                  </a:lnTo>
                  <a:close/>
                  <a:moveTo>
                    <a:pt x="522" y="714"/>
                  </a:moveTo>
                  <a:lnTo>
                    <a:pt x="516" y="720"/>
                  </a:lnTo>
                  <a:lnTo>
                    <a:pt x="510" y="732"/>
                  </a:lnTo>
                  <a:lnTo>
                    <a:pt x="510" y="750"/>
                  </a:lnTo>
                  <a:lnTo>
                    <a:pt x="528" y="768"/>
                  </a:lnTo>
                  <a:lnTo>
                    <a:pt x="528" y="756"/>
                  </a:lnTo>
                  <a:lnTo>
                    <a:pt x="534" y="744"/>
                  </a:lnTo>
                  <a:lnTo>
                    <a:pt x="534" y="720"/>
                  </a:lnTo>
                  <a:lnTo>
                    <a:pt x="528" y="714"/>
                  </a:lnTo>
                  <a:lnTo>
                    <a:pt x="522" y="714"/>
                  </a:lnTo>
                  <a:close/>
                  <a:moveTo>
                    <a:pt x="606" y="738"/>
                  </a:moveTo>
                  <a:lnTo>
                    <a:pt x="618" y="732"/>
                  </a:lnTo>
                  <a:lnTo>
                    <a:pt x="624" y="732"/>
                  </a:lnTo>
                  <a:lnTo>
                    <a:pt x="630" y="726"/>
                  </a:lnTo>
                  <a:lnTo>
                    <a:pt x="618" y="720"/>
                  </a:lnTo>
                  <a:lnTo>
                    <a:pt x="588" y="720"/>
                  </a:lnTo>
                  <a:lnTo>
                    <a:pt x="576" y="732"/>
                  </a:lnTo>
                  <a:lnTo>
                    <a:pt x="582" y="744"/>
                  </a:lnTo>
                  <a:lnTo>
                    <a:pt x="606" y="73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7" name="Google Shape;187;p7"/>
            <p:cNvSpPr/>
            <p:nvPr/>
          </p:nvSpPr>
          <p:spPr>
            <a:xfrm>
              <a:off x="4291013" y="3213100"/>
              <a:ext cx="339725" cy="312738"/>
            </a:xfrm>
            <a:custGeom>
              <a:rect b="b" l="l" r="r" t="t"/>
              <a:pathLst>
                <a:path extrusionOk="0" h="768" w="840">
                  <a:moveTo>
                    <a:pt x="420" y="738"/>
                  </a:moveTo>
                  <a:lnTo>
                    <a:pt x="420" y="732"/>
                  </a:lnTo>
                  <a:lnTo>
                    <a:pt x="426" y="726"/>
                  </a:lnTo>
                  <a:lnTo>
                    <a:pt x="426" y="714"/>
                  </a:lnTo>
                  <a:lnTo>
                    <a:pt x="432" y="702"/>
                  </a:lnTo>
                  <a:lnTo>
                    <a:pt x="432" y="648"/>
                  </a:lnTo>
                  <a:lnTo>
                    <a:pt x="498" y="594"/>
                  </a:lnTo>
                  <a:lnTo>
                    <a:pt x="498" y="588"/>
                  </a:lnTo>
                  <a:lnTo>
                    <a:pt x="504" y="582"/>
                  </a:lnTo>
                  <a:lnTo>
                    <a:pt x="516" y="558"/>
                  </a:lnTo>
                  <a:lnTo>
                    <a:pt x="522" y="552"/>
                  </a:lnTo>
                  <a:lnTo>
                    <a:pt x="528" y="552"/>
                  </a:lnTo>
                  <a:lnTo>
                    <a:pt x="534" y="558"/>
                  </a:lnTo>
                  <a:lnTo>
                    <a:pt x="546" y="564"/>
                  </a:lnTo>
                  <a:lnTo>
                    <a:pt x="552" y="564"/>
                  </a:lnTo>
                  <a:lnTo>
                    <a:pt x="558" y="558"/>
                  </a:lnTo>
                  <a:lnTo>
                    <a:pt x="558" y="546"/>
                  </a:lnTo>
                  <a:lnTo>
                    <a:pt x="552" y="540"/>
                  </a:lnTo>
                  <a:lnTo>
                    <a:pt x="564" y="540"/>
                  </a:lnTo>
                  <a:lnTo>
                    <a:pt x="570" y="552"/>
                  </a:lnTo>
                  <a:lnTo>
                    <a:pt x="582" y="564"/>
                  </a:lnTo>
                  <a:lnTo>
                    <a:pt x="588" y="576"/>
                  </a:lnTo>
                  <a:lnTo>
                    <a:pt x="588" y="582"/>
                  </a:lnTo>
                  <a:lnTo>
                    <a:pt x="594" y="594"/>
                  </a:lnTo>
                  <a:lnTo>
                    <a:pt x="600" y="600"/>
                  </a:lnTo>
                  <a:lnTo>
                    <a:pt x="606" y="600"/>
                  </a:lnTo>
                  <a:lnTo>
                    <a:pt x="624" y="582"/>
                  </a:lnTo>
                  <a:lnTo>
                    <a:pt x="624" y="570"/>
                  </a:lnTo>
                  <a:lnTo>
                    <a:pt x="630" y="558"/>
                  </a:lnTo>
                  <a:lnTo>
                    <a:pt x="642" y="552"/>
                  </a:lnTo>
                  <a:lnTo>
                    <a:pt x="648" y="546"/>
                  </a:lnTo>
                  <a:lnTo>
                    <a:pt x="648" y="516"/>
                  </a:lnTo>
                  <a:lnTo>
                    <a:pt x="672" y="486"/>
                  </a:lnTo>
                  <a:lnTo>
                    <a:pt x="684" y="438"/>
                  </a:lnTo>
                  <a:lnTo>
                    <a:pt x="696" y="432"/>
                  </a:lnTo>
                  <a:lnTo>
                    <a:pt x="702" y="426"/>
                  </a:lnTo>
                  <a:lnTo>
                    <a:pt x="714" y="420"/>
                  </a:lnTo>
                  <a:lnTo>
                    <a:pt x="720" y="414"/>
                  </a:lnTo>
                  <a:lnTo>
                    <a:pt x="720" y="402"/>
                  </a:lnTo>
                  <a:lnTo>
                    <a:pt x="726" y="384"/>
                  </a:lnTo>
                  <a:lnTo>
                    <a:pt x="726" y="354"/>
                  </a:lnTo>
                  <a:lnTo>
                    <a:pt x="744" y="354"/>
                  </a:lnTo>
                  <a:lnTo>
                    <a:pt x="750" y="348"/>
                  </a:lnTo>
                  <a:lnTo>
                    <a:pt x="756" y="330"/>
                  </a:lnTo>
                  <a:lnTo>
                    <a:pt x="756" y="300"/>
                  </a:lnTo>
                  <a:lnTo>
                    <a:pt x="762" y="294"/>
                  </a:lnTo>
                  <a:lnTo>
                    <a:pt x="768" y="264"/>
                  </a:lnTo>
                  <a:lnTo>
                    <a:pt x="774" y="252"/>
                  </a:lnTo>
                  <a:lnTo>
                    <a:pt x="786" y="240"/>
                  </a:lnTo>
                  <a:lnTo>
                    <a:pt x="786" y="234"/>
                  </a:lnTo>
                  <a:lnTo>
                    <a:pt x="792" y="228"/>
                  </a:lnTo>
                  <a:lnTo>
                    <a:pt x="792" y="222"/>
                  </a:lnTo>
                  <a:lnTo>
                    <a:pt x="798" y="216"/>
                  </a:lnTo>
                  <a:lnTo>
                    <a:pt x="798" y="210"/>
                  </a:lnTo>
                  <a:lnTo>
                    <a:pt x="810" y="210"/>
                  </a:lnTo>
                  <a:lnTo>
                    <a:pt x="822" y="204"/>
                  </a:lnTo>
                  <a:lnTo>
                    <a:pt x="840" y="186"/>
                  </a:lnTo>
                  <a:lnTo>
                    <a:pt x="840" y="174"/>
                  </a:lnTo>
                  <a:lnTo>
                    <a:pt x="834" y="168"/>
                  </a:lnTo>
                  <a:lnTo>
                    <a:pt x="834" y="162"/>
                  </a:lnTo>
                  <a:lnTo>
                    <a:pt x="840" y="156"/>
                  </a:lnTo>
                  <a:lnTo>
                    <a:pt x="840" y="126"/>
                  </a:lnTo>
                  <a:lnTo>
                    <a:pt x="810" y="126"/>
                  </a:lnTo>
                  <a:lnTo>
                    <a:pt x="810" y="120"/>
                  </a:lnTo>
                  <a:lnTo>
                    <a:pt x="804" y="108"/>
                  </a:lnTo>
                  <a:lnTo>
                    <a:pt x="804" y="60"/>
                  </a:lnTo>
                  <a:lnTo>
                    <a:pt x="774" y="12"/>
                  </a:lnTo>
                  <a:lnTo>
                    <a:pt x="756" y="12"/>
                  </a:lnTo>
                  <a:lnTo>
                    <a:pt x="750" y="18"/>
                  </a:lnTo>
                  <a:lnTo>
                    <a:pt x="750" y="24"/>
                  </a:lnTo>
                  <a:lnTo>
                    <a:pt x="744" y="30"/>
                  </a:lnTo>
                  <a:lnTo>
                    <a:pt x="744" y="36"/>
                  </a:lnTo>
                  <a:lnTo>
                    <a:pt x="720" y="36"/>
                  </a:lnTo>
                  <a:lnTo>
                    <a:pt x="714" y="42"/>
                  </a:lnTo>
                  <a:lnTo>
                    <a:pt x="702" y="48"/>
                  </a:lnTo>
                  <a:lnTo>
                    <a:pt x="696" y="54"/>
                  </a:lnTo>
                  <a:lnTo>
                    <a:pt x="684" y="60"/>
                  </a:lnTo>
                  <a:lnTo>
                    <a:pt x="654" y="60"/>
                  </a:lnTo>
                  <a:lnTo>
                    <a:pt x="648" y="54"/>
                  </a:lnTo>
                  <a:lnTo>
                    <a:pt x="636" y="48"/>
                  </a:lnTo>
                  <a:lnTo>
                    <a:pt x="600" y="36"/>
                  </a:lnTo>
                  <a:lnTo>
                    <a:pt x="546" y="36"/>
                  </a:lnTo>
                  <a:lnTo>
                    <a:pt x="528" y="42"/>
                  </a:lnTo>
                  <a:lnTo>
                    <a:pt x="516" y="54"/>
                  </a:lnTo>
                  <a:lnTo>
                    <a:pt x="504" y="60"/>
                  </a:lnTo>
                  <a:lnTo>
                    <a:pt x="492" y="84"/>
                  </a:lnTo>
                  <a:lnTo>
                    <a:pt x="486" y="90"/>
                  </a:lnTo>
                  <a:lnTo>
                    <a:pt x="480" y="90"/>
                  </a:lnTo>
                  <a:lnTo>
                    <a:pt x="468" y="84"/>
                  </a:lnTo>
                  <a:lnTo>
                    <a:pt x="438" y="84"/>
                  </a:lnTo>
                  <a:lnTo>
                    <a:pt x="414" y="72"/>
                  </a:lnTo>
                  <a:lnTo>
                    <a:pt x="402" y="60"/>
                  </a:lnTo>
                  <a:lnTo>
                    <a:pt x="390" y="54"/>
                  </a:lnTo>
                  <a:lnTo>
                    <a:pt x="384" y="48"/>
                  </a:lnTo>
                  <a:lnTo>
                    <a:pt x="372" y="42"/>
                  </a:lnTo>
                  <a:lnTo>
                    <a:pt x="360" y="42"/>
                  </a:lnTo>
                  <a:lnTo>
                    <a:pt x="336" y="54"/>
                  </a:lnTo>
                  <a:lnTo>
                    <a:pt x="324" y="66"/>
                  </a:lnTo>
                  <a:lnTo>
                    <a:pt x="312" y="72"/>
                  </a:lnTo>
                  <a:lnTo>
                    <a:pt x="306" y="72"/>
                  </a:lnTo>
                  <a:lnTo>
                    <a:pt x="294" y="66"/>
                  </a:lnTo>
                  <a:lnTo>
                    <a:pt x="288" y="60"/>
                  </a:lnTo>
                  <a:lnTo>
                    <a:pt x="288" y="54"/>
                  </a:lnTo>
                  <a:lnTo>
                    <a:pt x="282" y="48"/>
                  </a:lnTo>
                  <a:lnTo>
                    <a:pt x="282" y="42"/>
                  </a:lnTo>
                  <a:lnTo>
                    <a:pt x="258" y="18"/>
                  </a:lnTo>
                  <a:lnTo>
                    <a:pt x="222" y="18"/>
                  </a:lnTo>
                  <a:lnTo>
                    <a:pt x="222" y="1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86" y="6"/>
                  </a:lnTo>
                  <a:lnTo>
                    <a:pt x="180" y="6"/>
                  </a:lnTo>
                  <a:lnTo>
                    <a:pt x="180" y="12"/>
                  </a:lnTo>
                  <a:lnTo>
                    <a:pt x="126" y="12"/>
                  </a:lnTo>
                  <a:lnTo>
                    <a:pt x="102" y="36"/>
                  </a:lnTo>
                  <a:lnTo>
                    <a:pt x="102" y="60"/>
                  </a:lnTo>
                  <a:lnTo>
                    <a:pt x="96" y="78"/>
                  </a:lnTo>
                  <a:lnTo>
                    <a:pt x="90" y="90"/>
                  </a:lnTo>
                  <a:lnTo>
                    <a:pt x="84" y="96"/>
                  </a:lnTo>
                  <a:lnTo>
                    <a:pt x="78" y="108"/>
                  </a:lnTo>
                  <a:lnTo>
                    <a:pt x="72" y="114"/>
                  </a:lnTo>
                  <a:lnTo>
                    <a:pt x="66" y="114"/>
                  </a:lnTo>
                  <a:lnTo>
                    <a:pt x="66" y="168"/>
                  </a:lnTo>
                  <a:lnTo>
                    <a:pt x="60" y="180"/>
                  </a:lnTo>
                  <a:lnTo>
                    <a:pt x="60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84" y="252"/>
                  </a:lnTo>
                  <a:lnTo>
                    <a:pt x="84" y="264"/>
                  </a:lnTo>
                  <a:lnTo>
                    <a:pt x="78" y="270"/>
                  </a:lnTo>
                  <a:lnTo>
                    <a:pt x="72" y="270"/>
                  </a:lnTo>
                  <a:lnTo>
                    <a:pt x="60" y="276"/>
                  </a:lnTo>
                  <a:lnTo>
                    <a:pt x="60" y="318"/>
                  </a:lnTo>
                  <a:lnTo>
                    <a:pt x="48" y="324"/>
                  </a:lnTo>
                  <a:lnTo>
                    <a:pt x="42" y="336"/>
                  </a:lnTo>
                  <a:lnTo>
                    <a:pt x="36" y="342"/>
                  </a:lnTo>
                  <a:lnTo>
                    <a:pt x="36" y="372"/>
                  </a:lnTo>
                  <a:lnTo>
                    <a:pt x="24" y="396"/>
                  </a:lnTo>
                  <a:lnTo>
                    <a:pt x="6" y="39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0" y="492"/>
                  </a:lnTo>
                  <a:lnTo>
                    <a:pt x="0" y="606"/>
                  </a:lnTo>
                  <a:lnTo>
                    <a:pt x="6" y="612"/>
                  </a:lnTo>
                  <a:lnTo>
                    <a:pt x="30" y="612"/>
                  </a:lnTo>
                  <a:lnTo>
                    <a:pt x="54" y="600"/>
                  </a:lnTo>
                  <a:lnTo>
                    <a:pt x="60" y="594"/>
                  </a:lnTo>
                  <a:lnTo>
                    <a:pt x="66" y="600"/>
                  </a:lnTo>
                  <a:lnTo>
                    <a:pt x="108" y="600"/>
                  </a:lnTo>
                  <a:lnTo>
                    <a:pt x="126" y="606"/>
                  </a:lnTo>
                  <a:lnTo>
                    <a:pt x="138" y="618"/>
                  </a:lnTo>
                  <a:lnTo>
                    <a:pt x="150" y="636"/>
                  </a:lnTo>
                  <a:lnTo>
                    <a:pt x="156" y="648"/>
                  </a:lnTo>
                  <a:lnTo>
                    <a:pt x="168" y="660"/>
                  </a:lnTo>
                  <a:lnTo>
                    <a:pt x="186" y="660"/>
                  </a:lnTo>
                  <a:lnTo>
                    <a:pt x="180" y="666"/>
                  </a:lnTo>
                  <a:lnTo>
                    <a:pt x="180" y="678"/>
                  </a:lnTo>
                  <a:lnTo>
                    <a:pt x="174" y="684"/>
                  </a:lnTo>
                  <a:lnTo>
                    <a:pt x="186" y="684"/>
                  </a:lnTo>
                  <a:lnTo>
                    <a:pt x="198" y="678"/>
                  </a:lnTo>
                  <a:lnTo>
                    <a:pt x="198" y="684"/>
                  </a:lnTo>
                  <a:lnTo>
                    <a:pt x="192" y="690"/>
                  </a:lnTo>
                  <a:lnTo>
                    <a:pt x="186" y="702"/>
                  </a:lnTo>
                  <a:lnTo>
                    <a:pt x="186" y="714"/>
                  </a:lnTo>
                  <a:lnTo>
                    <a:pt x="204" y="750"/>
                  </a:lnTo>
                  <a:lnTo>
                    <a:pt x="216" y="762"/>
                  </a:lnTo>
                  <a:lnTo>
                    <a:pt x="234" y="768"/>
                  </a:lnTo>
                  <a:lnTo>
                    <a:pt x="270" y="768"/>
                  </a:lnTo>
                  <a:lnTo>
                    <a:pt x="276" y="762"/>
                  </a:lnTo>
                  <a:lnTo>
                    <a:pt x="282" y="762"/>
                  </a:lnTo>
                  <a:lnTo>
                    <a:pt x="288" y="738"/>
                  </a:lnTo>
                  <a:lnTo>
                    <a:pt x="312" y="750"/>
                  </a:lnTo>
                  <a:lnTo>
                    <a:pt x="336" y="744"/>
                  </a:lnTo>
                  <a:lnTo>
                    <a:pt x="354" y="756"/>
                  </a:lnTo>
                  <a:lnTo>
                    <a:pt x="396" y="756"/>
                  </a:lnTo>
                  <a:lnTo>
                    <a:pt x="396" y="732"/>
                  </a:lnTo>
                  <a:lnTo>
                    <a:pt x="420" y="732"/>
                  </a:lnTo>
                  <a:lnTo>
                    <a:pt x="420" y="73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8" name="Google Shape;188;p7"/>
            <p:cNvSpPr/>
            <p:nvPr/>
          </p:nvSpPr>
          <p:spPr>
            <a:xfrm>
              <a:off x="4219576" y="2898775"/>
              <a:ext cx="450850" cy="382588"/>
            </a:xfrm>
            <a:custGeom>
              <a:rect b="b" l="l" r="r" t="t"/>
              <a:pathLst>
                <a:path extrusionOk="0" h="942" w="1110">
                  <a:moveTo>
                    <a:pt x="54" y="792"/>
                  </a:moveTo>
                  <a:lnTo>
                    <a:pt x="54" y="810"/>
                  </a:lnTo>
                  <a:lnTo>
                    <a:pt x="66" y="810"/>
                  </a:lnTo>
                  <a:lnTo>
                    <a:pt x="48" y="828"/>
                  </a:lnTo>
                  <a:lnTo>
                    <a:pt x="48" y="834"/>
                  </a:lnTo>
                  <a:lnTo>
                    <a:pt x="72" y="858"/>
                  </a:lnTo>
                  <a:lnTo>
                    <a:pt x="84" y="864"/>
                  </a:lnTo>
                  <a:lnTo>
                    <a:pt x="90" y="876"/>
                  </a:lnTo>
                  <a:lnTo>
                    <a:pt x="108" y="876"/>
                  </a:lnTo>
                  <a:lnTo>
                    <a:pt x="120" y="864"/>
                  </a:lnTo>
                  <a:lnTo>
                    <a:pt x="132" y="864"/>
                  </a:lnTo>
                  <a:lnTo>
                    <a:pt x="144" y="876"/>
                  </a:lnTo>
                  <a:lnTo>
                    <a:pt x="150" y="888"/>
                  </a:lnTo>
                  <a:lnTo>
                    <a:pt x="126" y="894"/>
                  </a:lnTo>
                  <a:lnTo>
                    <a:pt x="150" y="930"/>
                  </a:lnTo>
                  <a:lnTo>
                    <a:pt x="150" y="906"/>
                  </a:lnTo>
                  <a:lnTo>
                    <a:pt x="180" y="894"/>
                  </a:lnTo>
                  <a:lnTo>
                    <a:pt x="192" y="906"/>
                  </a:lnTo>
                  <a:lnTo>
                    <a:pt x="198" y="918"/>
                  </a:lnTo>
                  <a:lnTo>
                    <a:pt x="204" y="924"/>
                  </a:lnTo>
                  <a:lnTo>
                    <a:pt x="210" y="924"/>
                  </a:lnTo>
                  <a:lnTo>
                    <a:pt x="216" y="930"/>
                  </a:lnTo>
                  <a:lnTo>
                    <a:pt x="222" y="930"/>
                  </a:lnTo>
                  <a:lnTo>
                    <a:pt x="234" y="936"/>
                  </a:lnTo>
                  <a:lnTo>
                    <a:pt x="240" y="942"/>
                  </a:lnTo>
                  <a:lnTo>
                    <a:pt x="240" y="888"/>
                  </a:lnTo>
                  <a:lnTo>
                    <a:pt x="246" y="888"/>
                  </a:lnTo>
                  <a:lnTo>
                    <a:pt x="252" y="882"/>
                  </a:lnTo>
                  <a:lnTo>
                    <a:pt x="258" y="870"/>
                  </a:lnTo>
                  <a:lnTo>
                    <a:pt x="264" y="864"/>
                  </a:lnTo>
                  <a:lnTo>
                    <a:pt x="270" y="852"/>
                  </a:lnTo>
                  <a:lnTo>
                    <a:pt x="276" y="834"/>
                  </a:lnTo>
                  <a:lnTo>
                    <a:pt x="276" y="810"/>
                  </a:lnTo>
                  <a:lnTo>
                    <a:pt x="300" y="786"/>
                  </a:lnTo>
                  <a:lnTo>
                    <a:pt x="354" y="786"/>
                  </a:lnTo>
                  <a:lnTo>
                    <a:pt x="354" y="780"/>
                  </a:lnTo>
                  <a:lnTo>
                    <a:pt x="360" y="780"/>
                  </a:lnTo>
                  <a:lnTo>
                    <a:pt x="372" y="774"/>
                  </a:lnTo>
                  <a:lnTo>
                    <a:pt x="384" y="774"/>
                  </a:lnTo>
                  <a:lnTo>
                    <a:pt x="396" y="786"/>
                  </a:lnTo>
                  <a:lnTo>
                    <a:pt x="396" y="792"/>
                  </a:lnTo>
                  <a:lnTo>
                    <a:pt x="432" y="792"/>
                  </a:lnTo>
                  <a:lnTo>
                    <a:pt x="456" y="816"/>
                  </a:lnTo>
                  <a:lnTo>
                    <a:pt x="456" y="822"/>
                  </a:lnTo>
                  <a:lnTo>
                    <a:pt x="462" y="828"/>
                  </a:lnTo>
                  <a:lnTo>
                    <a:pt x="462" y="834"/>
                  </a:lnTo>
                  <a:lnTo>
                    <a:pt x="468" y="840"/>
                  </a:lnTo>
                  <a:lnTo>
                    <a:pt x="480" y="846"/>
                  </a:lnTo>
                  <a:lnTo>
                    <a:pt x="486" y="846"/>
                  </a:lnTo>
                  <a:lnTo>
                    <a:pt x="498" y="840"/>
                  </a:lnTo>
                  <a:lnTo>
                    <a:pt x="510" y="828"/>
                  </a:lnTo>
                  <a:lnTo>
                    <a:pt x="534" y="816"/>
                  </a:lnTo>
                  <a:lnTo>
                    <a:pt x="546" y="816"/>
                  </a:lnTo>
                  <a:lnTo>
                    <a:pt x="558" y="822"/>
                  </a:lnTo>
                  <a:lnTo>
                    <a:pt x="564" y="828"/>
                  </a:lnTo>
                  <a:lnTo>
                    <a:pt x="576" y="834"/>
                  </a:lnTo>
                  <a:lnTo>
                    <a:pt x="588" y="846"/>
                  </a:lnTo>
                  <a:lnTo>
                    <a:pt x="612" y="858"/>
                  </a:lnTo>
                  <a:lnTo>
                    <a:pt x="642" y="858"/>
                  </a:lnTo>
                  <a:lnTo>
                    <a:pt x="654" y="864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78" y="834"/>
                  </a:lnTo>
                  <a:lnTo>
                    <a:pt x="690" y="828"/>
                  </a:lnTo>
                  <a:lnTo>
                    <a:pt x="702" y="816"/>
                  </a:lnTo>
                  <a:lnTo>
                    <a:pt x="720" y="810"/>
                  </a:lnTo>
                  <a:lnTo>
                    <a:pt x="774" y="810"/>
                  </a:lnTo>
                  <a:lnTo>
                    <a:pt x="810" y="822"/>
                  </a:lnTo>
                  <a:lnTo>
                    <a:pt x="822" y="828"/>
                  </a:lnTo>
                  <a:lnTo>
                    <a:pt x="828" y="834"/>
                  </a:lnTo>
                  <a:lnTo>
                    <a:pt x="858" y="834"/>
                  </a:lnTo>
                  <a:lnTo>
                    <a:pt x="870" y="828"/>
                  </a:lnTo>
                  <a:lnTo>
                    <a:pt x="876" y="822"/>
                  </a:lnTo>
                  <a:lnTo>
                    <a:pt x="888" y="816"/>
                  </a:lnTo>
                  <a:lnTo>
                    <a:pt x="894" y="810"/>
                  </a:lnTo>
                  <a:lnTo>
                    <a:pt x="918" y="810"/>
                  </a:lnTo>
                  <a:lnTo>
                    <a:pt x="918" y="804"/>
                  </a:lnTo>
                  <a:lnTo>
                    <a:pt x="924" y="798"/>
                  </a:lnTo>
                  <a:lnTo>
                    <a:pt x="924" y="792"/>
                  </a:lnTo>
                  <a:lnTo>
                    <a:pt x="930" y="786"/>
                  </a:lnTo>
                  <a:lnTo>
                    <a:pt x="936" y="786"/>
                  </a:lnTo>
                  <a:lnTo>
                    <a:pt x="930" y="726"/>
                  </a:lnTo>
                  <a:lnTo>
                    <a:pt x="948" y="720"/>
                  </a:lnTo>
                  <a:lnTo>
                    <a:pt x="948" y="714"/>
                  </a:lnTo>
                  <a:lnTo>
                    <a:pt x="954" y="708"/>
                  </a:lnTo>
                  <a:lnTo>
                    <a:pt x="954" y="696"/>
                  </a:lnTo>
                  <a:lnTo>
                    <a:pt x="960" y="678"/>
                  </a:lnTo>
                  <a:lnTo>
                    <a:pt x="966" y="666"/>
                  </a:lnTo>
                  <a:lnTo>
                    <a:pt x="978" y="648"/>
                  </a:lnTo>
                  <a:lnTo>
                    <a:pt x="984" y="636"/>
                  </a:lnTo>
                  <a:lnTo>
                    <a:pt x="1002" y="618"/>
                  </a:lnTo>
                  <a:lnTo>
                    <a:pt x="1026" y="588"/>
                  </a:lnTo>
                  <a:lnTo>
                    <a:pt x="1050" y="564"/>
                  </a:lnTo>
                  <a:lnTo>
                    <a:pt x="1068" y="540"/>
                  </a:lnTo>
                  <a:lnTo>
                    <a:pt x="1074" y="534"/>
                  </a:lnTo>
                  <a:lnTo>
                    <a:pt x="1092" y="288"/>
                  </a:lnTo>
                  <a:lnTo>
                    <a:pt x="1110" y="252"/>
                  </a:lnTo>
                  <a:lnTo>
                    <a:pt x="1080" y="216"/>
                  </a:lnTo>
                  <a:lnTo>
                    <a:pt x="1074" y="192"/>
                  </a:lnTo>
                  <a:lnTo>
                    <a:pt x="1044" y="156"/>
                  </a:lnTo>
                  <a:lnTo>
                    <a:pt x="1056" y="108"/>
                  </a:lnTo>
                  <a:lnTo>
                    <a:pt x="1038" y="42"/>
                  </a:lnTo>
                  <a:lnTo>
                    <a:pt x="1020" y="48"/>
                  </a:lnTo>
                  <a:lnTo>
                    <a:pt x="1002" y="60"/>
                  </a:lnTo>
                  <a:lnTo>
                    <a:pt x="990" y="66"/>
                  </a:lnTo>
                  <a:lnTo>
                    <a:pt x="984" y="66"/>
                  </a:lnTo>
                  <a:lnTo>
                    <a:pt x="978" y="60"/>
                  </a:lnTo>
                  <a:lnTo>
                    <a:pt x="966" y="54"/>
                  </a:lnTo>
                  <a:lnTo>
                    <a:pt x="960" y="42"/>
                  </a:lnTo>
                  <a:lnTo>
                    <a:pt x="954" y="36"/>
                  </a:lnTo>
                  <a:lnTo>
                    <a:pt x="942" y="30"/>
                  </a:lnTo>
                  <a:lnTo>
                    <a:pt x="936" y="24"/>
                  </a:lnTo>
                  <a:lnTo>
                    <a:pt x="930" y="24"/>
                  </a:lnTo>
                  <a:lnTo>
                    <a:pt x="918" y="18"/>
                  </a:lnTo>
                  <a:lnTo>
                    <a:pt x="900" y="12"/>
                  </a:lnTo>
                  <a:lnTo>
                    <a:pt x="888" y="12"/>
                  </a:lnTo>
                  <a:lnTo>
                    <a:pt x="876" y="6"/>
                  </a:lnTo>
                  <a:lnTo>
                    <a:pt x="864" y="6"/>
                  </a:lnTo>
                  <a:lnTo>
                    <a:pt x="828" y="0"/>
                  </a:lnTo>
                  <a:lnTo>
                    <a:pt x="816" y="6"/>
                  </a:lnTo>
                  <a:lnTo>
                    <a:pt x="786" y="30"/>
                  </a:lnTo>
                  <a:lnTo>
                    <a:pt x="738" y="66"/>
                  </a:lnTo>
                  <a:lnTo>
                    <a:pt x="684" y="102"/>
                  </a:lnTo>
                  <a:lnTo>
                    <a:pt x="624" y="144"/>
                  </a:lnTo>
                  <a:lnTo>
                    <a:pt x="576" y="180"/>
                  </a:lnTo>
                  <a:lnTo>
                    <a:pt x="534" y="210"/>
                  </a:lnTo>
                  <a:lnTo>
                    <a:pt x="510" y="222"/>
                  </a:lnTo>
                  <a:lnTo>
                    <a:pt x="480" y="246"/>
                  </a:lnTo>
                  <a:lnTo>
                    <a:pt x="450" y="282"/>
                  </a:lnTo>
                  <a:lnTo>
                    <a:pt x="414" y="312"/>
                  </a:lnTo>
                  <a:lnTo>
                    <a:pt x="390" y="330"/>
                  </a:lnTo>
                  <a:lnTo>
                    <a:pt x="366" y="336"/>
                  </a:lnTo>
                  <a:lnTo>
                    <a:pt x="324" y="342"/>
                  </a:lnTo>
                  <a:lnTo>
                    <a:pt x="282" y="354"/>
                  </a:lnTo>
                  <a:lnTo>
                    <a:pt x="282" y="558"/>
                  </a:lnTo>
                  <a:lnTo>
                    <a:pt x="264" y="582"/>
                  </a:lnTo>
                  <a:lnTo>
                    <a:pt x="264" y="594"/>
                  </a:lnTo>
                  <a:lnTo>
                    <a:pt x="258" y="606"/>
                  </a:lnTo>
                  <a:lnTo>
                    <a:pt x="258" y="624"/>
                  </a:lnTo>
                  <a:lnTo>
                    <a:pt x="252" y="636"/>
                  </a:lnTo>
                  <a:lnTo>
                    <a:pt x="240" y="642"/>
                  </a:lnTo>
                  <a:lnTo>
                    <a:pt x="222" y="648"/>
                  </a:lnTo>
                  <a:lnTo>
                    <a:pt x="198" y="648"/>
                  </a:lnTo>
                  <a:lnTo>
                    <a:pt x="186" y="654"/>
                  </a:lnTo>
                  <a:lnTo>
                    <a:pt x="138" y="648"/>
                  </a:lnTo>
                  <a:lnTo>
                    <a:pt x="138" y="666"/>
                  </a:lnTo>
                  <a:lnTo>
                    <a:pt x="72" y="660"/>
                  </a:lnTo>
                  <a:lnTo>
                    <a:pt x="48" y="678"/>
                  </a:lnTo>
                  <a:lnTo>
                    <a:pt x="0" y="690"/>
                  </a:lnTo>
                  <a:lnTo>
                    <a:pt x="0" y="726"/>
                  </a:lnTo>
                  <a:lnTo>
                    <a:pt x="6" y="738"/>
                  </a:lnTo>
                  <a:lnTo>
                    <a:pt x="6" y="762"/>
                  </a:lnTo>
                  <a:lnTo>
                    <a:pt x="18" y="786"/>
                  </a:lnTo>
                  <a:lnTo>
                    <a:pt x="30" y="792"/>
                  </a:lnTo>
                  <a:lnTo>
                    <a:pt x="54" y="79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89" name="Google Shape;189;p7"/>
            <p:cNvSpPr/>
            <p:nvPr/>
          </p:nvSpPr>
          <p:spPr>
            <a:xfrm>
              <a:off x="1698626" y="3181350"/>
              <a:ext cx="131763" cy="134938"/>
            </a:xfrm>
            <a:custGeom>
              <a:rect b="b" l="l" r="r" t="t"/>
              <a:pathLst>
                <a:path extrusionOk="0" h="330" w="324">
                  <a:moveTo>
                    <a:pt x="324" y="18"/>
                  </a:moveTo>
                  <a:lnTo>
                    <a:pt x="318" y="12"/>
                  </a:lnTo>
                  <a:lnTo>
                    <a:pt x="318" y="6"/>
                  </a:lnTo>
                  <a:lnTo>
                    <a:pt x="312" y="0"/>
                  </a:lnTo>
                  <a:lnTo>
                    <a:pt x="264" y="0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40" y="18"/>
                  </a:lnTo>
                  <a:lnTo>
                    <a:pt x="222" y="0"/>
                  </a:lnTo>
                  <a:lnTo>
                    <a:pt x="210" y="0"/>
                  </a:lnTo>
                  <a:lnTo>
                    <a:pt x="198" y="12"/>
                  </a:lnTo>
                  <a:lnTo>
                    <a:pt x="198" y="30"/>
                  </a:lnTo>
                  <a:lnTo>
                    <a:pt x="180" y="30"/>
                  </a:lnTo>
                  <a:lnTo>
                    <a:pt x="168" y="54"/>
                  </a:lnTo>
                  <a:lnTo>
                    <a:pt x="144" y="78"/>
                  </a:lnTo>
                  <a:lnTo>
                    <a:pt x="126" y="78"/>
                  </a:lnTo>
                  <a:lnTo>
                    <a:pt x="120" y="72"/>
                  </a:lnTo>
                  <a:lnTo>
                    <a:pt x="120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6" y="84"/>
                  </a:lnTo>
                  <a:lnTo>
                    <a:pt x="60" y="84"/>
                  </a:lnTo>
                  <a:lnTo>
                    <a:pt x="54" y="90"/>
                  </a:lnTo>
                  <a:lnTo>
                    <a:pt x="54" y="102"/>
                  </a:lnTo>
                  <a:lnTo>
                    <a:pt x="60" y="108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48" y="126"/>
                  </a:lnTo>
                  <a:lnTo>
                    <a:pt x="48" y="144"/>
                  </a:lnTo>
                  <a:lnTo>
                    <a:pt x="36" y="150"/>
                  </a:lnTo>
                  <a:lnTo>
                    <a:pt x="0" y="150"/>
                  </a:lnTo>
                  <a:lnTo>
                    <a:pt x="48" y="204"/>
                  </a:lnTo>
                  <a:lnTo>
                    <a:pt x="48" y="210"/>
                  </a:lnTo>
                  <a:lnTo>
                    <a:pt x="54" y="216"/>
                  </a:lnTo>
                  <a:lnTo>
                    <a:pt x="54" y="228"/>
                  </a:lnTo>
                  <a:lnTo>
                    <a:pt x="66" y="252"/>
                  </a:lnTo>
                  <a:lnTo>
                    <a:pt x="72" y="258"/>
                  </a:lnTo>
                  <a:lnTo>
                    <a:pt x="96" y="270"/>
                  </a:lnTo>
                  <a:lnTo>
                    <a:pt x="108" y="282"/>
                  </a:lnTo>
                  <a:lnTo>
                    <a:pt x="114" y="294"/>
                  </a:lnTo>
                  <a:lnTo>
                    <a:pt x="138" y="294"/>
                  </a:lnTo>
                  <a:lnTo>
                    <a:pt x="132" y="294"/>
                  </a:lnTo>
                  <a:lnTo>
                    <a:pt x="120" y="282"/>
                  </a:lnTo>
                  <a:lnTo>
                    <a:pt x="120" y="276"/>
                  </a:lnTo>
                  <a:lnTo>
                    <a:pt x="126" y="270"/>
                  </a:lnTo>
                  <a:lnTo>
                    <a:pt x="138" y="270"/>
                  </a:lnTo>
                  <a:lnTo>
                    <a:pt x="138" y="264"/>
                  </a:lnTo>
                  <a:lnTo>
                    <a:pt x="132" y="258"/>
                  </a:lnTo>
                  <a:lnTo>
                    <a:pt x="126" y="258"/>
                  </a:lnTo>
                  <a:lnTo>
                    <a:pt x="120" y="264"/>
                  </a:lnTo>
                  <a:lnTo>
                    <a:pt x="114" y="264"/>
                  </a:lnTo>
                  <a:lnTo>
                    <a:pt x="114" y="222"/>
                  </a:lnTo>
                  <a:lnTo>
                    <a:pt x="120" y="222"/>
                  </a:lnTo>
                  <a:lnTo>
                    <a:pt x="132" y="228"/>
                  </a:lnTo>
                  <a:lnTo>
                    <a:pt x="144" y="240"/>
                  </a:lnTo>
                  <a:lnTo>
                    <a:pt x="156" y="246"/>
                  </a:lnTo>
                  <a:lnTo>
                    <a:pt x="180" y="270"/>
                  </a:lnTo>
                  <a:lnTo>
                    <a:pt x="192" y="306"/>
                  </a:lnTo>
                  <a:lnTo>
                    <a:pt x="210" y="306"/>
                  </a:lnTo>
                  <a:lnTo>
                    <a:pt x="216" y="312"/>
                  </a:lnTo>
                  <a:lnTo>
                    <a:pt x="222" y="312"/>
                  </a:lnTo>
                  <a:lnTo>
                    <a:pt x="222" y="318"/>
                  </a:lnTo>
                  <a:lnTo>
                    <a:pt x="234" y="330"/>
                  </a:lnTo>
                  <a:lnTo>
                    <a:pt x="270" y="330"/>
                  </a:lnTo>
                  <a:lnTo>
                    <a:pt x="270" y="324"/>
                  </a:lnTo>
                  <a:lnTo>
                    <a:pt x="258" y="312"/>
                  </a:lnTo>
                  <a:lnTo>
                    <a:pt x="252" y="300"/>
                  </a:lnTo>
                  <a:lnTo>
                    <a:pt x="252" y="276"/>
                  </a:lnTo>
                  <a:lnTo>
                    <a:pt x="264" y="264"/>
                  </a:lnTo>
                  <a:lnTo>
                    <a:pt x="270" y="264"/>
                  </a:lnTo>
                  <a:lnTo>
                    <a:pt x="270" y="246"/>
                  </a:lnTo>
                  <a:lnTo>
                    <a:pt x="264" y="234"/>
                  </a:lnTo>
                  <a:lnTo>
                    <a:pt x="264" y="222"/>
                  </a:lnTo>
                  <a:lnTo>
                    <a:pt x="270" y="174"/>
                  </a:lnTo>
                  <a:lnTo>
                    <a:pt x="282" y="192"/>
                  </a:lnTo>
                  <a:lnTo>
                    <a:pt x="288" y="108"/>
                  </a:lnTo>
                  <a:lnTo>
                    <a:pt x="288" y="102"/>
                  </a:lnTo>
                  <a:lnTo>
                    <a:pt x="294" y="96"/>
                  </a:lnTo>
                  <a:lnTo>
                    <a:pt x="306" y="72"/>
                  </a:lnTo>
                  <a:lnTo>
                    <a:pt x="312" y="66"/>
                  </a:lnTo>
                  <a:lnTo>
                    <a:pt x="324" y="42"/>
                  </a:lnTo>
                  <a:lnTo>
                    <a:pt x="324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0" name="Google Shape;190;p7"/>
            <p:cNvSpPr/>
            <p:nvPr/>
          </p:nvSpPr>
          <p:spPr>
            <a:xfrm>
              <a:off x="8521701" y="4789488"/>
              <a:ext cx="515938" cy="398463"/>
            </a:xfrm>
            <a:custGeom>
              <a:rect b="b" l="l" r="r" t="t"/>
              <a:pathLst>
                <a:path extrusionOk="0" h="984" w="1272">
                  <a:moveTo>
                    <a:pt x="750" y="564"/>
                  </a:moveTo>
                  <a:lnTo>
                    <a:pt x="738" y="564"/>
                  </a:lnTo>
                  <a:lnTo>
                    <a:pt x="744" y="528"/>
                  </a:lnTo>
                  <a:lnTo>
                    <a:pt x="720" y="546"/>
                  </a:lnTo>
                  <a:lnTo>
                    <a:pt x="726" y="540"/>
                  </a:lnTo>
                  <a:lnTo>
                    <a:pt x="726" y="504"/>
                  </a:lnTo>
                  <a:lnTo>
                    <a:pt x="708" y="504"/>
                  </a:lnTo>
                  <a:lnTo>
                    <a:pt x="702" y="510"/>
                  </a:lnTo>
                  <a:lnTo>
                    <a:pt x="696" y="522"/>
                  </a:lnTo>
                  <a:lnTo>
                    <a:pt x="690" y="528"/>
                  </a:lnTo>
                  <a:lnTo>
                    <a:pt x="672" y="540"/>
                  </a:lnTo>
                  <a:lnTo>
                    <a:pt x="660" y="546"/>
                  </a:lnTo>
                  <a:lnTo>
                    <a:pt x="654" y="558"/>
                  </a:lnTo>
                  <a:lnTo>
                    <a:pt x="642" y="570"/>
                  </a:lnTo>
                  <a:lnTo>
                    <a:pt x="630" y="576"/>
                  </a:lnTo>
                  <a:lnTo>
                    <a:pt x="618" y="588"/>
                  </a:lnTo>
                  <a:lnTo>
                    <a:pt x="606" y="588"/>
                  </a:lnTo>
                  <a:lnTo>
                    <a:pt x="588" y="600"/>
                  </a:lnTo>
                  <a:lnTo>
                    <a:pt x="576" y="606"/>
                  </a:lnTo>
                  <a:lnTo>
                    <a:pt x="546" y="636"/>
                  </a:lnTo>
                  <a:lnTo>
                    <a:pt x="540" y="648"/>
                  </a:lnTo>
                  <a:lnTo>
                    <a:pt x="534" y="648"/>
                  </a:lnTo>
                  <a:lnTo>
                    <a:pt x="528" y="654"/>
                  </a:lnTo>
                  <a:lnTo>
                    <a:pt x="510" y="660"/>
                  </a:lnTo>
                  <a:lnTo>
                    <a:pt x="498" y="666"/>
                  </a:lnTo>
                  <a:lnTo>
                    <a:pt x="462" y="678"/>
                  </a:lnTo>
                  <a:lnTo>
                    <a:pt x="438" y="690"/>
                  </a:lnTo>
                  <a:lnTo>
                    <a:pt x="426" y="702"/>
                  </a:lnTo>
                  <a:lnTo>
                    <a:pt x="414" y="708"/>
                  </a:lnTo>
                  <a:lnTo>
                    <a:pt x="408" y="720"/>
                  </a:lnTo>
                  <a:lnTo>
                    <a:pt x="396" y="726"/>
                  </a:lnTo>
                  <a:lnTo>
                    <a:pt x="378" y="726"/>
                  </a:lnTo>
                  <a:lnTo>
                    <a:pt x="366" y="732"/>
                  </a:lnTo>
                  <a:lnTo>
                    <a:pt x="312" y="750"/>
                  </a:lnTo>
                  <a:lnTo>
                    <a:pt x="288" y="762"/>
                  </a:lnTo>
                  <a:lnTo>
                    <a:pt x="270" y="774"/>
                  </a:lnTo>
                  <a:lnTo>
                    <a:pt x="246" y="786"/>
                  </a:lnTo>
                  <a:lnTo>
                    <a:pt x="222" y="792"/>
                  </a:lnTo>
                  <a:lnTo>
                    <a:pt x="198" y="804"/>
                  </a:lnTo>
                  <a:lnTo>
                    <a:pt x="180" y="810"/>
                  </a:lnTo>
                  <a:lnTo>
                    <a:pt x="174" y="816"/>
                  </a:lnTo>
                  <a:lnTo>
                    <a:pt x="168" y="828"/>
                  </a:lnTo>
                  <a:lnTo>
                    <a:pt x="168" y="846"/>
                  </a:lnTo>
                  <a:lnTo>
                    <a:pt x="156" y="834"/>
                  </a:lnTo>
                  <a:lnTo>
                    <a:pt x="150" y="834"/>
                  </a:lnTo>
                  <a:lnTo>
                    <a:pt x="144" y="840"/>
                  </a:lnTo>
                  <a:lnTo>
                    <a:pt x="120" y="852"/>
                  </a:lnTo>
                  <a:lnTo>
                    <a:pt x="108" y="864"/>
                  </a:lnTo>
                  <a:lnTo>
                    <a:pt x="72" y="882"/>
                  </a:lnTo>
                  <a:lnTo>
                    <a:pt x="66" y="882"/>
                  </a:lnTo>
                  <a:lnTo>
                    <a:pt x="54" y="888"/>
                  </a:lnTo>
                  <a:lnTo>
                    <a:pt x="36" y="888"/>
                  </a:lnTo>
                  <a:lnTo>
                    <a:pt x="18" y="894"/>
                  </a:lnTo>
                  <a:lnTo>
                    <a:pt x="12" y="906"/>
                  </a:lnTo>
                  <a:lnTo>
                    <a:pt x="0" y="912"/>
                  </a:lnTo>
                  <a:lnTo>
                    <a:pt x="18" y="912"/>
                  </a:lnTo>
                  <a:lnTo>
                    <a:pt x="24" y="918"/>
                  </a:lnTo>
                  <a:lnTo>
                    <a:pt x="30" y="918"/>
                  </a:lnTo>
                  <a:lnTo>
                    <a:pt x="24" y="924"/>
                  </a:lnTo>
                  <a:lnTo>
                    <a:pt x="24" y="942"/>
                  </a:lnTo>
                  <a:lnTo>
                    <a:pt x="30" y="948"/>
                  </a:lnTo>
                  <a:lnTo>
                    <a:pt x="42" y="948"/>
                  </a:lnTo>
                  <a:lnTo>
                    <a:pt x="54" y="942"/>
                  </a:lnTo>
                  <a:lnTo>
                    <a:pt x="60" y="936"/>
                  </a:lnTo>
                  <a:lnTo>
                    <a:pt x="72" y="948"/>
                  </a:lnTo>
                  <a:lnTo>
                    <a:pt x="96" y="948"/>
                  </a:lnTo>
                  <a:lnTo>
                    <a:pt x="102" y="954"/>
                  </a:lnTo>
                  <a:lnTo>
                    <a:pt x="132" y="954"/>
                  </a:lnTo>
                  <a:lnTo>
                    <a:pt x="150" y="972"/>
                  </a:lnTo>
                  <a:lnTo>
                    <a:pt x="180" y="966"/>
                  </a:lnTo>
                  <a:lnTo>
                    <a:pt x="192" y="972"/>
                  </a:lnTo>
                  <a:lnTo>
                    <a:pt x="198" y="978"/>
                  </a:lnTo>
                  <a:lnTo>
                    <a:pt x="216" y="984"/>
                  </a:lnTo>
                  <a:lnTo>
                    <a:pt x="228" y="984"/>
                  </a:lnTo>
                  <a:lnTo>
                    <a:pt x="252" y="972"/>
                  </a:lnTo>
                  <a:lnTo>
                    <a:pt x="264" y="948"/>
                  </a:lnTo>
                  <a:lnTo>
                    <a:pt x="288" y="936"/>
                  </a:lnTo>
                  <a:lnTo>
                    <a:pt x="312" y="936"/>
                  </a:lnTo>
                  <a:lnTo>
                    <a:pt x="336" y="924"/>
                  </a:lnTo>
                  <a:lnTo>
                    <a:pt x="342" y="912"/>
                  </a:lnTo>
                  <a:lnTo>
                    <a:pt x="342" y="894"/>
                  </a:lnTo>
                  <a:lnTo>
                    <a:pt x="348" y="882"/>
                  </a:lnTo>
                  <a:lnTo>
                    <a:pt x="372" y="870"/>
                  </a:lnTo>
                  <a:lnTo>
                    <a:pt x="396" y="870"/>
                  </a:lnTo>
                  <a:lnTo>
                    <a:pt x="408" y="858"/>
                  </a:lnTo>
                  <a:lnTo>
                    <a:pt x="408" y="846"/>
                  </a:lnTo>
                  <a:lnTo>
                    <a:pt x="402" y="840"/>
                  </a:lnTo>
                  <a:lnTo>
                    <a:pt x="420" y="840"/>
                  </a:lnTo>
                  <a:lnTo>
                    <a:pt x="480" y="792"/>
                  </a:lnTo>
                  <a:lnTo>
                    <a:pt x="462" y="774"/>
                  </a:lnTo>
                  <a:lnTo>
                    <a:pt x="504" y="792"/>
                  </a:lnTo>
                  <a:lnTo>
                    <a:pt x="504" y="774"/>
                  </a:lnTo>
                  <a:lnTo>
                    <a:pt x="510" y="768"/>
                  </a:lnTo>
                  <a:lnTo>
                    <a:pt x="540" y="768"/>
                  </a:lnTo>
                  <a:lnTo>
                    <a:pt x="546" y="774"/>
                  </a:lnTo>
                  <a:lnTo>
                    <a:pt x="558" y="780"/>
                  </a:lnTo>
                  <a:lnTo>
                    <a:pt x="570" y="780"/>
                  </a:lnTo>
                  <a:lnTo>
                    <a:pt x="576" y="774"/>
                  </a:lnTo>
                  <a:lnTo>
                    <a:pt x="576" y="768"/>
                  </a:lnTo>
                  <a:lnTo>
                    <a:pt x="582" y="762"/>
                  </a:lnTo>
                  <a:lnTo>
                    <a:pt x="582" y="756"/>
                  </a:lnTo>
                  <a:lnTo>
                    <a:pt x="570" y="744"/>
                  </a:lnTo>
                  <a:lnTo>
                    <a:pt x="612" y="702"/>
                  </a:lnTo>
                  <a:lnTo>
                    <a:pt x="618" y="702"/>
                  </a:lnTo>
                  <a:lnTo>
                    <a:pt x="624" y="696"/>
                  </a:lnTo>
                  <a:lnTo>
                    <a:pt x="660" y="678"/>
                  </a:lnTo>
                  <a:lnTo>
                    <a:pt x="666" y="666"/>
                  </a:lnTo>
                  <a:lnTo>
                    <a:pt x="672" y="660"/>
                  </a:lnTo>
                  <a:lnTo>
                    <a:pt x="672" y="654"/>
                  </a:lnTo>
                  <a:lnTo>
                    <a:pt x="696" y="654"/>
                  </a:lnTo>
                  <a:lnTo>
                    <a:pt x="708" y="648"/>
                  </a:lnTo>
                  <a:lnTo>
                    <a:pt x="738" y="618"/>
                  </a:lnTo>
                  <a:lnTo>
                    <a:pt x="738" y="612"/>
                  </a:lnTo>
                  <a:lnTo>
                    <a:pt x="744" y="612"/>
                  </a:lnTo>
                  <a:lnTo>
                    <a:pt x="750" y="606"/>
                  </a:lnTo>
                  <a:lnTo>
                    <a:pt x="768" y="594"/>
                  </a:lnTo>
                  <a:lnTo>
                    <a:pt x="780" y="582"/>
                  </a:lnTo>
                  <a:lnTo>
                    <a:pt x="786" y="570"/>
                  </a:lnTo>
                  <a:lnTo>
                    <a:pt x="786" y="546"/>
                  </a:lnTo>
                  <a:lnTo>
                    <a:pt x="780" y="540"/>
                  </a:lnTo>
                  <a:lnTo>
                    <a:pt x="780" y="534"/>
                  </a:lnTo>
                  <a:lnTo>
                    <a:pt x="750" y="564"/>
                  </a:lnTo>
                  <a:close/>
                  <a:moveTo>
                    <a:pt x="1224" y="324"/>
                  </a:moveTo>
                  <a:lnTo>
                    <a:pt x="1236" y="318"/>
                  </a:lnTo>
                  <a:lnTo>
                    <a:pt x="1242" y="318"/>
                  </a:lnTo>
                  <a:lnTo>
                    <a:pt x="1266" y="306"/>
                  </a:lnTo>
                  <a:lnTo>
                    <a:pt x="1272" y="300"/>
                  </a:lnTo>
                  <a:lnTo>
                    <a:pt x="1272" y="282"/>
                  </a:lnTo>
                  <a:lnTo>
                    <a:pt x="1266" y="270"/>
                  </a:lnTo>
                  <a:lnTo>
                    <a:pt x="1260" y="264"/>
                  </a:lnTo>
                  <a:lnTo>
                    <a:pt x="1248" y="264"/>
                  </a:lnTo>
                  <a:lnTo>
                    <a:pt x="1236" y="276"/>
                  </a:lnTo>
                  <a:lnTo>
                    <a:pt x="1236" y="282"/>
                  </a:lnTo>
                  <a:lnTo>
                    <a:pt x="1224" y="282"/>
                  </a:lnTo>
                  <a:lnTo>
                    <a:pt x="1212" y="276"/>
                  </a:lnTo>
                  <a:lnTo>
                    <a:pt x="1200" y="276"/>
                  </a:lnTo>
                  <a:lnTo>
                    <a:pt x="1194" y="282"/>
                  </a:lnTo>
                  <a:lnTo>
                    <a:pt x="1176" y="288"/>
                  </a:lnTo>
                  <a:lnTo>
                    <a:pt x="1158" y="288"/>
                  </a:lnTo>
                  <a:lnTo>
                    <a:pt x="1146" y="276"/>
                  </a:lnTo>
                  <a:lnTo>
                    <a:pt x="1146" y="222"/>
                  </a:lnTo>
                  <a:lnTo>
                    <a:pt x="1170" y="180"/>
                  </a:lnTo>
                  <a:lnTo>
                    <a:pt x="1170" y="174"/>
                  </a:lnTo>
                  <a:lnTo>
                    <a:pt x="1164" y="162"/>
                  </a:lnTo>
                  <a:lnTo>
                    <a:pt x="1158" y="156"/>
                  </a:lnTo>
                  <a:lnTo>
                    <a:pt x="1146" y="156"/>
                  </a:lnTo>
                  <a:lnTo>
                    <a:pt x="1140" y="168"/>
                  </a:lnTo>
                  <a:lnTo>
                    <a:pt x="1134" y="174"/>
                  </a:lnTo>
                  <a:lnTo>
                    <a:pt x="1134" y="204"/>
                  </a:lnTo>
                  <a:lnTo>
                    <a:pt x="1128" y="216"/>
                  </a:lnTo>
                  <a:lnTo>
                    <a:pt x="1116" y="222"/>
                  </a:lnTo>
                  <a:lnTo>
                    <a:pt x="1116" y="192"/>
                  </a:lnTo>
                  <a:lnTo>
                    <a:pt x="1092" y="174"/>
                  </a:lnTo>
                  <a:lnTo>
                    <a:pt x="1104" y="150"/>
                  </a:lnTo>
                  <a:lnTo>
                    <a:pt x="1116" y="138"/>
                  </a:lnTo>
                  <a:lnTo>
                    <a:pt x="1122" y="126"/>
                  </a:lnTo>
                  <a:lnTo>
                    <a:pt x="1128" y="108"/>
                  </a:lnTo>
                  <a:lnTo>
                    <a:pt x="1128" y="84"/>
                  </a:lnTo>
                  <a:lnTo>
                    <a:pt x="1116" y="78"/>
                  </a:lnTo>
                  <a:lnTo>
                    <a:pt x="1110" y="72"/>
                  </a:lnTo>
                  <a:lnTo>
                    <a:pt x="1098" y="66"/>
                  </a:lnTo>
                  <a:lnTo>
                    <a:pt x="1092" y="60"/>
                  </a:lnTo>
                  <a:lnTo>
                    <a:pt x="1080" y="60"/>
                  </a:lnTo>
                  <a:lnTo>
                    <a:pt x="1086" y="42"/>
                  </a:lnTo>
                  <a:lnTo>
                    <a:pt x="1062" y="42"/>
                  </a:lnTo>
                  <a:lnTo>
                    <a:pt x="1044" y="18"/>
                  </a:lnTo>
                  <a:lnTo>
                    <a:pt x="1050" y="0"/>
                  </a:lnTo>
                  <a:lnTo>
                    <a:pt x="1020" y="18"/>
                  </a:lnTo>
                  <a:lnTo>
                    <a:pt x="1044" y="54"/>
                  </a:lnTo>
                  <a:lnTo>
                    <a:pt x="1032" y="90"/>
                  </a:lnTo>
                  <a:lnTo>
                    <a:pt x="1056" y="102"/>
                  </a:lnTo>
                  <a:lnTo>
                    <a:pt x="1044" y="108"/>
                  </a:lnTo>
                  <a:lnTo>
                    <a:pt x="1044" y="126"/>
                  </a:lnTo>
                  <a:lnTo>
                    <a:pt x="1068" y="132"/>
                  </a:lnTo>
                  <a:lnTo>
                    <a:pt x="1044" y="150"/>
                  </a:lnTo>
                  <a:lnTo>
                    <a:pt x="1062" y="156"/>
                  </a:lnTo>
                  <a:lnTo>
                    <a:pt x="1062" y="168"/>
                  </a:lnTo>
                  <a:lnTo>
                    <a:pt x="1056" y="174"/>
                  </a:lnTo>
                  <a:lnTo>
                    <a:pt x="1056" y="192"/>
                  </a:lnTo>
                  <a:lnTo>
                    <a:pt x="1068" y="198"/>
                  </a:lnTo>
                  <a:lnTo>
                    <a:pt x="1074" y="204"/>
                  </a:lnTo>
                  <a:lnTo>
                    <a:pt x="1056" y="210"/>
                  </a:lnTo>
                  <a:lnTo>
                    <a:pt x="1044" y="222"/>
                  </a:lnTo>
                  <a:lnTo>
                    <a:pt x="1062" y="234"/>
                  </a:lnTo>
                  <a:lnTo>
                    <a:pt x="1038" y="258"/>
                  </a:lnTo>
                  <a:lnTo>
                    <a:pt x="1032" y="270"/>
                  </a:lnTo>
                  <a:lnTo>
                    <a:pt x="1026" y="276"/>
                  </a:lnTo>
                  <a:lnTo>
                    <a:pt x="1026" y="288"/>
                  </a:lnTo>
                  <a:lnTo>
                    <a:pt x="1038" y="300"/>
                  </a:lnTo>
                  <a:lnTo>
                    <a:pt x="1026" y="300"/>
                  </a:lnTo>
                  <a:lnTo>
                    <a:pt x="1014" y="306"/>
                  </a:lnTo>
                  <a:lnTo>
                    <a:pt x="1002" y="306"/>
                  </a:lnTo>
                  <a:lnTo>
                    <a:pt x="978" y="318"/>
                  </a:lnTo>
                  <a:lnTo>
                    <a:pt x="948" y="348"/>
                  </a:lnTo>
                  <a:lnTo>
                    <a:pt x="930" y="360"/>
                  </a:lnTo>
                  <a:lnTo>
                    <a:pt x="894" y="372"/>
                  </a:lnTo>
                  <a:lnTo>
                    <a:pt x="870" y="384"/>
                  </a:lnTo>
                  <a:lnTo>
                    <a:pt x="858" y="396"/>
                  </a:lnTo>
                  <a:lnTo>
                    <a:pt x="858" y="432"/>
                  </a:lnTo>
                  <a:lnTo>
                    <a:pt x="864" y="444"/>
                  </a:lnTo>
                  <a:lnTo>
                    <a:pt x="870" y="450"/>
                  </a:lnTo>
                  <a:lnTo>
                    <a:pt x="870" y="456"/>
                  </a:lnTo>
                  <a:lnTo>
                    <a:pt x="924" y="456"/>
                  </a:lnTo>
                  <a:lnTo>
                    <a:pt x="924" y="474"/>
                  </a:lnTo>
                  <a:lnTo>
                    <a:pt x="918" y="486"/>
                  </a:lnTo>
                  <a:lnTo>
                    <a:pt x="918" y="522"/>
                  </a:lnTo>
                  <a:lnTo>
                    <a:pt x="894" y="534"/>
                  </a:lnTo>
                  <a:lnTo>
                    <a:pt x="882" y="534"/>
                  </a:lnTo>
                  <a:lnTo>
                    <a:pt x="864" y="540"/>
                  </a:lnTo>
                  <a:lnTo>
                    <a:pt x="852" y="546"/>
                  </a:lnTo>
                  <a:lnTo>
                    <a:pt x="852" y="558"/>
                  </a:lnTo>
                  <a:lnTo>
                    <a:pt x="840" y="570"/>
                  </a:lnTo>
                  <a:lnTo>
                    <a:pt x="852" y="576"/>
                  </a:lnTo>
                  <a:lnTo>
                    <a:pt x="858" y="582"/>
                  </a:lnTo>
                  <a:lnTo>
                    <a:pt x="876" y="588"/>
                  </a:lnTo>
                  <a:lnTo>
                    <a:pt x="888" y="588"/>
                  </a:lnTo>
                  <a:lnTo>
                    <a:pt x="912" y="576"/>
                  </a:lnTo>
                  <a:lnTo>
                    <a:pt x="924" y="558"/>
                  </a:lnTo>
                  <a:lnTo>
                    <a:pt x="972" y="510"/>
                  </a:lnTo>
                  <a:lnTo>
                    <a:pt x="996" y="498"/>
                  </a:lnTo>
                  <a:lnTo>
                    <a:pt x="1014" y="492"/>
                  </a:lnTo>
                  <a:lnTo>
                    <a:pt x="1026" y="486"/>
                  </a:lnTo>
                  <a:lnTo>
                    <a:pt x="1032" y="480"/>
                  </a:lnTo>
                  <a:lnTo>
                    <a:pt x="1038" y="480"/>
                  </a:lnTo>
                  <a:lnTo>
                    <a:pt x="1044" y="474"/>
                  </a:lnTo>
                  <a:lnTo>
                    <a:pt x="1050" y="462"/>
                  </a:lnTo>
                  <a:lnTo>
                    <a:pt x="1056" y="462"/>
                  </a:lnTo>
                  <a:lnTo>
                    <a:pt x="1062" y="456"/>
                  </a:lnTo>
                  <a:lnTo>
                    <a:pt x="1074" y="450"/>
                  </a:lnTo>
                  <a:lnTo>
                    <a:pt x="1080" y="444"/>
                  </a:lnTo>
                  <a:lnTo>
                    <a:pt x="1080" y="420"/>
                  </a:lnTo>
                  <a:lnTo>
                    <a:pt x="1074" y="414"/>
                  </a:lnTo>
                  <a:lnTo>
                    <a:pt x="1080" y="414"/>
                  </a:lnTo>
                  <a:lnTo>
                    <a:pt x="1086" y="408"/>
                  </a:lnTo>
                  <a:lnTo>
                    <a:pt x="1110" y="396"/>
                  </a:lnTo>
                  <a:lnTo>
                    <a:pt x="1140" y="396"/>
                  </a:lnTo>
                  <a:lnTo>
                    <a:pt x="1152" y="402"/>
                  </a:lnTo>
                  <a:lnTo>
                    <a:pt x="1164" y="402"/>
                  </a:lnTo>
                  <a:lnTo>
                    <a:pt x="1176" y="390"/>
                  </a:lnTo>
                  <a:lnTo>
                    <a:pt x="1176" y="360"/>
                  </a:lnTo>
                  <a:lnTo>
                    <a:pt x="1200" y="360"/>
                  </a:lnTo>
                  <a:lnTo>
                    <a:pt x="1212" y="354"/>
                  </a:lnTo>
                  <a:lnTo>
                    <a:pt x="1218" y="354"/>
                  </a:lnTo>
                  <a:lnTo>
                    <a:pt x="1224" y="348"/>
                  </a:lnTo>
                  <a:lnTo>
                    <a:pt x="1224" y="3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1" name="Google Shape;191;p7"/>
            <p:cNvSpPr/>
            <p:nvPr/>
          </p:nvSpPr>
          <p:spPr>
            <a:xfrm>
              <a:off x="2733676" y="1990725"/>
              <a:ext cx="173038" cy="155575"/>
            </a:xfrm>
            <a:custGeom>
              <a:rect b="b" l="l" r="r" t="t"/>
              <a:pathLst>
                <a:path extrusionOk="0" h="384" w="426">
                  <a:moveTo>
                    <a:pt x="258" y="18"/>
                  </a:moveTo>
                  <a:lnTo>
                    <a:pt x="270" y="12"/>
                  </a:lnTo>
                  <a:lnTo>
                    <a:pt x="276" y="12"/>
                  </a:lnTo>
                  <a:lnTo>
                    <a:pt x="294" y="6"/>
                  </a:lnTo>
                  <a:lnTo>
                    <a:pt x="306" y="0"/>
                  </a:lnTo>
                  <a:lnTo>
                    <a:pt x="330" y="0"/>
                  </a:lnTo>
                  <a:lnTo>
                    <a:pt x="342" y="6"/>
                  </a:lnTo>
                  <a:lnTo>
                    <a:pt x="342" y="18"/>
                  </a:lnTo>
                  <a:lnTo>
                    <a:pt x="336" y="24"/>
                  </a:lnTo>
                  <a:lnTo>
                    <a:pt x="312" y="42"/>
                  </a:lnTo>
                  <a:lnTo>
                    <a:pt x="312" y="48"/>
                  </a:lnTo>
                  <a:lnTo>
                    <a:pt x="306" y="54"/>
                  </a:lnTo>
                  <a:lnTo>
                    <a:pt x="300" y="72"/>
                  </a:lnTo>
                  <a:lnTo>
                    <a:pt x="276" y="96"/>
                  </a:lnTo>
                  <a:lnTo>
                    <a:pt x="258" y="102"/>
                  </a:lnTo>
                  <a:lnTo>
                    <a:pt x="246" y="102"/>
                  </a:lnTo>
                  <a:lnTo>
                    <a:pt x="210" y="150"/>
                  </a:lnTo>
                  <a:lnTo>
                    <a:pt x="210" y="174"/>
                  </a:lnTo>
                  <a:lnTo>
                    <a:pt x="234" y="156"/>
                  </a:lnTo>
                  <a:lnTo>
                    <a:pt x="264" y="108"/>
                  </a:lnTo>
                  <a:lnTo>
                    <a:pt x="282" y="126"/>
                  </a:lnTo>
                  <a:lnTo>
                    <a:pt x="306" y="138"/>
                  </a:lnTo>
                  <a:lnTo>
                    <a:pt x="294" y="168"/>
                  </a:lnTo>
                  <a:lnTo>
                    <a:pt x="324" y="168"/>
                  </a:lnTo>
                  <a:lnTo>
                    <a:pt x="330" y="192"/>
                  </a:lnTo>
                  <a:lnTo>
                    <a:pt x="384" y="162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90" y="192"/>
                  </a:lnTo>
                  <a:lnTo>
                    <a:pt x="378" y="204"/>
                  </a:lnTo>
                  <a:lnTo>
                    <a:pt x="372" y="204"/>
                  </a:lnTo>
                  <a:lnTo>
                    <a:pt x="384" y="204"/>
                  </a:lnTo>
                  <a:lnTo>
                    <a:pt x="396" y="210"/>
                  </a:lnTo>
                  <a:lnTo>
                    <a:pt x="408" y="210"/>
                  </a:lnTo>
                  <a:lnTo>
                    <a:pt x="408" y="216"/>
                  </a:lnTo>
                  <a:lnTo>
                    <a:pt x="396" y="240"/>
                  </a:lnTo>
                  <a:lnTo>
                    <a:pt x="384" y="252"/>
                  </a:lnTo>
                  <a:lnTo>
                    <a:pt x="378" y="264"/>
                  </a:lnTo>
                  <a:lnTo>
                    <a:pt x="366" y="276"/>
                  </a:lnTo>
                  <a:lnTo>
                    <a:pt x="360" y="288"/>
                  </a:lnTo>
                  <a:lnTo>
                    <a:pt x="354" y="294"/>
                  </a:lnTo>
                  <a:lnTo>
                    <a:pt x="390" y="294"/>
                  </a:lnTo>
                  <a:lnTo>
                    <a:pt x="354" y="312"/>
                  </a:lnTo>
                  <a:lnTo>
                    <a:pt x="384" y="312"/>
                  </a:lnTo>
                  <a:lnTo>
                    <a:pt x="420" y="300"/>
                  </a:lnTo>
                  <a:lnTo>
                    <a:pt x="426" y="324"/>
                  </a:lnTo>
                  <a:lnTo>
                    <a:pt x="360" y="384"/>
                  </a:lnTo>
                  <a:lnTo>
                    <a:pt x="318" y="378"/>
                  </a:lnTo>
                  <a:lnTo>
                    <a:pt x="336" y="354"/>
                  </a:lnTo>
                  <a:lnTo>
                    <a:pt x="306" y="360"/>
                  </a:lnTo>
                  <a:lnTo>
                    <a:pt x="300" y="348"/>
                  </a:lnTo>
                  <a:lnTo>
                    <a:pt x="228" y="360"/>
                  </a:lnTo>
                  <a:lnTo>
                    <a:pt x="192" y="354"/>
                  </a:lnTo>
                  <a:lnTo>
                    <a:pt x="186" y="348"/>
                  </a:lnTo>
                  <a:lnTo>
                    <a:pt x="228" y="336"/>
                  </a:lnTo>
                  <a:lnTo>
                    <a:pt x="234" y="330"/>
                  </a:lnTo>
                  <a:lnTo>
                    <a:pt x="234" y="324"/>
                  </a:lnTo>
                  <a:lnTo>
                    <a:pt x="228" y="324"/>
                  </a:lnTo>
                  <a:lnTo>
                    <a:pt x="222" y="318"/>
                  </a:lnTo>
                  <a:lnTo>
                    <a:pt x="198" y="318"/>
                  </a:lnTo>
                  <a:lnTo>
                    <a:pt x="162" y="312"/>
                  </a:lnTo>
                  <a:lnTo>
                    <a:pt x="126" y="300"/>
                  </a:lnTo>
                  <a:lnTo>
                    <a:pt x="96" y="294"/>
                  </a:lnTo>
                  <a:lnTo>
                    <a:pt x="78" y="294"/>
                  </a:lnTo>
                  <a:lnTo>
                    <a:pt x="72" y="300"/>
                  </a:lnTo>
                  <a:lnTo>
                    <a:pt x="48" y="300"/>
                  </a:lnTo>
                  <a:lnTo>
                    <a:pt x="36" y="306"/>
                  </a:lnTo>
                  <a:lnTo>
                    <a:pt x="24" y="306"/>
                  </a:lnTo>
                  <a:lnTo>
                    <a:pt x="12" y="300"/>
                  </a:lnTo>
                  <a:lnTo>
                    <a:pt x="6" y="294"/>
                  </a:lnTo>
                  <a:lnTo>
                    <a:pt x="18" y="282"/>
                  </a:lnTo>
                  <a:lnTo>
                    <a:pt x="24" y="282"/>
                  </a:lnTo>
                  <a:lnTo>
                    <a:pt x="30" y="276"/>
                  </a:lnTo>
                  <a:lnTo>
                    <a:pt x="42" y="276"/>
                  </a:lnTo>
                  <a:lnTo>
                    <a:pt x="30" y="276"/>
                  </a:lnTo>
                  <a:lnTo>
                    <a:pt x="12" y="270"/>
                  </a:lnTo>
                  <a:lnTo>
                    <a:pt x="0" y="258"/>
                  </a:lnTo>
                  <a:lnTo>
                    <a:pt x="6" y="252"/>
                  </a:lnTo>
                  <a:lnTo>
                    <a:pt x="18" y="252"/>
                  </a:lnTo>
                  <a:lnTo>
                    <a:pt x="54" y="234"/>
                  </a:lnTo>
                  <a:lnTo>
                    <a:pt x="60" y="228"/>
                  </a:lnTo>
                  <a:lnTo>
                    <a:pt x="66" y="228"/>
                  </a:lnTo>
                  <a:lnTo>
                    <a:pt x="204" y="90"/>
                  </a:lnTo>
                  <a:lnTo>
                    <a:pt x="258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2" name="Google Shape;192;p7"/>
            <p:cNvSpPr/>
            <p:nvPr/>
          </p:nvSpPr>
          <p:spPr>
            <a:xfrm>
              <a:off x="4324351" y="1928813"/>
              <a:ext cx="109538" cy="85725"/>
            </a:xfrm>
            <a:custGeom>
              <a:rect b="b" l="l" r="r" t="t"/>
              <a:pathLst>
                <a:path extrusionOk="0" h="210" w="270">
                  <a:moveTo>
                    <a:pt x="18" y="156"/>
                  </a:moveTo>
                  <a:lnTo>
                    <a:pt x="0" y="174"/>
                  </a:lnTo>
                  <a:lnTo>
                    <a:pt x="12" y="162"/>
                  </a:lnTo>
                  <a:lnTo>
                    <a:pt x="24" y="162"/>
                  </a:lnTo>
                  <a:lnTo>
                    <a:pt x="30" y="168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62"/>
                  </a:lnTo>
                  <a:lnTo>
                    <a:pt x="84" y="168"/>
                  </a:lnTo>
                  <a:lnTo>
                    <a:pt x="84" y="156"/>
                  </a:lnTo>
                  <a:lnTo>
                    <a:pt x="96" y="162"/>
                  </a:lnTo>
                  <a:lnTo>
                    <a:pt x="96" y="156"/>
                  </a:lnTo>
                  <a:lnTo>
                    <a:pt x="132" y="156"/>
                  </a:lnTo>
                  <a:lnTo>
                    <a:pt x="132" y="168"/>
                  </a:lnTo>
                  <a:lnTo>
                    <a:pt x="138" y="174"/>
                  </a:lnTo>
                  <a:lnTo>
                    <a:pt x="150" y="174"/>
                  </a:lnTo>
                  <a:lnTo>
                    <a:pt x="162" y="168"/>
                  </a:lnTo>
                  <a:lnTo>
                    <a:pt x="168" y="168"/>
                  </a:lnTo>
                  <a:lnTo>
                    <a:pt x="174" y="174"/>
                  </a:lnTo>
                  <a:lnTo>
                    <a:pt x="174" y="192"/>
                  </a:lnTo>
                  <a:lnTo>
                    <a:pt x="168" y="198"/>
                  </a:lnTo>
                  <a:lnTo>
                    <a:pt x="168" y="210"/>
                  </a:lnTo>
                  <a:lnTo>
                    <a:pt x="180" y="210"/>
                  </a:lnTo>
                  <a:lnTo>
                    <a:pt x="180" y="198"/>
                  </a:lnTo>
                  <a:lnTo>
                    <a:pt x="186" y="192"/>
                  </a:lnTo>
                  <a:lnTo>
                    <a:pt x="186" y="180"/>
                  </a:lnTo>
                  <a:lnTo>
                    <a:pt x="180" y="174"/>
                  </a:lnTo>
                  <a:lnTo>
                    <a:pt x="186" y="168"/>
                  </a:lnTo>
                  <a:lnTo>
                    <a:pt x="198" y="162"/>
                  </a:lnTo>
                  <a:lnTo>
                    <a:pt x="198" y="156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22" y="126"/>
                  </a:lnTo>
                  <a:lnTo>
                    <a:pt x="222" y="120"/>
                  </a:lnTo>
                  <a:lnTo>
                    <a:pt x="228" y="114"/>
                  </a:lnTo>
                  <a:lnTo>
                    <a:pt x="234" y="114"/>
                  </a:lnTo>
                  <a:lnTo>
                    <a:pt x="240" y="102"/>
                  </a:lnTo>
                  <a:lnTo>
                    <a:pt x="246" y="96"/>
                  </a:lnTo>
                  <a:lnTo>
                    <a:pt x="252" y="96"/>
                  </a:lnTo>
                  <a:lnTo>
                    <a:pt x="252" y="90"/>
                  </a:lnTo>
                  <a:lnTo>
                    <a:pt x="240" y="78"/>
                  </a:lnTo>
                  <a:lnTo>
                    <a:pt x="234" y="78"/>
                  </a:lnTo>
                  <a:lnTo>
                    <a:pt x="228" y="72"/>
                  </a:lnTo>
                  <a:lnTo>
                    <a:pt x="228" y="66"/>
                  </a:lnTo>
                  <a:lnTo>
                    <a:pt x="234" y="66"/>
                  </a:lnTo>
                  <a:lnTo>
                    <a:pt x="246" y="60"/>
                  </a:lnTo>
                  <a:lnTo>
                    <a:pt x="258" y="60"/>
                  </a:lnTo>
                  <a:lnTo>
                    <a:pt x="252" y="54"/>
                  </a:lnTo>
                  <a:lnTo>
                    <a:pt x="252" y="36"/>
                  </a:lnTo>
                  <a:lnTo>
                    <a:pt x="258" y="36"/>
                  </a:lnTo>
                  <a:lnTo>
                    <a:pt x="270" y="30"/>
                  </a:lnTo>
                  <a:lnTo>
                    <a:pt x="264" y="18"/>
                  </a:lnTo>
                  <a:lnTo>
                    <a:pt x="270" y="12"/>
                  </a:lnTo>
                  <a:lnTo>
                    <a:pt x="264" y="12"/>
                  </a:lnTo>
                  <a:lnTo>
                    <a:pt x="252" y="6"/>
                  </a:lnTo>
                  <a:lnTo>
                    <a:pt x="246" y="6"/>
                  </a:lnTo>
                  <a:lnTo>
                    <a:pt x="234" y="0"/>
                  </a:lnTo>
                  <a:lnTo>
                    <a:pt x="180" y="0"/>
                  </a:lnTo>
                  <a:lnTo>
                    <a:pt x="168" y="12"/>
                  </a:lnTo>
                  <a:lnTo>
                    <a:pt x="156" y="18"/>
                  </a:lnTo>
                  <a:lnTo>
                    <a:pt x="156" y="30"/>
                  </a:lnTo>
                  <a:lnTo>
                    <a:pt x="162" y="36"/>
                  </a:lnTo>
                  <a:lnTo>
                    <a:pt x="162" y="54"/>
                  </a:lnTo>
                  <a:lnTo>
                    <a:pt x="168" y="60"/>
                  </a:lnTo>
                  <a:lnTo>
                    <a:pt x="174" y="60"/>
                  </a:lnTo>
                  <a:lnTo>
                    <a:pt x="180" y="66"/>
                  </a:lnTo>
                  <a:lnTo>
                    <a:pt x="180" y="78"/>
                  </a:lnTo>
                  <a:lnTo>
                    <a:pt x="168" y="84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84"/>
                  </a:lnTo>
                  <a:lnTo>
                    <a:pt x="138" y="66"/>
                  </a:lnTo>
                  <a:lnTo>
                    <a:pt x="150" y="54"/>
                  </a:lnTo>
                  <a:lnTo>
                    <a:pt x="150" y="36"/>
                  </a:lnTo>
                  <a:lnTo>
                    <a:pt x="144" y="30"/>
                  </a:lnTo>
                  <a:lnTo>
                    <a:pt x="144" y="24"/>
                  </a:lnTo>
                  <a:lnTo>
                    <a:pt x="132" y="36"/>
                  </a:lnTo>
                  <a:lnTo>
                    <a:pt x="120" y="42"/>
                  </a:lnTo>
                  <a:lnTo>
                    <a:pt x="114" y="48"/>
                  </a:lnTo>
                  <a:lnTo>
                    <a:pt x="102" y="54"/>
                  </a:lnTo>
                  <a:lnTo>
                    <a:pt x="96" y="66"/>
                  </a:lnTo>
                  <a:lnTo>
                    <a:pt x="96" y="84"/>
                  </a:lnTo>
                  <a:lnTo>
                    <a:pt x="90" y="90"/>
                  </a:lnTo>
                  <a:lnTo>
                    <a:pt x="90" y="102"/>
                  </a:lnTo>
                  <a:lnTo>
                    <a:pt x="60" y="132"/>
                  </a:lnTo>
                  <a:lnTo>
                    <a:pt x="72" y="144"/>
                  </a:lnTo>
                  <a:lnTo>
                    <a:pt x="42" y="144"/>
                  </a:lnTo>
                  <a:lnTo>
                    <a:pt x="18" y="15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3" name="Google Shape;193;p7"/>
            <p:cNvSpPr/>
            <p:nvPr/>
          </p:nvSpPr>
          <p:spPr>
            <a:xfrm>
              <a:off x="6451601" y="2670175"/>
              <a:ext cx="238125" cy="133350"/>
            </a:xfrm>
            <a:custGeom>
              <a:rect b="b" l="l" r="r" t="t"/>
              <a:pathLst>
                <a:path extrusionOk="0" h="330" w="588">
                  <a:moveTo>
                    <a:pt x="294" y="234"/>
                  </a:moveTo>
                  <a:lnTo>
                    <a:pt x="306" y="246"/>
                  </a:lnTo>
                  <a:lnTo>
                    <a:pt x="306" y="252"/>
                  </a:lnTo>
                  <a:lnTo>
                    <a:pt x="330" y="252"/>
                  </a:lnTo>
                  <a:lnTo>
                    <a:pt x="384" y="306"/>
                  </a:lnTo>
                  <a:lnTo>
                    <a:pt x="402" y="294"/>
                  </a:lnTo>
                  <a:lnTo>
                    <a:pt x="432" y="312"/>
                  </a:lnTo>
                  <a:lnTo>
                    <a:pt x="438" y="306"/>
                  </a:lnTo>
                  <a:lnTo>
                    <a:pt x="456" y="306"/>
                  </a:lnTo>
                  <a:lnTo>
                    <a:pt x="474" y="312"/>
                  </a:lnTo>
                  <a:lnTo>
                    <a:pt x="486" y="318"/>
                  </a:lnTo>
                  <a:lnTo>
                    <a:pt x="492" y="330"/>
                  </a:lnTo>
                  <a:lnTo>
                    <a:pt x="498" y="318"/>
                  </a:lnTo>
                  <a:lnTo>
                    <a:pt x="510" y="312"/>
                  </a:lnTo>
                  <a:lnTo>
                    <a:pt x="516" y="312"/>
                  </a:lnTo>
                  <a:lnTo>
                    <a:pt x="522" y="318"/>
                  </a:lnTo>
                  <a:lnTo>
                    <a:pt x="522" y="330"/>
                  </a:lnTo>
                  <a:lnTo>
                    <a:pt x="588" y="330"/>
                  </a:lnTo>
                  <a:lnTo>
                    <a:pt x="588" y="294"/>
                  </a:lnTo>
                  <a:lnTo>
                    <a:pt x="576" y="270"/>
                  </a:lnTo>
                  <a:lnTo>
                    <a:pt x="576" y="222"/>
                  </a:lnTo>
                  <a:lnTo>
                    <a:pt x="564" y="204"/>
                  </a:lnTo>
                  <a:lnTo>
                    <a:pt x="540" y="216"/>
                  </a:lnTo>
                  <a:lnTo>
                    <a:pt x="522" y="216"/>
                  </a:lnTo>
                  <a:lnTo>
                    <a:pt x="498" y="204"/>
                  </a:lnTo>
                  <a:lnTo>
                    <a:pt x="480" y="198"/>
                  </a:lnTo>
                  <a:lnTo>
                    <a:pt x="474" y="192"/>
                  </a:lnTo>
                  <a:lnTo>
                    <a:pt x="462" y="186"/>
                  </a:lnTo>
                  <a:lnTo>
                    <a:pt x="462" y="192"/>
                  </a:lnTo>
                  <a:lnTo>
                    <a:pt x="456" y="198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0"/>
                  </a:lnTo>
                  <a:lnTo>
                    <a:pt x="432" y="186"/>
                  </a:lnTo>
                  <a:lnTo>
                    <a:pt x="420" y="198"/>
                  </a:lnTo>
                  <a:lnTo>
                    <a:pt x="408" y="198"/>
                  </a:lnTo>
                  <a:lnTo>
                    <a:pt x="402" y="192"/>
                  </a:lnTo>
                  <a:lnTo>
                    <a:pt x="402" y="174"/>
                  </a:lnTo>
                  <a:lnTo>
                    <a:pt x="396" y="174"/>
                  </a:lnTo>
                  <a:lnTo>
                    <a:pt x="390" y="180"/>
                  </a:lnTo>
                  <a:lnTo>
                    <a:pt x="378" y="180"/>
                  </a:lnTo>
                  <a:lnTo>
                    <a:pt x="360" y="174"/>
                  </a:lnTo>
                  <a:lnTo>
                    <a:pt x="354" y="168"/>
                  </a:lnTo>
                  <a:lnTo>
                    <a:pt x="348" y="168"/>
                  </a:lnTo>
                  <a:lnTo>
                    <a:pt x="348" y="162"/>
                  </a:lnTo>
                  <a:lnTo>
                    <a:pt x="354" y="156"/>
                  </a:lnTo>
                  <a:lnTo>
                    <a:pt x="354" y="150"/>
                  </a:lnTo>
                  <a:lnTo>
                    <a:pt x="348" y="144"/>
                  </a:lnTo>
                  <a:lnTo>
                    <a:pt x="342" y="144"/>
                  </a:lnTo>
                  <a:lnTo>
                    <a:pt x="330" y="150"/>
                  </a:lnTo>
                  <a:lnTo>
                    <a:pt x="324" y="156"/>
                  </a:lnTo>
                  <a:lnTo>
                    <a:pt x="312" y="150"/>
                  </a:lnTo>
                  <a:lnTo>
                    <a:pt x="282" y="120"/>
                  </a:lnTo>
                  <a:lnTo>
                    <a:pt x="282" y="102"/>
                  </a:lnTo>
                  <a:lnTo>
                    <a:pt x="276" y="90"/>
                  </a:lnTo>
                  <a:lnTo>
                    <a:pt x="270" y="84"/>
                  </a:lnTo>
                  <a:lnTo>
                    <a:pt x="258" y="84"/>
                  </a:lnTo>
                  <a:lnTo>
                    <a:pt x="252" y="96"/>
                  </a:lnTo>
                  <a:lnTo>
                    <a:pt x="246" y="102"/>
                  </a:lnTo>
                  <a:lnTo>
                    <a:pt x="246" y="108"/>
                  </a:lnTo>
                  <a:lnTo>
                    <a:pt x="234" y="108"/>
                  </a:lnTo>
                  <a:lnTo>
                    <a:pt x="234" y="96"/>
                  </a:lnTo>
                  <a:lnTo>
                    <a:pt x="228" y="90"/>
                  </a:lnTo>
                  <a:lnTo>
                    <a:pt x="222" y="78"/>
                  </a:lnTo>
                  <a:lnTo>
                    <a:pt x="216" y="72"/>
                  </a:lnTo>
                  <a:lnTo>
                    <a:pt x="210" y="60"/>
                  </a:lnTo>
                  <a:lnTo>
                    <a:pt x="168" y="54"/>
                  </a:lnTo>
                  <a:lnTo>
                    <a:pt x="150" y="36"/>
                  </a:lnTo>
                  <a:lnTo>
                    <a:pt x="138" y="30"/>
                  </a:lnTo>
                  <a:lnTo>
                    <a:pt x="132" y="18"/>
                  </a:lnTo>
                  <a:lnTo>
                    <a:pt x="120" y="6"/>
                  </a:lnTo>
                  <a:lnTo>
                    <a:pt x="108" y="0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8" y="12"/>
                  </a:lnTo>
                  <a:lnTo>
                    <a:pt x="54" y="30"/>
                  </a:lnTo>
                  <a:lnTo>
                    <a:pt x="36" y="12"/>
                  </a:lnTo>
                  <a:lnTo>
                    <a:pt x="30" y="36"/>
                  </a:lnTo>
                  <a:lnTo>
                    <a:pt x="6" y="60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6" y="84"/>
                  </a:lnTo>
                  <a:lnTo>
                    <a:pt x="18" y="96"/>
                  </a:lnTo>
                  <a:lnTo>
                    <a:pt x="12" y="96"/>
                  </a:lnTo>
                  <a:lnTo>
                    <a:pt x="0" y="108"/>
                  </a:lnTo>
                  <a:lnTo>
                    <a:pt x="0" y="120"/>
                  </a:lnTo>
                  <a:lnTo>
                    <a:pt x="30" y="150"/>
                  </a:lnTo>
                  <a:lnTo>
                    <a:pt x="42" y="144"/>
                  </a:lnTo>
                  <a:lnTo>
                    <a:pt x="60" y="168"/>
                  </a:lnTo>
                  <a:lnTo>
                    <a:pt x="84" y="168"/>
                  </a:lnTo>
                  <a:lnTo>
                    <a:pt x="96" y="186"/>
                  </a:lnTo>
                  <a:lnTo>
                    <a:pt x="138" y="204"/>
                  </a:lnTo>
                  <a:lnTo>
                    <a:pt x="150" y="204"/>
                  </a:lnTo>
                  <a:lnTo>
                    <a:pt x="156" y="210"/>
                  </a:lnTo>
                  <a:lnTo>
                    <a:pt x="162" y="222"/>
                  </a:lnTo>
                  <a:lnTo>
                    <a:pt x="168" y="228"/>
                  </a:lnTo>
                  <a:lnTo>
                    <a:pt x="186" y="228"/>
                  </a:lnTo>
                  <a:lnTo>
                    <a:pt x="192" y="222"/>
                  </a:lnTo>
                  <a:lnTo>
                    <a:pt x="204" y="222"/>
                  </a:lnTo>
                  <a:lnTo>
                    <a:pt x="204" y="234"/>
                  </a:lnTo>
                  <a:lnTo>
                    <a:pt x="210" y="240"/>
                  </a:lnTo>
                  <a:lnTo>
                    <a:pt x="234" y="240"/>
                  </a:lnTo>
                  <a:lnTo>
                    <a:pt x="240" y="246"/>
                  </a:lnTo>
                  <a:lnTo>
                    <a:pt x="246" y="258"/>
                  </a:lnTo>
                  <a:lnTo>
                    <a:pt x="258" y="246"/>
                  </a:lnTo>
                  <a:lnTo>
                    <a:pt x="276" y="246"/>
                  </a:lnTo>
                  <a:lnTo>
                    <a:pt x="282" y="252"/>
                  </a:lnTo>
                  <a:lnTo>
                    <a:pt x="282" y="258"/>
                  </a:lnTo>
                  <a:lnTo>
                    <a:pt x="282" y="240"/>
                  </a:lnTo>
                  <a:lnTo>
                    <a:pt x="288" y="234"/>
                  </a:lnTo>
                  <a:lnTo>
                    <a:pt x="294" y="23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4" name="Google Shape;194;p7"/>
            <p:cNvSpPr/>
            <p:nvPr/>
          </p:nvSpPr>
          <p:spPr>
            <a:xfrm>
              <a:off x="4546601" y="4221163"/>
              <a:ext cx="387350" cy="395288"/>
            </a:xfrm>
            <a:custGeom>
              <a:rect b="b" l="l" r="r" t="t"/>
              <a:pathLst>
                <a:path extrusionOk="0" h="972" w="954">
                  <a:moveTo>
                    <a:pt x="366" y="894"/>
                  </a:moveTo>
                  <a:lnTo>
                    <a:pt x="372" y="894"/>
                  </a:lnTo>
                  <a:lnTo>
                    <a:pt x="390" y="912"/>
                  </a:lnTo>
                  <a:lnTo>
                    <a:pt x="390" y="936"/>
                  </a:lnTo>
                  <a:lnTo>
                    <a:pt x="396" y="948"/>
                  </a:lnTo>
                  <a:lnTo>
                    <a:pt x="402" y="954"/>
                  </a:lnTo>
                  <a:lnTo>
                    <a:pt x="426" y="954"/>
                  </a:lnTo>
                  <a:lnTo>
                    <a:pt x="432" y="960"/>
                  </a:lnTo>
                  <a:lnTo>
                    <a:pt x="432" y="966"/>
                  </a:lnTo>
                  <a:lnTo>
                    <a:pt x="438" y="972"/>
                  </a:lnTo>
                  <a:lnTo>
                    <a:pt x="462" y="972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8" y="972"/>
                  </a:lnTo>
                  <a:lnTo>
                    <a:pt x="522" y="972"/>
                  </a:lnTo>
                  <a:lnTo>
                    <a:pt x="522" y="948"/>
                  </a:lnTo>
                  <a:lnTo>
                    <a:pt x="534" y="948"/>
                  </a:lnTo>
                  <a:lnTo>
                    <a:pt x="534" y="942"/>
                  </a:lnTo>
                  <a:lnTo>
                    <a:pt x="540" y="936"/>
                  </a:lnTo>
                  <a:lnTo>
                    <a:pt x="552" y="930"/>
                  </a:lnTo>
                  <a:lnTo>
                    <a:pt x="570" y="930"/>
                  </a:lnTo>
                  <a:lnTo>
                    <a:pt x="582" y="414"/>
                  </a:lnTo>
                  <a:lnTo>
                    <a:pt x="654" y="414"/>
                  </a:lnTo>
                  <a:lnTo>
                    <a:pt x="648" y="288"/>
                  </a:lnTo>
                  <a:lnTo>
                    <a:pt x="654" y="282"/>
                  </a:lnTo>
                  <a:lnTo>
                    <a:pt x="654" y="108"/>
                  </a:lnTo>
                  <a:lnTo>
                    <a:pt x="690" y="108"/>
                  </a:lnTo>
                  <a:lnTo>
                    <a:pt x="708" y="102"/>
                  </a:lnTo>
                  <a:lnTo>
                    <a:pt x="744" y="102"/>
                  </a:lnTo>
                  <a:lnTo>
                    <a:pt x="792" y="90"/>
                  </a:lnTo>
                  <a:lnTo>
                    <a:pt x="804" y="84"/>
                  </a:lnTo>
                  <a:lnTo>
                    <a:pt x="822" y="84"/>
                  </a:lnTo>
                  <a:lnTo>
                    <a:pt x="828" y="90"/>
                  </a:lnTo>
                  <a:lnTo>
                    <a:pt x="828" y="108"/>
                  </a:lnTo>
                  <a:lnTo>
                    <a:pt x="834" y="108"/>
                  </a:lnTo>
                  <a:lnTo>
                    <a:pt x="834" y="126"/>
                  </a:lnTo>
                  <a:lnTo>
                    <a:pt x="840" y="126"/>
                  </a:lnTo>
                  <a:lnTo>
                    <a:pt x="882" y="84"/>
                  </a:lnTo>
                  <a:lnTo>
                    <a:pt x="906" y="84"/>
                  </a:lnTo>
                  <a:lnTo>
                    <a:pt x="918" y="72"/>
                  </a:lnTo>
                  <a:lnTo>
                    <a:pt x="954" y="66"/>
                  </a:lnTo>
                  <a:lnTo>
                    <a:pt x="936" y="48"/>
                  </a:lnTo>
                  <a:lnTo>
                    <a:pt x="906" y="54"/>
                  </a:lnTo>
                  <a:lnTo>
                    <a:pt x="906" y="48"/>
                  </a:lnTo>
                  <a:lnTo>
                    <a:pt x="900" y="42"/>
                  </a:lnTo>
                  <a:lnTo>
                    <a:pt x="882" y="42"/>
                  </a:lnTo>
                  <a:lnTo>
                    <a:pt x="876" y="48"/>
                  </a:lnTo>
                  <a:lnTo>
                    <a:pt x="870" y="48"/>
                  </a:lnTo>
                  <a:lnTo>
                    <a:pt x="846" y="60"/>
                  </a:lnTo>
                  <a:lnTo>
                    <a:pt x="828" y="54"/>
                  </a:lnTo>
                  <a:lnTo>
                    <a:pt x="816" y="60"/>
                  </a:lnTo>
                  <a:lnTo>
                    <a:pt x="780" y="72"/>
                  </a:lnTo>
                  <a:lnTo>
                    <a:pt x="732" y="78"/>
                  </a:lnTo>
                  <a:lnTo>
                    <a:pt x="696" y="84"/>
                  </a:lnTo>
                  <a:lnTo>
                    <a:pt x="624" y="84"/>
                  </a:lnTo>
                  <a:lnTo>
                    <a:pt x="618" y="72"/>
                  </a:lnTo>
                  <a:lnTo>
                    <a:pt x="546" y="78"/>
                  </a:lnTo>
                  <a:lnTo>
                    <a:pt x="540" y="66"/>
                  </a:lnTo>
                  <a:lnTo>
                    <a:pt x="504" y="66"/>
                  </a:lnTo>
                  <a:lnTo>
                    <a:pt x="480" y="42"/>
                  </a:lnTo>
                  <a:lnTo>
                    <a:pt x="480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56" y="30"/>
                  </a:lnTo>
                  <a:lnTo>
                    <a:pt x="132" y="18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6"/>
                  </a:lnTo>
                  <a:lnTo>
                    <a:pt x="72" y="24"/>
                  </a:lnTo>
                  <a:lnTo>
                    <a:pt x="42" y="24"/>
                  </a:lnTo>
                  <a:lnTo>
                    <a:pt x="36" y="18"/>
                  </a:lnTo>
                  <a:lnTo>
                    <a:pt x="18" y="24"/>
                  </a:lnTo>
                  <a:lnTo>
                    <a:pt x="0" y="24"/>
                  </a:lnTo>
                  <a:lnTo>
                    <a:pt x="6" y="96"/>
                  </a:lnTo>
                  <a:lnTo>
                    <a:pt x="12" y="108"/>
                  </a:lnTo>
                  <a:lnTo>
                    <a:pt x="30" y="126"/>
                  </a:lnTo>
                  <a:lnTo>
                    <a:pt x="36" y="138"/>
                  </a:lnTo>
                  <a:lnTo>
                    <a:pt x="54" y="162"/>
                  </a:lnTo>
                  <a:lnTo>
                    <a:pt x="72" y="192"/>
                  </a:lnTo>
                  <a:lnTo>
                    <a:pt x="96" y="228"/>
                  </a:lnTo>
                  <a:lnTo>
                    <a:pt x="102" y="258"/>
                  </a:lnTo>
                  <a:lnTo>
                    <a:pt x="102" y="276"/>
                  </a:lnTo>
                  <a:lnTo>
                    <a:pt x="114" y="294"/>
                  </a:lnTo>
                  <a:lnTo>
                    <a:pt x="120" y="312"/>
                  </a:lnTo>
                  <a:lnTo>
                    <a:pt x="138" y="348"/>
                  </a:lnTo>
                  <a:lnTo>
                    <a:pt x="156" y="366"/>
                  </a:lnTo>
                  <a:lnTo>
                    <a:pt x="156" y="390"/>
                  </a:lnTo>
                  <a:lnTo>
                    <a:pt x="162" y="396"/>
                  </a:lnTo>
                  <a:lnTo>
                    <a:pt x="174" y="402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32"/>
                  </a:lnTo>
                  <a:lnTo>
                    <a:pt x="198" y="582"/>
                  </a:lnTo>
                  <a:lnTo>
                    <a:pt x="222" y="630"/>
                  </a:lnTo>
                  <a:lnTo>
                    <a:pt x="222" y="678"/>
                  </a:lnTo>
                  <a:lnTo>
                    <a:pt x="216" y="678"/>
                  </a:lnTo>
                  <a:lnTo>
                    <a:pt x="228" y="726"/>
                  </a:lnTo>
                  <a:lnTo>
                    <a:pt x="228" y="762"/>
                  </a:lnTo>
                  <a:lnTo>
                    <a:pt x="240" y="762"/>
                  </a:lnTo>
                  <a:lnTo>
                    <a:pt x="240" y="804"/>
                  </a:lnTo>
                  <a:lnTo>
                    <a:pt x="252" y="810"/>
                  </a:lnTo>
                  <a:lnTo>
                    <a:pt x="258" y="816"/>
                  </a:lnTo>
                  <a:lnTo>
                    <a:pt x="258" y="846"/>
                  </a:lnTo>
                  <a:lnTo>
                    <a:pt x="264" y="858"/>
                  </a:lnTo>
                  <a:lnTo>
                    <a:pt x="270" y="864"/>
                  </a:lnTo>
                  <a:lnTo>
                    <a:pt x="276" y="876"/>
                  </a:lnTo>
                  <a:lnTo>
                    <a:pt x="282" y="894"/>
                  </a:lnTo>
                  <a:lnTo>
                    <a:pt x="282" y="900"/>
                  </a:lnTo>
                  <a:lnTo>
                    <a:pt x="288" y="912"/>
                  </a:lnTo>
                  <a:lnTo>
                    <a:pt x="294" y="918"/>
                  </a:lnTo>
                  <a:lnTo>
                    <a:pt x="318" y="930"/>
                  </a:lnTo>
                  <a:lnTo>
                    <a:pt x="324" y="936"/>
                  </a:lnTo>
                  <a:lnTo>
                    <a:pt x="330" y="936"/>
                  </a:lnTo>
                  <a:lnTo>
                    <a:pt x="330" y="942"/>
                  </a:lnTo>
                  <a:lnTo>
                    <a:pt x="348" y="930"/>
                  </a:lnTo>
                  <a:lnTo>
                    <a:pt x="348" y="924"/>
                  </a:lnTo>
                  <a:lnTo>
                    <a:pt x="354" y="918"/>
                  </a:lnTo>
                  <a:lnTo>
                    <a:pt x="360" y="906"/>
                  </a:lnTo>
                  <a:lnTo>
                    <a:pt x="360" y="900"/>
                  </a:lnTo>
                  <a:lnTo>
                    <a:pt x="366" y="89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5" name="Google Shape;195;p7"/>
            <p:cNvSpPr/>
            <p:nvPr/>
          </p:nvSpPr>
          <p:spPr>
            <a:xfrm>
              <a:off x="6826251" y="2733675"/>
              <a:ext cx="258763" cy="608013"/>
            </a:xfrm>
            <a:custGeom>
              <a:rect b="b" l="l" r="r" t="t"/>
              <a:pathLst>
                <a:path extrusionOk="0" h="1500" w="636">
                  <a:moveTo>
                    <a:pt x="0" y="588"/>
                  </a:moveTo>
                  <a:lnTo>
                    <a:pt x="18" y="588"/>
                  </a:lnTo>
                  <a:lnTo>
                    <a:pt x="12" y="630"/>
                  </a:lnTo>
                  <a:lnTo>
                    <a:pt x="18" y="630"/>
                  </a:lnTo>
                  <a:lnTo>
                    <a:pt x="24" y="636"/>
                  </a:lnTo>
                  <a:lnTo>
                    <a:pt x="42" y="642"/>
                  </a:lnTo>
                  <a:lnTo>
                    <a:pt x="54" y="648"/>
                  </a:lnTo>
                  <a:lnTo>
                    <a:pt x="72" y="666"/>
                  </a:lnTo>
                  <a:lnTo>
                    <a:pt x="84" y="690"/>
                  </a:lnTo>
                  <a:lnTo>
                    <a:pt x="90" y="696"/>
                  </a:lnTo>
                  <a:lnTo>
                    <a:pt x="90" y="702"/>
                  </a:lnTo>
                  <a:lnTo>
                    <a:pt x="126" y="696"/>
                  </a:lnTo>
                  <a:lnTo>
                    <a:pt x="102" y="738"/>
                  </a:lnTo>
                  <a:lnTo>
                    <a:pt x="108" y="738"/>
                  </a:lnTo>
                  <a:lnTo>
                    <a:pt x="114" y="744"/>
                  </a:lnTo>
                  <a:lnTo>
                    <a:pt x="126" y="744"/>
                  </a:lnTo>
                  <a:lnTo>
                    <a:pt x="144" y="750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74" y="780"/>
                  </a:lnTo>
                  <a:lnTo>
                    <a:pt x="186" y="792"/>
                  </a:lnTo>
                  <a:lnTo>
                    <a:pt x="192" y="804"/>
                  </a:lnTo>
                  <a:lnTo>
                    <a:pt x="192" y="822"/>
                  </a:lnTo>
                  <a:lnTo>
                    <a:pt x="198" y="834"/>
                  </a:lnTo>
                  <a:lnTo>
                    <a:pt x="198" y="840"/>
                  </a:lnTo>
                  <a:lnTo>
                    <a:pt x="204" y="846"/>
                  </a:lnTo>
                  <a:lnTo>
                    <a:pt x="210" y="858"/>
                  </a:lnTo>
                  <a:lnTo>
                    <a:pt x="222" y="870"/>
                  </a:lnTo>
                  <a:lnTo>
                    <a:pt x="210" y="888"/>
                  </a:lnTo>
                  <a:lnTo>
                    <a:pt x="216" y="978"/>
                  </a:lnTo>
                  <a:lnTo>
                    <a:pt x="204" y="990"/>
                  </a:lnTo>
                  <a:lnTo>
                    <a:pt x="204" y="1002"/>
                  </a:lnTo>
                  <a:lnTo>
                    <a:pt x="222" y="1020"/>
                  </a:lnTo>
                  <a:lnTo>
                    <a:pt x="234" y="1020"/>
                  </a:lnTo>
                  <a:lnTo>
                    <a:pt x="246" y="1014"/>
                  </a:lnTo>
                  <a:lnTo>
                    <a:pt x="252" y="1008"/>
                  </a:lnTo>
                  <a:lnTo>
                    <a:pt x="258" y="1014"/>
                  </a:lnTo>
                  <a:lnTo>
                    <a:pt x="258" y="1020"/>
                  </a:lnTo>
                  <a:lnTo>
                    <a:pt x="276" y="1020"/>
                  </a:lnTo>
                  <a:lnTo>
                    <a:pt x="282" y="1014"/>
                  </a:lnTo>
                  <a:lnTo>
                    <a:pt x="294" y="1008"/>
                  </a:lnTo>
                  <a:lnTo>
                    <a:pt x="300" y="996"/>
                  </a:lnTo>
                  <a:lnTo>
                    <a:pt x="306" y="990"/>
                  </a:lnTo>
                  <a:lnTo>
                    <a:pt x="312" y="978"/>
                  </a:lnTo>
                  <a:lnTo>
                    <a:pt x="324" y="978"/>
                  </a:lnTo>
                  <a:lnTo>
                    <a:pt x="360" y="960"/>
                  </a:lnTo>
                  <a:lnTo>
                    <a:pt x="366" y="954"/>
                  </a:lnTo>
                  <a:lnTo>
                    <a:pt x="366" y="900"/>
                  </a:lnTo>
                  <a:lnTo>
                    <a:pt x="372" y="894"/>
                  </a:lnTo>
                  <a:lnTo>
                    <a:pt x="378" y="894"/>
                  </a:lnTo>
                  <a:lnTo>
                    <a:pt x="396" y="912"/>
                  </a:lnTo>
                  <a:lnTo>
                    <a:pt x="402" y="924"/>
                  </a:lnTo>
                  <a:lnTo>
                    <a:pt x="402" y="954"/>
                  </a:lnTo>
                  <a:lnTo>
                    <a:pt x="408" y="954"/>
                  </a:lnTo>
                  <a:lnTo>
                    <a:pt x="426" y="972"/>
                  </a:lnTo>
                  <a:lnTo>
                    <a:pt x="432" y="984"/>
                  </a:lnTo>
                  <a:lnTo>
                    <a:pt x="444" y="1014"/>
                  </a:lnTo>
                  <a:lnTo>
                    <a:pt x="450" y="1050"/>
                  </a:lnTo>
                  <a:lnTo>
                    <a:pt x="450" y="1074"/>
                  </a:lnTo>
                  <a:lnTo>
                    <a:pt x="456" y="1092"/>
                  </a:lnTo>
                  <a:lnTo>
                    <a:pt x="456" y="1128"/>
                  </a:lnTo>
                  <a:lnTo>
                    <a:pt x="462" y="1134"/>
                  </a:lnTo>
                  <a:lnTo>
                    <a:pt x="480" y="1170"/>
                  </a:lnTo>
                  <a:lnTo>
                    <a:pt x="486" y="1176"/>
                  </a:lnTo>
                  <a:lnTo>
                    <a:pt x="486" y="1182"/>
                  </a:lnTo>
                  <a:lnTo>
                    <a:pt x="528" y="1272"/>
                  </a:lnTo>
                  <a:lnTo>
                    <a:pt x="540" y="1320"/>
                  </a:lnTo>
                  <a:lnTo>
                    <a:pt x="522" y="1320"/>
                  </a:lnTo>
                  <a:lnTo>
                    <a:pt x="516" y="1326"/>
                  </a:lnTo>
                  <a:lnTo>
                    <a:pt x="516" y="1350"/>
                  </a:lnTo>
                  <a:lnTo>
                    <a:pt x="510" y="1362"/>
                  </a:lnTo>
                  <a:lnTo>
                    <a:pt x="510" y="1374"/>
                  </a:lnTo>
                  <a:lnTo>
                    <a:pt x="552" y="1362"/>
                  </a:lnTo>
                  <a:lnTo>
                    <a:pt x="540" y="1416"/>
                  </a:lnTo>
                  <a:lnTo>
                    <a:pt x="540" y="1428"/>
                  </a:lnTo>
                  <a:lnTo>
                    <a:pt x="534" y="1440"/>
                  </a:lnTo>
                  <a:lnTo>
                    <a:pt x="534" y="1464"/>
                  </a:lnTo>
                  <a:lnTo>
                    <a:pt x="540" y="1482"/>
                  </a:lnTo>
                  <a:lnTo>
                    <a:pt x="540" y="1488"/>
                  </a:lnTo>
                  <a:lnTo>
                    <a:pt x="546" y="1500"/>
                  </a:lnTo>
                  <a:lnTo>
                    <a:pt x="552" y="1488"/>
                  </a:lnTo>
                  <a:lnTo>
                    <a:pt x="558" y="1482"/>
                  </a:lnTo>
                  <a:lnTo>
                    <a:pt x="564" y="1470"/>
                  </a:lnTo>
                  <a:lnTo>
                    <a:pt x="564" y="1458"/>
                  </a:lnTo>
                  <a:lnTo>
                    <a:pt x="558" y="1452"/>
                  </a:lnTo>
                  <a:lnTo>
                    <a:pt x="558" y="1440"/>
                  </a:lnTo>
                  <a:lnTo>
                    <a:pt x="576" y="1422"/>
                  </a:lnTo>
                  <a:lnTo>
                    <a:pt x="594" y="1386"/>
                  </a:lnTo>
                  <a:lnTo>
                    <a:pt x="594" y="1368"/>
                  </a:lnTo>
                  <a:lnTo>
                    <a:pt x="600" y="1356"/>
                  </a:lnTo>
                  <a:lnTo>
                    <a:pt x="600" y="1326"/>
                  </a:lnTo>
                  <a:lnTo>
                    <a:pt x="594" y="1314"/>
                  </a:lnTo>
                  <a:lnTo>
                    <a:pt x="594" y="1290"/>
                  </a:lnTo>
                  <a:lnTo>
                    <a:pt x="570" y="1266"/>
                  </a:lnTo>
                  <a:lnTo>
                    <a:pt x="570" y="1242"/>
                  </a:lnTo>
                  <a:lnTo>
                    <a:pt x="564" y="1224"/>
                  </a:lnTo>
                  <a:lnTo>
                    <a:pt x="564" y="1194"/>
                  </a:lnTo>
                  <a:lnTo>
                    <a:pt x="558" y="1182"/>
                  </a:lnTo>
                  <a:lnTo>
                    <a:pt x="516" y="1140"/>
                  </a:lnTo>
                  <a:lnTo>
                    <a:pt x="510" y="1128"/>
                  </a:lnTo>
                  <a:lnTo>
                    <a:pt x="504" y="1122"/>
                  </a:lnTo>
                  <a:lnTo>
                    <a:pt x="498" y="1110"/>
                  </a:lnTo>
                  <a:lnTo>
                    <a:pt x="492" y="1104"/>
                  </a:lnTo>
                  <a:lnTo>
                    <a:pt x="492" y="1098"/>
                  </a:lnTo>
                  <a:lnTo>
                    <a:pt x="486" y="1092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6" y="1038"/>
                  </a:lnTo>
                  <a:lnTo>
                    <a:pt x="516" y="1014"/>
                  </a:lnTo>
                  <a:lnTo>
                    <a:pt x="510" y="1002"/>
                  </a:lnTo>
                  <a:lnTo>
                    <a:pt x="522" y="1002"/>
                  </a:lnTo>
                  <a:lnTo>
                    <a:pt x="528" y="996"/>
                  </a:lnTo>
                  <a:lnTo>
                    <a:pt x="528" y="978"/>
                  </a:lnTo>
                  <a:lnTo>
                    <a:pt x="522" y="972"/>
                  </a:lnTo>
                  <a:lnTo>
                    <a:pt x="516" y="978"/>
                  </a:lnTo>
                  <a:lnTo>
                    <a:pt x="510" y="978"/>
                  </a:lnTo>
                  <a:lnTo>
                    <a:pt x="504" y="972"/>
                  </a:lnTo>
                  <a:lnTo>
                    <a:pt x="498" y="960"/>
                  </a:lnTo>
                  <a:lnTo>
                    <a:pt x="498" y="942"/>
                  </a:lnTo>
                  <a:lnTo>
                    <a:pt x="504" y="942"/>
                  </a:lnTo>
                  <a:lnTo>
                    <a:pt x="504" y="936"/>
                  </a:lnTo>
                  <a:lnTo>
                    <a:pt x="498" y="930"/>
                  </a:lnTo>
                  <a:lnTo>
                    <a:pt x="486" y="924"/>
                  </a:lnTo>
                  <a:lnTo>
                    <a:pt x="474" y="912"/>
                  </a:lnTo>
                  <a:lnTo>
                    <a:pt x="462" y="906"/>
                  </a:lnTo>
                  <a:lnTo>
                    <a:pt x="444" y="888"/>
                  </a:lnTo>
                  <a:lnTo>
                    <a:pt x="438" y="876"/>
                  </a:lnTo>
                  <a:lnTo>
                    <a:pt x="438" y="870"/>
                  </a:lnTo>
                  <a:lnTo>
                    <a:pt x="432" y="870"/>
                  </a:lnTo>
                  <a:lnTo>
                    <a:pt x="438" y="846"/>
                  </a:lnTo>
                  <a:lnTo>
                    <a:pt x="426" y="840"/>
                  </a:lnTo>
                  <a:lnTo>
                    <a:pt x="402" y="816"/>
                  </a:lnTo>
                  <a:lnTo>
                    <a:pt x="402" y="810"/>
                  </a:lnTo>
                  <a:lnTo>
                    <a:pt x="426" y="810"/>
                  </a:lnTo>
                  <a:lnTo>
                    <a:pt x="426" y="792"/>
                  </a:lnTo>
                  <a:lnTo>
                    <a:pt x="408" y="774"/>
                  </a:lnTo>
                  <a:lnTo>
                    <a:pt x="408" y="768"/>
                  </a:lnTo>
                  <a:lnTo>
                    <a:pt x="414" y="762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26" y="708"/>
                  </a:lnTo>
                  <a:lnTo>
                    <a:pt x="456" y="708"/>
                  </a:lnTo>
                  <a:lnTo>
                    <a:pt x="468" y="714"/>
                  </a:lnTo>
                  <a:lnTo>
                    <a:pt x="480" y="714"/>
                  </a:lnTo>
                  <a:lnTo>
                    <a:pt x="486" y="708"/>
                  </a:lnTo>
                  <a:lnTo>
                    <a:pt x="492" y="696"/>
                  </a:lnTo>
                  <a:lnTo>
                    <a:pt x="498" y="690"/>
                  </a:lnTo>
                  <a:lnTo>
                    <a:pt x="498" y="684"/>
                  </a:lnTo>
                  <a:lnTo>
                    <a:pt x="522" y="684"/>
                  </a:lnTo>
                  <a:lnTo>
                    <a:pt x="528" y="660"/>
                  </a:lnTo>
                  <a:lnTo>
                    <a:pt x="534" y="660"/>
                  </a:lnTo>
                  <a:lnTo>
                    <a:pt x="540" y="654"/>
                  </a:lnTo>
                  <a:lnTo>
                    <a:pt x="564" y="654"/>
                  </a:lnTo>
                  <a:lnTo>
                    <a:pt x="564" y="642"/>
                  </a:lnTo>
                  <a:lnTo>
                    <a:pt x="582" y="624"/>
                  </a:lnTo>
                  <a:lnTo>
                    <a:pt x="594" y="624"/>
                  </a:lnTo>
                  <a:lnTo>
                    <a:pt x="600" y="618"/>
                  </a:lnTo>
                  <a:lnTo>
                    <a:pt x="594" y="612"/>
                  </a:lnTo>
                  <a:lnTo>
                    <a:pt x="600" y="600"/>
                  </a:lnTo>
                  <a:lnTo>
                    <a:pt x="600" y="588"/>
                  </a:lnTo>
                  <a:lnTo>
                    <a:pt x="636" y="570"/>
                  </a:lnTo>
                  <a:lnTo>
                    <a:pt x="636" y="552"/>
                  </a:lnTo>
                  <a:lnTo>
                    <a:pt x="630" y="546"/>
                  </a:lnTo>
                  <a:lnTo>
                    <a:pt x="618" y="546"/>
                  </a:lnTo>
                  <a:lnTo>
                    <a:pt x="600" y="564"/>
                  </a:lnTo>
                  <a:lnTo>
                    <a:pt x="600" y="570"/>
                  </a:lnTo>
                  <a:lnTo>
                    <a:pt x="558" y="570"/>
                  </a:lnTo>
                  <a:lnTo>
                    <a:pt x="558" y="552"/>
                  </a:lnTo>
                  <a:lnTo>
                    <a:pt x="546" y="552"/>
                  </a:lnTo>
                  <a:lnTo>
                    <a:pt x="534" y="522"/>
                  </a:lnTo>
                  <a:lnTo>
                    <a:pt x="480" y="516"/>
                  </a:lnTo>
                  <a:lnTo>
                    <a:pt x="486" y="504"/>
                  </a:lnTo>
                  <a:lnTo>
                    <a:pt x="486" y="498"/>
                  </a:lnTo>
                  <a:lnTo>
                    <a:pt x="492" y="492"/>
                  </a:lnTo>
                  <a:lnTo>
                    <a:pt x="492" y="480"/>
                  </a:lnTo>
                  <a:lnTo>
                    <a:pt x="480" y="468"/>
                  </a:lnTo>
                  <a:lnTo>
                    <a:pt x="486" y="462"/>
                  </a:lnTo>
                  <a:lnTo>
                    <a:pt x="498" y="462"/>
                  </a:lnTo>
                  <a:lnTo>
                    <a:pt x="504" y="456"/>
                  </a:lnTo>
                  <a:lnTo>
                    <a:pt x="504" y="450"/>
                  </a:lnTo>
                  <a:lnTo>
                    <a:pt x="498" y="444"/>
                  </a:lnTo>
                  <a:lnTo>
                    <a:pt x="486" y="438"/>
                  </a:lnTo>
                  <a:lnTo>
                    <a:pt x="456" y="438"/>
                  </a:lnTo>
                  <a:lnTo>
                    <a:pt x="444" y="396"/>
                  </a:lnTo>
                  <a:lnTo>
                    <a:pt x="420" y="378"/>
                  </a:lnTo>
                  <a:lnTo>
                    <a:pt x="450" y="354"/>
                  </a:lnTo>
                  <a:lnTo>
                    <a:pt x="390" y="354"/>
                  </a:lnTo>
                  <a:lnTo>
                    <a:pt x="384" y="360"/>
                  </a:lnTo>
                  <a:lnTo>
                    <a:pt x="372" y="360"/>
                  </a:lnTo>
                  <a:lnTo>
                    <a:pt x="366" y="366"/>
                  </a:lnTo>
                  <a:lnTo>
                    <a:pt x="354" y="372"/>
                  </a:lnTo>
                  <a:lnTo>
                    <a:pt x="366" y="354"/>
                  </a:lnTo>
                  <a:lnTo>
                    <a:pt x="360" y="342"/>
                  </a:lnTo>
                  <a:lnTo>
                    <a:pt x="342" y="324"/>
                  </a:lnTo>
                  <a:lnTo>
                    <a:pt x="342" y="306"/>
                  </a:lnTo>
                  <a:lnTo>
                    <a:pt x="354" y="306"/>
                  </a:lnTo>
                  <a:lnTo>
                    <a:pt x="348" y="276"/>
                  </a:lnTo>
                  <a:lnTo>
                    <a:pt x="360" y="276"/>
                  </a:lnTo>
                  <a:lnTo>
                    <a:pt x="366" y="270"/>
                  </a:lnTo>
                  <a:lnTo>
                    <a:pt x="366" y="234"/>
                  </a:lnTo>
                  <a:lnTo>
                    <a:pt x="372" y="240"/>
                  </a:lnTo>
                  <a:lnTo>
                    <a:pt x="384" y="240"/>
                  </a:lnTo>
                  <a:lnTo>
                    <a:pt x="390" y="234"/>
                  </a:lnTo>
                  <a:lnTo>
                    <a:pt x="396" y="222"/>
                  </a:lnTo>
                  <a:lnTo>
                    <a:pt x="396" y="216"/>
                  </a:lnTo>
                  <a:lnTo>
                    <a:pt x="378" y="198"/>
                  </a:lnTo>
                  <a:lnTo>
                    <a:pt x="390" y="198"/>
                  </a:lnTo>
                  <a:lnTo>
                    <a:pt x="396" y="192"/>
                  </a:lnTo>
                  <a:lnTo>
                    <a:pt x="408" y="192"/>
                  </a:lnTo>
                  <a:lnTo>
                    <a:pt x="396" y="132"/>
                  </a:lnTo>
                  <a:lnTo>
                    <a:pt x="384" y="10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42" y="72"/>
                  </a:lnTo>
                  <a:lnTo>
                    <a:pt x="342" y="66"/>
                  </a:lnTo>
                  <a:lnTo>
                    <a:pt x="336" y="60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300" y="6"/>
                  </a:lnTo>
                  <a:lnTo>
                    <a:pt x="294" y="0"/>
                  </a:lnTo>
                  <a:lnTo>
                    <a:pt x="288" y="0"/>
                  </a:lnTo>
                  <a:lnTo>
                    <a:pt x="282" y="18"/>
                  </a:lnTo>
                  <a:lnTo>
                    <a:pt x="282" y="48"/>
                  </a:lnTo>
                  <a:lnTo>
                    <a:pt x="276" y="48"/>
                  </a:lnTo>
                  <a:lnTo>
                    <a:pt x="270" y="54"/>
                  </a:lnTo>
                  <a:lnTo>
                    <a:pt x="258" y="60"/>
                  </a:lnTo>
                  <a:lnTo>
                    <a:pt x="246" y="72"/>
                  </a:lnTo>
                  <a:lnTo>
                    <a:pt x="252" y="84"/>
                  </a:lnTo>
                  <a:lnTo>
                    <a:pt x="258" y="90"/>
                  </a:lnTo>
                  <a:lnTo>
                    <a:pt x="270" y="96"/>
                  </a:lnTo>
                  <a:lnTo>
                    <a:pt x="276" y="102"/>
                  </a:lnTo>
                  <a:lnTo>
                    <a:pt x="276" y="108"/>
                  </a:lnTo>
                  <a:lnTo>
                    <a:pt x="258" y="108"/>
                  </a:lnTo>
                  <a:lnTo>
                    <a:pt x="252" y="102"/>
                  </a:lnTo>
                  <a:lnTo>
                    <a:pt x="216" y="102"/>
                  </a:lnTo>
                  <a:lnTo>
                    <a:pt x="204" y="108"/>
                  </a:lnTo>
                  <a:lnTo>
                    <a:pt x="198" y="108"/>
                  </a:lnTo>
                  <a:lnTo>
                    <a:pt x="198" y="126"/>
                  </a:lnTo>
                  <a:lnTo>
                    <a:pt x="186" y="138"/>
                  </a:lnTo>
                  <a:lnTo>
                    <a:pt x="174" y="144"/>
                  </a:lnTo>
                  <a:lnTo>
                    <a:pt x="162" y="144"/>
                  </a:lnTo>
                  <a:lnTo>
                    <a:pt x="156" y="150"/>
                  </a:lnTo>
                  <a:lnTo>
                    <a:pt x="150" y="150"/>
                  </a:lnTo>
                  <a:lnTo>
                    <a:pt x="150" y="174"/>
                  </a:lnTo>
                  <a:lnTo>
                    <a:pt x="156" y="180"/>
                  </a:lnTo>
                  <a:lnTo>
                    <a:pt x="156" y="186"/>
                  </a:lnTo>
                  <a:lnTo>
                    <a:pt x="162" y="192"/>
                  </a:lnTo>
                  <a:lnTo>
                    <a:pt x="162" y="204"/>
                  </a:lnTo>
                  <a:lnTo>
                    <a:pt x="144" y="234"/>
                  </a:lnTo>
                  <a:lnTo>
                    <a:pt x="138" y="240"/>
                  </a:lnTo>
                  <a:lnTo>
                    <a:pt x="126" y="246"/>
                  </a:lnTo>
                  <a:lnTo>
                    <a:pt x="126" y="264"/>
                  </a:lnTo>
                  <a:lnTo>
                    <a:pt x="132" y="276"/>
                  </a:lnTo>
                  <a:lnTo>
                    <a:pt x="138" y="282"/>
                  </a:lnTo>
                  <a:lnTo>
                    <a:pt x="120" y="336"/>
                  </a:lnTo>
                  <a:lnTo>
                    <a:pt x="120" y="372"/>
                  </a:lnTo>
                  <a:lnTo>
                    <a:pt x="108" y="372"/>
                  </a:lnTo>
                  <a:lnTo>
                    <a:pt x="96" y="366"/>
                  </a:lnTo>
                  <a:lnTo>
                    <a:pt x="42" y="366"/>
                  </a:lnTo>
                  <a:lnTo>
                    <a:pt x="48" y="366"/>
                  </a:lnTo>
                  <a:lnTo>
                    <a:pt x="66" y="384"/>
                  </a:lnTo>
                  <a:lnTo>
                    <a:pt x="72" y="432"/>
                  </a:lnTo>
                  <a:lnTo>
                    <a:pt x="66" y="432"/>
                  </a:lnTo>
                  <a:lnTo>
                    <a:pt x="48" y="450"/>
                  </a:lnTo>
                  <a:lnTo>
                    <a:pt x="54" y="462"/>
                  </a:lnTo>
                  <a:lnTo>
                    <a:pt x="54" y="486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0" y="516"/>
                  </a:lnTo>
                  <a:lnTo>
                    <a:pt x="54" y="510"/>
                  </a:lnTo>
                  <a:lnTo>
                    <a:pt x="48" y="510"/>
                  </a:lnTo>
                  <a:lnTo>
                    <a:pt x="48" y="534"/>
                  </a:lnTo>
                  <a:lnTo>
                    <a:pt x="30" y="516"/>
                  </a:lnTo>
                  <a:lnTo>
                    <a:pt x="42" y="576"/>
                  </a:lnTo>
                  <a:lnTo>
                    <a:pt x="6" y="570"/>
                  </a:lnTo>
                  <a:lnTo>
                    <a:pt x="6" y="576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6" name="Google Shape;196;p7"/>
            <p:cNvSpPr/>
            <p:nvPr/>
          </p:nvSpPr>
          <p:spPr>
            <a:xfrm>
              <a:off x="5075238" y="4010025"/>
              <a:ext cx="309563" cy="542925"/>
            </a:xfrm>
            <a:custGeom>
              <a:rect b="b" l="l" r="r" t="t"/>
              <a:pathLst>
                <a:path extrusionOk="0" h="1338" w="762">
                  <a:moveTo>
                    <a:pt x="762" y="342"/>
                  </a:moveTo>
                  <a:lnTo>
                    <a:pt x="762" y="324"/>
                  </a:lnTo>
                  <a:lnTo>
                    <a:pt x="756" y="318"/>
                  </a:lnTo>
                  <a:lnTo>
                    <a:pt x="744" y="318"/>
                  </a:lnTo>
                  <a:lnTo>
                    <a:pt x="744" y="258"/>
                  </a:lnTo>
                  <a:lnTo>
                    <a:pt x="732" y="246"/>
                  </a:lnTo>
                  <a:lnTo>
                    <a:pt x="750" y="234"/>
                  </a:lnTo>
                  <a:lnTo>
                    <a:pt x="738" y="186"/>
                  </a:lnTo>
                  <a:lnTo>
                    <a:pt x="750" y="156"/>
                  </a:lnTo>
                  <a:lnTo>
                    <a:pt x="738" y="120"/>
                  </a:lnTo>
                  <a:lnTo>
                    <a:pt x="738" y="108"/>
                  </a:lnTo>
                  <a:lnTo>
                    <a:pt x="750" y="72"/>
                  </a:lnTo>
                  <a:lnTo>
                    <a:pt x="756" y="42"/>
                  </a:lnTo>
                  <a:lnTo>
                    <a:pt x="756" y="12"/>
                  </a:lnTo>
                  <a:lnTo>
                    <a:pt x="744" y="0"/>
                  </a:lnTo>
                  <a:lnTo>
                    <a:pt x="666" y="54"/>
                  </a:lnTo>
                  <a:lnTo>
                    <a:pt x="636" y="60"/>
                  </a:lnTo>
                  <a:lnTo>
                    <a:pt x="630" y="60"/>
                  </a:lnTo>
                  <a:lnTo>
                    <a:pt x="618" y="72"/>
                  </a:lnTo>
                  <a:lnTo>
                    <a:pt x="606" y="78"/>
                  </a:lnTo>
                  <a:lnTo>
                    <a:pt x="594" y="78"/>
                  </a:lnTo>
                  <a:lnTo>
                    <a:pt x="594" y="72"/>
                  </a:lnTo>
                  <a:lnTo>
                    <a:pt x="588" y="66"/>
                  </a:lnTo>
                  <a:lnTo>
                    <a:pt x="564" y="66"/>
                  </a:lnTo>
                  <a:lnTo>
                    <a:pt x="558" y="72"/>
                  </a:lnTo>
                  <a:lnTo>
                    <a:pt x="552" y="84"/>
                  </a:lnTo>
                  <a:lnTo>
                    <a:pt x="540" y="90"/>
                  </a:lnTo>
                  <a:lnTo>
                    <a:pt x="528" y="102"/>
                  </a:lnTo>
                  <a:lnTo>
                    <a:pt x="510" y="102"/>
                  </a:lnTo>
                  <a:lnTo>
                    <a:pt x="498" y="96"/>
                  </a:lnTo>
                  <a:lnTo>
                    <a:pt x="492" y="90"/>
                  </a:lnTo>
                  <a:lnTo>
                    <a:pt x="486" y="90"/>
                  </a:lnTo>
                  <a:lnTo>
                    <a:pt x="468" y="108"/>
                  </a:lnTo>
                  <a:lnTo>
                    <a:pt x="456" y="108"/>
                  </a:lnTo>
                  <a:lnTo>
                    <a:pt x="450" y="102"/>
                  </a:lnTo>
                  <a:lnTo>
                    <a:pt x="438" y="96"/>
                  </a:lnTo>
                  <a:lnTo>
                    <a:pt x="432" y="84"/>
                  </a:lnTo>
                  <a:lnTo>
                    <a:pt x="420" y="78"/>
                  </a:lnTo>
                  <a:lnTo>
                    <a:pt x="408" y="78"/>
                  </a:lnTo>
                  <a:lnTo>
                    <a:pt x="396" y="90"/>
                  </a:lnTo>
                  <a:lnTo>
                    <a:pt x="390" y="90"/>
                  </a:lnTo>
                  <a:lnTo>
                    <a:pt x="384" y="96"/>
                  </a:lnTo>
                  <a:lnTo>
                    <a:pt x="354" y="96"/>
                  </a:lnTo>
                  <a:lnTo>
                    <a:pt x="354" y="114"/>
                  </a:lnTo>
                  <a:lnTo>
                    <a:pt x="330" y="138"/>
                  </a:lnTo>
                  <a:lnTo>
                    <a:pt x="330" y="150"/>
                  </a:lnTo>
                  <a:lnTo>
                    <a:pt x="342" y="162"/>
                  </a:lnTo>
                  <a:lnTo>
                    <a:pt x="348" y="174"/>
                  </a:lnTo>
                  <a:lnTo>
                    <a:pt x="348" y="204"/>
                  </a:lnTo>
                  <a:lnTo>
                    <a:pt x="342" y="216"/>
                  </a:lnTo>
                  <a:lnTo>
                    <a:pt x="336" y="234"/>
                  </a:lnTo>
                  <a:lnTo>
                    <a:pt x="336" y="246"/>
                  </a:lnTo>
                  <a:lnTo>
                    <a:pt x="342" y="246"/>
                  </a:lnTo>
                  <a:lnTo>
                    <a:pt x="342" y="252"/>
                  </a:lnTo>
                  <a:lnTo>
                    <a:pt x="348" y="252"/>
                  </a:lnTo>
                  <a:lnTo>
                    <a:pt x="372" y="276"/>
                  </a:lnTo>
                  <a:lnTo>
                    <a:pt x="384" y="300"/>
                  </a:lnTo>
                  <a:lnTo>
                    <a:pt x="390" y="306"/>
                  </a:lnTo>
                  <a:lnTo>
                    <a:pt x="396" y="318"/>
                  </a:lnTo>
                  <a:lnTo>
                    <a:pt x="408" y="336"/>
                  </a:lnTo>
                  <a:lnTo>
                    <a:pt x="420" y="348"/>
                  </a:lnTo>
                  <a:lnTo>
                    <a:pt x="420" y="366"/>
                  </a:lnTo>
                  <a:lnTo>
                    <a:pt x="414" y="372"/>
                  </a:lnTo>
                  <a:lnTo>
                    <a:pt x="408" y="384"/>
                  </a:lnTo>
                  <a:lnTo>
                    <a:pt x="402" y="390"/>
                  </a:lnTo>
                  <a:lnTo>
                    <a:pt x="402" y="450"/>
                  </a:lnTo>
                  <a:lnTo>
                    <a:pt x="396" y="456"/>
                  </a:lnTo>
                  <a:lnTo>
                    <a:pt x="372" y="456"/>
                  </a:lnTo>
                  <a:lnTo>
                    <a:pt x="360" y="462"/>
                  </a:lnTo>
                  <a:lnTo>
                    <a:pt x="354" y="474"/>
                  </a:lnTo>
                  <a:lnTo>
                    <a:pt x="354" y="492"/>
                  </a:lnTo>
                  <a:lnTo>
                    <a:pt x="360" y="492"/>
                  </a:lnTo>
                  <a:lnTo>
                    <a:pt x="366" y="498"/>
                  </a:lnTo>
                  <a:lnTo>
                    <a:pt x="366" y="528"/>
                  </a:lnTo>
                  <a:lnTo>
                    <a:pt x="354" y="534"/>
                  </a:lnTo>
                  <a:lnTo>
                    <a:pt x="348" y="540"/>
                  </a:lnTo>
                  <a:lnTo>
                    <a:pt x="342" y="534"/>
                  </a:lnTo>
                  <a:lnTo>
                    <a:pt x="342" y="522"/>
                  </a:lnTo>
                  <a:lnTo>
                    <a:pt x="348" y="516"/>
                  </a:lnTo>
                  <a:lnTo>
                    <a:pt x="348" y="504"/>
                  </a:lnTo>
                  <a:lnTo>
                    <a:pt x="336" y="498"/>
                  </a:lnTo>
                  <a:lnTo>
                    <a:pt x="330" y="492"/>
                  </a:lnTo>
                  <a:lnTo>
                    <a:pt x="318" y="486"/>
                  </a:lnTo>
                  <a:lnTo>
                    <a:pt x="312" y="480"/>
                  </a:lnTo>
                  <a:lnTo>
                    <a:pt x="300" y="474"/>
                  </a:lnTo>
                  <a:lnTo>
                    <a:pt x="300" y="444"/>
                  </a:lnTo>
                  <a:lnTo>
                    <a:pt x="288" y="444"/>
                  </a:lnTo>
                  <a:lnTo>
                    <a:pt x="288" y="438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12" y="420"/>
                  </a:lnTo>
                  <a:lnTo>
                    <a:pt x="300" y="402"/>
                  </a:lnTo>
                  <a:lnTo>
                    <a:pt x="312" y="396"/>
                  </a:lnTo>
                  <a:lnTo>
                    <a:pt x="318" y="366"/>
                  </a:lnTo>
                  <a:lnTo>
                    <a:pt x="312" y="366"/>
                  </a:lnTo>
                  <a:lnTo>
                    <a:pt x="312" y="330"/>
                  </a:lnTo>
                  <a:lnTo>
                    <a:pt x="306" y="324"/>
                  </a:lnTo>
                  <a:lnTo>
                    <a:pt x="288" y="324"/>
                  </a:lnTo>
                  <a:lnTo>
                    <a:pt x="282" y="330"/>
                  </a:lnTo>
                  <a:lnTo>
                    <a:pt x="252" y="330"/>
                  </a:lnTo>
                  <a:lnTo>
                    <a:pt x="222" y="282"/>
                  </a:lnTo>
                  <a:lnTo>
                    <a:pt x="216" y="282"/>
                  </a:lnTo>
                  <a:lnTo>
                    <a:pt x="210" y="288"/>
                  </a:lnTo>
                  <a:lnTo>
                    <a:pt x="192" y="294"/>
                  </a:lnTo>
                  <a:lnTo>
                    <a:pt x="180" y="300"/>
                  </a:lnTo>
                  <a:lnTo>
                    <a:pt x="162" y="312"/>
                  </a:lnTo>
                  <a:lnTo>
                    <a:pt x="138" y="324"/>
                  </a:lnTo>
                  <a:lnTo>
                    <a:pt x="132" y="324"/>
                  </a:lnTo>
                  <a:lnTo>
                    <a:pt x="120" y="330"/>
                  </a:lnTo>
                  <a:lnTo>
                    <a:pt x="102" y="336"/>
                  </a:lnTo>
                  <a:lnTo>
                    <a:pt x="84" y="336"/>
                  </a:lnTo>
                  <a:lnTo>
                    <a:pt x="72" y="342"/>
                  </a:lnTo>
                  <a:lnTo>
                    <a:pt x="60" y="342"/>
                  </a:lnTo>
                  <a:lnTo>
                    <a:pt x="42" y="360"/>
                  </a:lnTo>
                  <a:lnTo>
                    <a:pt x="12" y="360"/>
                  </a:lnTo>
                  <a:lnTo>
                    <a:pt x="0" y="372"/>
                  </a:lnTo>
                  <a:lnTo>
                    <a:pt x="18" y="390"/>
                  </a:lnTo>
                  <a:lnTo>
                    <a:pt x="24" y="444"/>
                  </a:lnTo>
                  <a:lnTo>
                    <a:pt x="84" y="444"/>
                  </a:lnTo>
                  <a:lnTo>
                    <a:pt x="96" y="462"/>
                  </a:lnTo>
                  <a:lnTo>
                    <a:pt x="114" y="462"/>
                  </a:lnTo>
                  <a:lnTo>
                    <a:pt x="132" y="486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62" y="480"/>
                  </a:lnTo>
                  <a:lnTo>
                    <a:pt x="180" y="498"/>
                  </a:lnTo>
                  <a:lnTo>
                    <a:pt x="192" y="498"/>
                  </a:lnTo>
                  <a:lnTo>
                    <a:pt x="204" y="510"/>
                  </a:lnTo>
                  <a:lnTo>
                    <a:pt x="204" y="516"/>
                  </a:lnTo>
                  <a:lnTo>
                    <a:pt x="198" y="528"/>
                  </a:lnTo>
                  <a:lnTo>
                    <a:pt x="192" y="534"/>
                  </a:lnTo>
                  <a:lnTo>
                    <a:pt x="204" y="552"/>
                  </a:lnTo>
                  <a:lnTo>
                    <a:pt x="192" y="564"/>
                  </a:lnTo>
                  <a:lnTo>
                    <a:pt x="204" y="576"/>
                  </a:lnTo>
                  <a:lnTo>
                    <a:pt x="198" y="582"/>
                  </a:lnTo>
                  <a:lnTo>
                    <a:pt x="198" y="588"/>
                  </a:lnTo>
                  <a:lnTo>
                    <a:pt x="192" y="594"/>
                  </a:lnTo>
                  <a:lnTo>
                    <a:pt x="192" y="606"/>
                  </a:lnTo>
                  <a:lnTo>
                    <a:pt x="204" y="630"/>
                  </a:lnTo>
                  <a:lnTo>
                    <a:pt x="204" y="642"/>
                  </a:lnTo>
                  <a:lnTo>
                    <a:pt x="198" y="648"/>
                  </a:lnTo>
                  <a:lnTo>
                    <a:pt x="198" y="654"/>
                  </a:lnTo>
                  <a:lnTo>
                    <a:pt x="192" y="654"/>
                  </a:lnTo>
                  <a:lnTo>
                    <a:pt x="192" y="666"/>
                  </a:lnTo>
                  <a:lnTo>
                    <a:pt x="174" y="678"/>
                  </a:lnTo>
                  <a:lnTo>
                    <a:pt x="192" y="702"/>
                  </a:lnTo>
                  <a:lnTo>
                    <a:pt x="174" y="720"/>
                  </a:lnTo>
                  <a:lnTo>
                    <a:pt x="174" y="732"/>
                  </a:lnTo>
                  <a:lnTo>
                    <a:pt x="198" y="756"/>
                  </a:lnTo>
                  <a:lnTo>
                    <a:pt x="198" y="762"/>
                  </a:lnTo>
                  <a:lnTo>
                    <a:pt x="192" y="774"/>
                  </a:lnTo>
                  <a:lnTo>
                    <a:pt x="180" y="786"/>
                  </a:lnTo>
                  <a:lnTo>
                    <a:pt x="180" y="798"/>
                  </a:lnTo>
                  <a:lnTo>
                    <a:pt x="168" y="810"/>
                  </a:lnTo>
                  <a:lnTo>
                    <a:pt x="156" y="816"/>
                  </a:lnTo>
                  <a:lnTo>
                    <a:pt x="156" y="846"/>
                  </a:lnTo>
                  <a:lnTo>
                    <a:pt x="144" y="858"/>
                  </a:lnTo>
                  <a:lnTo>
                    <a:pt x="156" y="876"/>
                  </a:lnTo>
                  <a:lnTo>
                    <a:pt x="138" y="882"/>
                  </a:lnTo>
                  <a:lnTo>
                    <a:pt x="72" y="966"/>
                  </a:lnTo>
                  <a:lnTo>
                    <a:pt x="72" y="996"/>
                  </a:lnTo>
                  <a:lnTo>
                    <a:pt x="78" y="1014"/>
                  </a:lnTo>
                  <a:lnTo>
                    <a:pt x="78" y="1032"/>
                  </a:lnTo>
                  <a:lnTo>
                    <a:pt x="84" y="1044"/>
                  </a:lnTo>
                  <a:lnTo>
                    <a:pt x="84" y="1062"/>
                  </a:lnTo>
                  <a:lnTo>
                    <a:pt x="114" y="1122"/>
                  </a:lnTo>
                  <a:lnTo>
                    <a:pt x="114" y="1212"/>
                  </a:lnTo>
                  <a:lnTo>
                    <a:pt x="90" y="1248"/>
                  </a:lnTo>
                  <a:lnTo>
                    <a:pt x="114" y="1248"/>
                  </a:lnTo>
                  <a:lnTo>
                    <a:pt x="108" y="1260"/>
                  </a:lnTo>
                  <a:lnTo>
                    <a:pt x="108" y="1284"/>
                  </a:lnTo>
                  <a:lnTo>
                    <a:pt x="114" y="1290"/>
                  </a:lnTo>
                  <a:lnTo>
                    <a:pt x="120" y="1290"/>
                  </a:lnTo>
                  <a:lnTo>
                    <a:pt x="126" y="1314"/>
                  </a:lnTo>
                  <a:lnTo>
                    <a:pt x="144" y="1314"/>
                  </a:lnTo>
                  <a:lnTo>
                    <a:pt x="156" y="1326"/>
                  </a:lnTo>
                  <a:lnTo>
                    <a:pt x="162" y="1338"/>
                  </a:lnTo>
                  <a:lnTo>
                    <a:pt x="168" y="1320"/>
                  </a:lnTo>
                  <a:lnTo>
                    <a:pt x="168" y="1284"/>
                  </a:lnTo>
                  <a:lnTo>
                    <a:pt x="162" y="1272"/>
                  </a:lnTo>
                  <a:lnTo>
                    <a:pt x="156" y="1266"/>
                  </a:lnTo>
                  <a:lnTo>
                    <a:pt x="150" y="1266"/>
                  </a:lnTo>
                  <a:lnTo>
                    <a:pt x="150" y="1242"/>
                  </a:lnTo>
                  <a:lnTo>
                    <a:pt x="162" y="1230"/>
                  </a:lnTo>
                  <a:lnTo>
                    <a:pt x="222" y="1188"/>
                  </a:lnTo>
                  <a:lnTo>
                    <a:pt x="276" y="1158"/>
                  </a:lnTo>
                  <a:lnTo>
                    <a:pt x="294" y="1146"/>
                  </a:lnTo>
                  <a:lnTo>
                    <a:pt x="312" y="1140"/>
                  </a:lnTo>
                  <a:lnTo>
                    <a:pt x="330" y="1128"/>
                  </a:lnTo>
                  <a:lnTo>
                    <a:pt x="342" y="1122"/>
                  </a:lnTo>
                  <a:lnTo>
                    <a:pt x="360" y="1104"/>
                  </a:lnTo>
                  <a:lnTo>
                    <a:pt x="360" y="1080"/>
                  </a:lnTo>
                  <a:lnTo>
                    <a:pt x="354" y="1080"/>
                  </a:lnTo>
                  <a:lnTo>
                    <a:pt x="354" y="1086"/>
                  </a:lnTo>
                  <a:lnTo>
                    <a:pt x="348" y="1080"/>
                  </a:lnTo>
                  <a:lnTo>
                    <a:pt x="342" y="1080"/>
                  </a:lnTo>
                  <a:lnTo>
                    <a:pt x="342" y="1068"/>
                  </a:lnTo>
                  <a:lnTo>
                    <a:pt x="366" y="1020"/>
                  </a:lnTo>
                  <a:lnTo>
                    <a:pt x="366" y="990"/>
                  </a:lnTo>
                  <a:lnTo>
                    <a:pt x="360" y="984"/>
                  </a:lnTo>
                  <a:lnTo>
                    <a:pt x="360" y="978"/>
                  </a:lnTo>
                  <a:lnTo>
                    <a:pt x="372" y="948"/>
                  </a:lnTo>
                  <a:lnTo>
                    <a:pt x="366" y="942"/>
                  </a:lnTo>
                  <a:lnTo>
                    <a:pt x="348" y="960"/>
                  </a:lnTo>
                  <a:lnTo>
                    <a:pt x="354" y="918"/>
                  </a:lnTo>
                  <a:lnTo>
                    <a:pt x="348" y="906"/>
                  </a:lnTo>
                  <a:lnTo>
                    <a:pt x="336" y="900"/>
                  </a:lnTo>
                  <a:lnTo>
                    <a:pt x="330" y="888"/>
                  </a:lnTo>
                  <a:lnTo>
                    <a:pt x="330" y="870"/>
                  </a:lnTo>
                  <a:lnTo>
                    <a:pt x="336" y="858"/>
                  </a:lnTo>
                  <a:lnTo>
                    <a:pt x="336" y="834"/>
                  </a:lnTo>
                  <a:lnTo>
                    <a:pt x="324" y="822"/>
                  </a:lnTo>
                  <a:lnTo>
                    <a:pt x="318" y="822"/>
                  </a:lnTo>
                  <a:lnTo>
                    <a:pt x="312" y="816"/>
                  </a:lnTo>
                  <a:lnTo>
                    <a:pt x="312" y="792"/>
                  </a:lnTo>
                  <a:lnTo>
                    <a:pt x="318" y="780"/>
                  </a:lnTo>
                  <a:lnTo>
                    <a:pt x="324" y="762"/>
                  </a:lnTo>
                  <a:lnTo>
                    <a:pt x="336" y="750"/>
                  </a:lnTo>
                  <a:lnTo>
                    <a:pt x="372" y="732"/>
                  </a:lnTo>
                  <a:lnTo>
                    <a:pt x="378" y="726"/>
                  </a:lnTo>
                  <a:lnTo>
                    <a:pt x="378" y="714"/>
                  </a:lnTo>
                  <a:lnTo>
                    <a:pt x="390" y="690"/>
                  </a:lnTo>
                  <a:lnTo>
                    <a:pt x="396" y="684"/>
                  </a:lnTo>
                  <a:lnTo>
                    <a:pt x="402" y="684"/>
                  </a:lnTo>
                  <a:lnTo>
                    <a:pt x="414" y="678"/>
                  </a:lnTo>
                  <a:lnTo>
                    <a:pt x="420" y="678"/>
                  </a:lnTo>
                  <a:lnTo>
                    <a:pt x="426" y="672"/>
                  </a:lnTo>
                  <a:lnTo>
                    <a:pt x="450" y="660"/>
                  </a:lnTo>
                  <a:lnTo>
                    <a:pt x="462" y="648"/>
                  </a:lnTo>
                  <a:lnTo>
                    <a:pt x="474" y="612"/>
                  </a:lnTo>
                  <a:lnTo>
                    <a:pt x="498" y="576"/>
                  </a:lnTo>
                  <a:lnTo>
                    <a:pt x="522" y="564"/>
                  </a:lnTo>
                  <a:lnTo>
                    <a:pt x="558" y="552"/>
                  </a:lnTo>
                  <a:lnTo>
                    <a:pt x="600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66" y="498"/>
                  </a:lnTo>
                  <a:lnTo>
                    <a:pt x="672" y="492"/>
                  </a:lnTo>
                  <a:lnTo>
                    <a:pt x="684" y="486"/>
                  </a:lnTo>
                  <a:lnTo>
                    <a:pt x="684" y="474"/>
                  </a:lnTo>
                  <a:lnTo>
                    <a:pt x="714" y="444"/>
                  </a:lnTo>
                  <a:lnTo>
                    <a:pt x="714" y="432"/>
                  </a:lnTo>
                  <a:lnTo>
                    <a:pt x="720" y="420"/>
                  </a:lnTo>
                  <a:lnTo>
                    <a:pt x="732" y="414"/>
                  </a:lnTo>
                  <a:lnTo>
                    <a:pt x="738" y="402"/>
                  </a:lnTo>
                  <a:lnTo>
                    <a:pt x="744" y="396"/>
                  </a:lnTo>
                  <a:lnTo>
                    <a:pt x="744" y="378"/>
                  </a:lnTo>
                  <a:lnTo>
                    <a:pt x="750" y="372"/>
                  </a:lnTo>
                  <a:lnTo>
                    <a:pt x="762" y="348"/>
                  </a:lnTo>
                  <a:lnTo>
                    <a:pt x="762" y="3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7" name="Google Shape;197;p7"/>
            <p:cNvSpPr/>
            <p:nvPr/>
          </p:nvSpPr>
          <p:spPr>
            <a:xfrm>
              <a:off x="3851276" y="2493963"/>
              <a:ext cx="344488" cy="268288"/>
            </a:xfrm>
            <a:custGeom>
              <a:rect b="b" l="l" r="r" t="t"/>
              <a:pathLst>
                <a:path extrusionOk="0" h="660" w="846">
                  <a:moveTo>
                    <a:pt x="822" y="246"/>
                  </a:moveTo>
                  <a:lnTo>
                    <a:pt x="822" y="216"/>
                  </a:lnTo>
                  <a:lnTo>
                    <a:pt x="804" y="216"/>
                  </a:lnTo>
                  <a:lnTo>
                    <a:pt x="816" y="186"/>
                  </a:lnTo>
                  <a:lnTo>
                    <a:pt x="804" y="168"/>
                  </a:lnTo>
                  <a:lnTo>
                    <a:pt x="810" y="102"/>
                  </a:lnTo>
                  <a:lnTo>
                    <a:pt x="798" y="102"/>
                  </a:lnTo>
                  <a:lnTo>
                    <a:pt x="798" y="90"/>
                  </a:lnTo>
                  <a:lnTo>
                    <a:pt x="804" y="84"/>
                  </a:lnTo>
                  <a:lnTo>
                    <a:pt x="792" y="78"/>
                  </a:lnTo>
                  <a:lnTo>
                    <a:pt x="786" y="66"/>
                  </a:lnTo>
                  <a:lnTo>
                    <a:pt x="780" y="60"/>
                  </a:lnTo>
                  <a:lnTo>
                    <a:pt x="744" y="42"/>
                  </a:lnTo>
                  <a:lnTo>
                    <a:pt x="720" y="42"/>
                  </a:lnTo>
                  <a:lnTo>
                    <a:pt x="708" y="48"/>
                  </a:lnTo>
                  <a:lnTo>
                    <a:pt x="702" y="54"/>
                  </a:lnTo>
                  <a:lnTo>
                    <a:pt x="696" y="54"/>
                  </a:lnTo>
                  <a:lnTo>
                    <a:pt x="690" y="48"/>
                  </a:lnTo>
                  <a:lnTo>
                    <a:pt x="678" y="48"/>
                  </a:lnTo>
                  <a:lnTo>
                    <a:pt x="666" y="42"/>
                  </a:lnTo>
                  <a:lnTo>
                    <a:pt x="654" y="42"/>
                  </a:lnTo>
                  <a:lnTo>
                    <a:pt x="642" y="48"/>
                  </a:lnTo>
                  <a:lnTo>
                    <a:pt x="636" y="54"/>
                  </a:lnTo>
                  <a:lnTo>
                    <a:pt x="624" y="54"/>
                  </a:lnTo>
                  <a:lnTo>
                    <a:pt x="588" y="36"/>
                  </a:lnTo>
                  <a:lnTo>
                    <a:pt x="570" y="18"/>
                  </a:lnTo>
                  <a:lnTo>
                    <a:pt x="564" y="6"/>
                  </a:lnTo>
                  <a:lnTo>
                    <a:pt x="558" y="6"/>
                  </a:lnTo>
                  <a:lnTo>
                    <a:pt x="552" y="0"/>
                  </a:lnTo>
                  <a:lnTo>
                    <a:pt x="528" y="0"/>
                  </a:lnTo>
                  <a:lnTo>
                    <a:pt x="528" y="6"/>
                  </a:lnTo>
                  <a:lnTo>
                    <a:pt x="522" y="12"/>
                  </a:lnTo>
                  <a:lnTo>
                    <a:pt x="522" y="30"/>
                  </a:lnTo>
                  <a:lnTo>
                    <a:pt x="516" y="48"/>
                  </a:lnTo>
                  <a:lnTo>
                    <a:pt x="498" y="84"/>
                  </a:lnTo>
                  <a:lnTo>
                    <a:pt x="492" y="102"/>
                  </a:lnTo>
                  <a:lnTo>
                    <a:pt x="468" y="138"/>
                  </a:lnTo>
                  <a:lnTo>
                    <a:pt x="462" y="150"/>
                  </a:lnTo>
                  <a:lnTo>
                    <a:pt x="450" y="162"/>
                  </a:lnTo>
                  <a:lnTo>
                    <a:pt x="438" y="168"/>
                  </a:lnTo>
                  <a:lnTo>
                    <a:pt x="420" y="168"/>
                  </a:lnTo>
                  <a:lnTo>
                    <a:pt x="408" y="174"/>
                  </a:lnTo>
                  <a:lnTo>
                    <a:pt x="402" y="174"/>
                  </a:lnTo>
                  <a:lnTo>
                    <a:pt x="396" y="180"/>
                  </a:lnTo>
                  <a:lnTo>
                    <a:pt x="384" y="186"/>
                  </a:lnTo>
                  <a:lnTo>
                    <a:pt x="378" y="198"/>
                  </a:lnTo>
                  <a:lnTo>
                    <a:pt x="360" y="192"/>
                  </a:lnTo>
                  <a:lnTo>
                    <a:pt x="330" y="204"/>
                  </a:lnTo>
                  <a:lnTo>
                    <a:pt x="330" y="210"/>
                  </a:lnTo>
                  <a:lnTo>
                    <a:pt x="324" y="216"/>
                  </a:lnTo>
                  <a:lnTo>
                    <a:pt x="324" y="228"/>
                  </a:lnTo>
                  <a:lnTo>
                    <a:pt x="318" y="240"/>
                  </a:lnTo>
                  <a:lnTo>
                    <a:pt x="312" y="240"/>
                  </a:lnTo>
                  <a:lnTo>
                    <a:pt x="288" y="264"/>
                  </a:lnTo>
                  <a:lnTo>
                    <a:pt x="288" y="288"/>
                  </a:lnTo>
                  <a:lnTo>
                    <a:pt x="276" y="312"/>
                  </a:lnTo>
                  <a:lnTo>
                    <a:pt x="264" y="324"/>
                  </a:lnTo>
                  <a:lnTo>
                    <a:pt x="258" y="336"/>
                  </a:lnTo>
                  <a:lnTo>
                    <a:pt x="246" y="354"/>
                  </a:lnTo>
                  <a:lnTo>
                    <a:pt x="246" y="402"/>
                  </a:lnTo>
                  <a:lnTo>
                    <a:pt x="240" y="408"/>
                  </a:lnTo>
                  <a:lnTo>
                    <a:pt x="234" y="408"/>
                  </a:lnTo>
                  <a:lnTo>
                    <a:pt x="234" y="414"/>
                  </a:lnTo>
                  <a:lnTo>
                    <a:pt x="240" y="420"/>
                  </a:lnTo>
                  <a:lnTo>
                    <a:pt x="252" y="420"/>
                  </a:lnTo>
                  <a:lnTo>
                    <a:pt x="252" y="474"/>
                  </a:lnTo>
                  <a:lnTo>
                    <a:pt x="240" y="474"/>
                  </a:lnTo>
                  <a:lnTo>
                    <a:pt x="228" y="480"/>
                  </a:lnTo>
                  <a:lnTo>
                    <a:pt x="192" y="540"/>
                  </a:lnTo>
                  <a:lnTo>
                    <a:pt x="180" y="552"/>
                  </a:lnTo>
                  <a:lnTo>
                    <a:pt x="168" y="552"/>
                  </a:lnTo>
                  <a:lnTo>
                    <a:pt x="162" y="558"/>
                  </a:lnTo>
                  <a:lnTo>
                    <a:pt x="150" y="564"/>
                  </a:lnTo>
                  <a:lnTo>
                    <a:pt x="144" y="576"/>
                  </a:lnTo>
                  <a:lnTo>
                    <a:pt x="132" y="588"/>
                  </a:lnTo>
                  <a:lnTo>
                    <a:pt x="126" y="600"/>
                  </a:lnTo>
                  <a:lnTo>
                    <a:pt x="120" y="606"/>
                  </a:lnTo>
                  <a:lnTo>
                    <a:pt x="84" y="624"/>
                  </a:lnTo>
                  <a:lnTo>
                    <a:pt x="66" y="624"/>
                  </a:lnTo>
                  <a:lnTo>
                    <a:pt x="54" y="630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12" y="636"/>
                  </a:lnTo>
                  <a:lnTo>
                    <a:pt x="6" y="642"/>
                  </a:lnTo>
                  <a:lnTo>
                    <a:pt x="6" y="654"/>
                  </a:lnTo>
                  <a:lnTo>
                    <a:pt x="0" y="660"/>
                  </a:lnTo>
                  <a:lnTo>
                    <a:pt x="312" y="660"/>
                  </a:lnTo>
                  <a:lnTo>
                    <a:pt x="312" y="600"/>
                  </a:lnTo>
                  <a:lnTo>
                    <a:pt x="318" y="570"/>
                  </a:lnTo>
                  <a:lnTo>
                    <a:pt x="330" y="564"/>
                  </a:lnTo>
                  <a:lnTo>
                    <a:pt x="336" y="558"/>
                  </a:lnTo>
                  <a:lnTo>
                    <a:pt x="348" y="552"/>
                  </a:lnTo>
                  <a:lnTo>
                    <a:pt x="378" y="522"/>
                  </a:lnTo>
                  <a:lnTo>
                    <a:pt x="378" y="516"/>
                  </a:lnTo>
                  <a:lnTo>
                    <a:pt x="396" y="516"/>
                  </a:lnTo>
                  <a:lnTo>
                    <a:pt x="426" y="498"/>
                  </a:lnTo>
                  <a:lnTo>
                    <a:pt x="438" y="504"/>
                  </a:lnTo>
                  <a:lnTo>
                    <a:pt x="444" y="510"/>
                  </a:lnTo>
                  <a:lnTo>
                    <a:pt x="456" y="510"/>
                  </a:lnTo>
                  <a:lnTo>
                    <a:pt x="462" y="498"/>
                  </a:lnTo>
                  <a:lnTo>
                    <a:pt x="462" y="492"/>
                  </a:lnTo>
                  <a:lnTo>
                    <a:pt x="486" y="486"/>
                  </a:lnTo>
                  <a:lnTo>
                    <a:pt x="492" y="474"/>
                  </a:lnTo>
                  <a:lnTo>
                    <a:pt x="504" y="474"/>
                  </a:lnTo>
                  <a:lnTo>
                    <a:pt x="516" y="480"/>
                  </a:lnTo>
                  <a:lnTo>
                    <a:pt x="540" y="480"/>
                  </a:lnTo>
                  <a:lnTo>
                    <a:pt x="552" y="468"/>
                  </a:lnTo>
                  <a:lnTo>
                    <a:pt x="564" y="444"/>
                  </a:lnTo>
                  <a:lnTo>
                    <a:pt x="570" y="438"/>
                  </a:lnTo>
                  <a:lnTo>
                    <a:pt x="576" y="426"/>
                  </a:lnTo>
                  <a:lnTo>
                    <a:pt x="618" y="426"/>
                  </a:lnTo>
                  <a:lnTo>
                    <a:pt x="624" y="420"/>
                  </a:lnTo>
                  <a:lnTo>
                    <a:pt x="636" y="414"/>
                  </a:lnTo>
                  <a:lnTo>
                    <a:pt x="648" y="402"/>
                  </a:lnTo>
                  <a:lnTo>
                    <a:pt x="648" y="396"/>
                  </a:lnTo>
                  <a:lnTo>
                    <a:pt x="672" y="384"/>
                  </a:lnTo>
                  <a:lnTo>
                    <a:pt x="660" y="366"/>
                  </a:lnTo>
                  <a:lnTo>
                    <a:pt x="654" y="354"/>
                  </a:lnTo>
                  <a:lnTo>
                    <a:pt x="648" y="348"/>
                  </a:lnTo>
                  <a:lnTo>
                    <a:pt x="648" y="336"/>
                  </a:lnTo>
                  <a:lnTo>
                    <a:pt x="654" y="330"/>
                  </a:lnTo>
                  <a:lnTo>
                    <a:pt x="678" y="330"/>
                  </a:lnTo>
                  <a:lnTo>
                    <a:pt x="690" y="324"/>
                  </a:lnTo>
                  <a:lnTo>
                    <a:pt x="714" y="324"/>
                  </a:lnTo>
                  <a:lnTo>
                    <a:pt x="714" y="312"/>
                  </a:lnTo>
                  <a:lnTo>
                    <a:pt x="720" y="306"/>
                  </a:lnTo>
                  <a:lnTo>
                    <a:pt x="720" y="300"/>
                  </a:lnTo>
                  <a:lnTo>
                    <a:pt x="732" y="300"/>
                  </a:lnTo>
                  <a:lnTo>
                    <a:pt x="738" y="306"/>
                  </a:lnTo>
                  <a:lnTo>
                    <a:pt x="744" y="300"/>
                  </a:lnTo>
                  <a:lnTo>
                    <a:pt x="744" y="294"/>
                  </a:lnTo>
                  <a:lnTo>
                    <a:pt x="762" y="294"/>
                  </a:lnTo>
                  <a:lnTo>
                    <a:pt x="774" y="300"/>
                  </a:lnTo>
                  <a:lnTo>
                    <a:pt x="828" y="294"/>
                  </a:lnTo>
                  <a:lnTo>
                    <a:pt x="828" y="282"/>
                  </a:lnTo>
                  <a:lnTo>
                    <a:pt x="846" y="264"/>
                  </a:lnTo>
                  <a:lnTo>
                    <a:pt x="822" y="24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8" name="Google Shape;198;p7"/>
            <p:cNvSpPr/>
            <p:nvPr/>
          </p:nvSpPr>
          <p:spPr>
            <a:xfrm>
              <a:off x="4719638" y="2241550"/>
              <a:ext cx="46038" cy="55563"/>
            </a:xfrm>
            <a:custGeom>
              <a:rect b="b" l="l" r="r" t="t"/>
              <a:pathLst>
                <a:path extrusionOk="0" h="138" w="114">
                  <a:moveTo>
                    <a:pt x="114" y="42"/>
                  </a:moveTo>
                  <a:lnTo>
                    <a:pt x="108" y="48"/>
                  </a:lnTo>
                  <a:lnTo>
                    <a:pt x="96" y="30"/>
                  </a:lnTo>
                  <a:lnTo>
                    <a:pt x="84" y="18"/>
                  </a:lnTo>
                  <a:lnTo>
                    <a:pt x="66" y="6"/>
                  </a:lnTo>
                  <a:lnTo>
                    <a:pt x="60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42" y="24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8" y="36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24" y="72"/>
                  </a:lnTo>
                  <a:lnTo>
                    <a:pt x="6" y="102"/>
                  </a:lnTo>
                  <a:lnTo>
                    <a:pt x="18" y="102"/>
                  </a:lnTo>
                  <a:lnTo>
                    <a:pt x="24" y="96"/>
                  </a:lnTo>
                  <a:lnTo>
                    <a:pt x="36" y="96"/>
                  </a:lnTo>
                  <a:lnTo>
                    <a:pt x="36" y="114"/>
                  </a:lnTo>
                  <a:lnTo>
                    <a:pt x="60" y="138"/>
                  </a:lnTo>
                  <a:lnTo>
                    <a:pt x="72" y="126"/>
                  </a:lnTo>
                  <a:lnTo>
                    <a:pt x="66" y="108"/>
                  </a:lnTo>
                  <a:lnTo>
                    <a:pt x="60" y="114"/>
                  </a:lnTo>
                  <a:lnTo>
                    <a:pt x="42" y="102"/>
                  </a:lnTo>
                  <a:lnTo>
                    <a:pt x="66" y="102"/>
                  </a:lnTo>
                  <a:lnTo>
                    <a:pt x="78" y="96"/>
                  </a:lnTo>
                  <a:lnTo>
                    <a:pt x="78" y="78"/>
                  </a:lnTo>
                  <a:lnTo>
                    <a:pt x="108" y="90"/>
                  </a:lnTo>
                  <a:lnTo>
                    <a:pt x="114" y="84"/>
                  </a:lnTo>
                  <a:lnTo>
                    <a:pt x="114" y="90"/>
                  </a:lnTo>
                  <a:lnTo>
                    <a:pt x="114" y="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199" name="Google Shape;199;p7"/>
            <p:cNvSpPr/>
            <p:nvPr/>
          </p:nvSpPr>
          <p:spPr>
            <a:xfrm>
              <a:off x="6465888" y="1968500"/>
              <a:ext cx="852488" cy="338138"/>
            </a:xfrm>
            <a:custGeom>
              <a:rect b="b" l="l" r="r" t="t"/>
              <a:pathLst>
                <a:path extrusionOk="0" h="834" w="2100">
                  <a:moveTo>
                    <a:pt x="2088" y="408"/>
                  </a:moveTo>
                  <a:lnTo>
                    <a:pt x="2076" y="396"/>
                  </a:lnTo>
                  <a:lnTo>
                    <a:pt x="2070" y="384"/>
                  </a:lnTo>
                  <a:lnTo>
                    <a:pt x="2058" y="384"/>
                  </a:lnTo>
                  <a:lnTo>
                    <a:pt x="2034" y="372"/>
                  </a:lnTo>
                  <a:lnTo>
                    <a:pt x="2022" y="360"/>
                  </a:lnTo>
                  <a:lnTo>
                    <a:pt x="2010" y="354"/>
                  </a:lnTo>
                  <a:lnTo>
                    <a:pt x="2004" y="348"/>
                  </a:lnTo>
                  <a:lnTo>
                    <a:pt x="1986" y="348"/>
                  </a:lnTo>
                  <a:lnTo>
                    <a:pt x="1974" y="342"/>
                  </a:lnTo>
                  <a:lnTo>
                    <a:pt x="1968" y="336"/>
                  </a:lnTo>
                  <a:lnTo>
                    <a:pt x="1968" y="324"/>
                  </a:lnTo>
                  <a:lnTo>
                    <a:pt x="1902" y="324"/>
                  </a:lnTo>
                  <a:lnTo>
                    <a:pt x="1902" y="348"/>
                  </a:lnTo>
                  <a:lnTo>
                    <a:pt x="1896" y="354"/>
                  </a:lnTo>
                  <a:lnTo>
                    <a:pt x="1890" y="354"/>
                  </a:lnTo>
                  <a:lnTo>
                    <a:pt x="1878" y="348"/>
                  </a:lnTo>
                  <a:lnTo>
                    <a:pt x="1866" y="336"/>
                  </a:lnTo>
                  <a:lnTo>
                    <a:pt x="1812" y="336"/>
                  </a:lnTo>
                  <a:lnTo>
                    <a:pt x="1806" y="342"/>
                  </a:lnTo>
                  <a:lnTo>
                    <a:pt x="1812" y="342"/>
                  </a:lnTo>
                  <a:lnTo>
                    <a:pt x="1812" y="348"/>
                  </a:lnTo>
                  <a:lnTo>
                    <a:pt x="1794" y="348"/>
                  </a:lnTo>
                  <a:lnTo>
                    <a:pt x="1788" y="342"/>
                  </a:lnTo>
                  <a:lnTo>
                    <a:pt x="1776" y="336"/>
                  </a:lnTo>
                  <a:lnTo>
                    <a:pt x="1770" y="324"/>
                  </a:lnTo>
                  <a:lnTo>
                    <a:pt x="1770" y="306"/>
                  </a:lnTo>
                  <a:lnTo>
                    <a:pt x="1776" y="306"/>
                  </a:lnTo>
                  <a:lnTo>
                    <a:pt x="1770" y="294"/>
                  </a:lnTo>
                  <a:lnTo>
                    <a:pt x="1764" y="270"/>
                  </a:lnTo>
                  <a:lnTo>
                    <a:pt x="1758" y="258"/>
                  </a:lnTo>
                  <a:lnTo>
                    <a:pt x="1758" y="174"/>
                  </a:lnTo>
                  <a:lnTo>
                    <a:pt x="1740" y="174"/>
                  </a:lnTo>
                  <a:lnTo>
                    <a:pt x="1716" y="168"/>
                  </a:lnTo>
                  <a:lnTo>
                    <a:pt x="1710" y="174"/>
                  </a:lnTo>
                  <a:lnTo>
                    <a:pt x="1698" y="180"/>
                  </a:lnTo>
                  <a:lnTo>
                    <a:pt x="1674" y="180"/>
                  </a:lnTo>
                  <a:lnTo>
                    <a:pt x="1662" y="174"/>
                  </a:lnTo>
                  <a:lnTo>
                    <a:pt x="1644" y="156"/>
                  </a:lnTo>
                  <a:lnTo>
                    <a:pt x="1608" y="156"/>
                  </a:lnTo>
                  <a:lnTo>
                    <a:pt x="1596" y="150"/>
                  </a:lnTo>
                  <a:lnTo>
                    <a:pt x="1578" y="150"/>
                  </a:lnTo>
                  <a:lnTo>
                    <a:pt x="1548" y="180"/>
                  </a:lnTo>
                  <a:lnTo>
                    <a:pt x="1548" y="192"/>
                  </a:lnTo>
                  <a:lnTo>
                    <a:pt x="1536" y="204"/>
                  </a:lnTo>
                  <a:lnTo>
                    <a:pt x="1500" y="204"/>
                  </a:lnTo>
                  <a:lnTo>
                    <a:pt x="1488" y="216"/>
                  </a:lnTo>
                  <a:lnTo>
                    <a:pt x="1440" y="216"/>
                  </a:lnTo>
                  <a:lnTo>
                    <a:pt x="1440" y="222"/>
                  </a:lnTo>
                  <a:lnTo>
                    <a:pt x="1422" y="240"/>
                  </a:lnTo>
                  <a:lnTo>
                    <a:pt x="1416" y="240"/>
                  </a:lnTo>
                  <a:lnTo>
                    <a:pt x="1416" y="234"/>
                  </a:lnTo>
                  <a:lnTo>
                    <a:pt x="1410" y="228"/>
                  </a:lnTo>
                  <a:lnTo>
                    <a:pt x="1392" y="228"/>
                  </a:lnTo>
                  <a:lnTo>
                    <a:pt x="1380" y="234"/>
                  </a:lnTo>
                  <a:lnTo>
                    <a:pt x="1356" y="234"/>
                  </a:lnTo>
                  <a:lnTo>
                    <a:pt x="1344" y="228"/>
                  </a:lnTo>
                  <a:lnTo>
                    <a:pt x="1338" y="228"/>
                  </a:lnTo>
                  <a:lnTo>
                    <a:pt x="1332" y="222"/>
                  </a:lnTo>
                  <a:lnTo>
                    <a:pt x="1266" y="222"/>
                  </a:lnTo>
                  <a:lnTo>
                    <a:pt x="1260" y="216"/>
                  </a:lnTo>
                  <a:lnTo>
                    <a:pt x="1260" y="204"/>
                  </a:lnTo>
                  <a:lnTo>
                    <a:pt x="1248" y="198"/>
                  </a:lnTo>
                  <a:lnTo>
                    <a:pt x="1230" y="198"/>
                  </a:lnTo>
                  <a:lnTo>
                    <a:pt x="1230" y="192"/>
                  </a:lnTo>
                  <a:lnTo>
                    <a:pt x="1218" y="180"/>
                  </a:lnTo>
                  <a:lnTo>
                    <a:pt x="1218" y="174"/>
                  </a:lnTo>
                  <a:lnTo>
                    <a:pt x="1212" y="168"/>
                  </a:lnTo>
                  <a:lnTo>
                    <a:pt x="1152" y="168"/>
                  </a:lnTo>
                  <a:lnTo>
                    <a:pt x="1128" y="144"/>
                  </a:lnTo>
                  <a:lnTo>
                    <a:pt x="1092" y="144"/>
                  </a:lnTo>
                  <a:lnTo>
                    <a:pt x="1086" y="138"/>
                  </a:lnTo>
                  <a:lnTo>
                    <a:pt x="1080" y="138"/>
                  </a:lnTo>
                  <a:lnTo>
                    <a:pt x="1068" y="132"/>
                  </a:lnTo>
                  <a:lnTo>
                    <a:pt x="1020" y="132"/>
                  </a:lnTo>
                  <a:lnTo>
                    <a:pt x="966" y="150"/>
                  </a:lnTo>
                  <a:lnTo>
                    <a:pt x="954" y="156"/>
                  </a:lnTo>
                  <a:lnTo>
                    <a:pt x="942" y="156"/>
                  </a:lnTo>
                  <a:lnTo>
                    <a:pt x="930" y="150"/>
                  </a:lnTo>
                  <a:lnTo>
                    <a:pt x="918" y="150"/>
                  </a:lnTo>
                  <a:lnTo>
                    <a:pt x="912" y="144"/>
                  </a:lnTo>
                  <a:lnTo>
                    <a:pt x="882" y="144"/>
                  </a:lnTo>
                  <a:lnTo>
                    <a:pt x="864" y="126"/>
                  </a:lnTo>
                  <a:lnTo>
                    <a:pt x="864" y="120"/>
                  </a:lnTo>
                  <a:lnTo>
                    <a:pt x="840" y="126"/>
                  </a:lnTo>
                  <a:lnTo>
                    <a:pt x="840" y="120"/>
                  </a:lnTo>
                  <a:lnTo>
                    <a:pt x="834" y="114"/>
                  </a:lnTo>
                  <a:lnTo>
                    <a:pt x="822" y="90"/>
                  </a:lnTo>
                  <a:lnTo>
                    <a:pt x="810" y="78"/>
                  </a:lnTo>
                  <a:lnTo>
                    <a:pt x="804" y="66"/>
                  </a:lnTo>
                  <a:lnTo>
                    <a:pt x="798" y="60"/>
                  </a:lnTo>
                  <a:lnTo>
                    <a:pt x="786" y="54"/>
                  </a:lnTo>
                  <a:lnTo>
                    <a:pt x="768" y="54"/>
                  </a:lnTo>
                  <a:lnTo>
                    <a:pt x="756" y="60"/>
                  </a:lnTo>
                  <a:lnTo>
                    <a:pt x="750" y="60"/>
                  </a:lnTo>
                  <a:lnTo>
                    <a:pt x="726" y="48"/>
                  </a:lnTo>
                  <a:lnTo>
                    <a:pt x="720" y="42"/>
                  </a:lnTo>
                  <a:lnTo>
                    <a:pt x="708" y="36"/>
                  </a:lnTo>
                  <a:lnTo>
                    <a:pt x="672" y="36"/>
                  </a:lnTo>
                  <a:lnTo>
                    <a:pt x="648" y="30"/>
                  </a:lnTo>
                  <a:lnTo>
                    <a:pt x="636" y="30"/>
                  </a:lnTo>
                  <a:lnTo>
                    <a:pt x="576" y="0"/>
                  </a:lnTo>
                  <a:lnTo>
                    <a:pt x="576" y="18"/>
                  </a:lnTo>
                  <a:lnTo>
                    <a:pt x="570" y="30"/>
                  </a:lnTo>
                  <a:lnTo>
                    <a:pt x="558" y="36"/>
                  </a:lnTo>
                  <a:lnTo>
                    <a:pt x="552" y="36"/>
                  </a:lnTo>
                  <a:lnTo>
                    <a:pt x="558" y="48"/>
                  </a:lnTo>
                  <a:lnTo>
                    <a:pt x="540" y="48"/>
                  </a:lnTo>
                  <a:lnTo>
                    <a:pt x="540" y="60"/>
                  </a:lnTo>
                  <a:lnTo>
                    <a:pt x="552" y="72"/>
                  </a:lnTo>
                  <a:lnTo>
                    <a:pt x="558" y="90"/>
                  </a:lnTo>
                  <a:lnTo>
                    <a:pt x="582" y="126"/>
                  </a:lnTo>
                  <a:lnTo>
                    <a:pt x="588" y="126"/>
                  </a:lnTo>
                  <a:lnTo>
                    <a:pt x="594" y="132"/>
                  </a:lnTo>
                  <a:lnTo>
                    <a:pt x="600" y="144"/>
                  </a:lnTo>
                  <a:lnTo>
                    <a:pt x="600" y="168"/>
                  </a:lnTo>
                  <a:lnTo>
                    <a:pt x="582" y="168"/>
                  </a:lnTo>
                  <a:lnTo>
                    <a:pt x="582" y="174"/>
                  </a:lnTo>
                  <a:lnTo>
                    <a:pt x="576" y="180"/>
                  </a:lnTo>
                  <a:lnTo>
                    <a:pt x="552" y="192"/>
                  </a:lnTo>
                  <a:lnTo>
                    <a:pt x="546" y="186"/>
                  </a:lnTo>
                  <a:lnTo>
                    <a:pt x="546" y="174"/>
                  </a:lnTo>
                  <a:lnTo>
                    <a:pt x="498" y="180"/>
                  </a:lnTo>
                  <a:lnTo>
                    <a:pt x="498" y="168"/>
                  </a:lnTo>
                  <a:lnTo>
                    <a:pt x="456" y="168"/>
                  </a:lnTo>
                  <a:lnTo>
                    <a:pt x="450" y="174"/>
                  </a:lnTo>
                  <a:lnTo>
                    <a:pt x="450" y="180"/>
                  </a:lnTo>
                  <a:lnTo>
                    <a:pt x="444" y="168"/>
                  </a:lnTo>
                  <a:lnTo>
                    <a:pt x="420" y="174"/>
                  </a:lnTo>
                  <a:lnTo>
                    <a:pt x="414" y="162"/>
                  </a:lnTo>
                  <a:lnTo>
                    <a:pt x="384" y="162"/>
                  </a:lnTo>
                  <a:lnTo>
                    <a:pt x="366" y="156"/>
                  </a:lnTo>
                  <a:lnTo>
                    <a:pt x="360" y="150"/>
                  </a:lnTo>
                  <a:lnTo>
                    <a:pt x="360" y="138"/>
                  </a:lnTo>
                  <a:lnTo>
                    <a:pt x="354" y="132"/>
                  </a:lnTo>
                  <a:lnTo>
                    <a:pt x="354" y="126"/>
                  </a:lnTo>
                  <a:lnTo>
                    <a:pt x="312" y="126"/>
                  </a:lnTo>
                  <a:lnTo>
                    <a:pt x="294" y="132"/>
                  </a:lnTo>
                  <a:lnTo>
                    <a:pt x="270" y="132"/>
                  </a:lnTo>
                  <a:lnTo>
                    <a:pt x="264" y="114"/>
                  </a:lnTo>
                  <a:lnTo>
                    <a:pt x="228" y="114"/>
                  </a:lnTo>
                  <a:lnTo>
                    <a:pt x="228" y="108"/>
                  </a:lnTo>
                  <a:lnTo>
                    <a:pt x="210" y="114"/>
                  </a:lnTo>
                  <a:lnTo>
                    <a:pt x="204" y="108"/>
                  </a:lnTo>
                  <a:lnTo>
                    <a:pt x="186" y="108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74" y="126"/>
                  </a:lnTo>
                  <a:lnTo>
                    <a:pt x="174" y="132"/>
                  </a:lnTo>
                  <a:lnTo>
                    <a:pt x="150" y="132"/>
                  </a:lnTo>
                  <a:lnTo>
                    <a:pt x="138" y="150"/>
                  </a:lnTo>
                  <a:lnTo>
                    <a:pt x="120" y="150"/>
                  </a:lnTo>
                  <a:lnTo>
                    <a:pt x="84" y="186"/>
                  </a:lnTo>
                  <a:lnTo>
                    <a:pt x="84" y="192"/>
                  </a:lnTo>
                  <a:lnTo>
                    <a:pt x="90" y="198"/>
                  </a:lnTo>
                  <a:lnTo>
                    <a:pt x="66" y="198"/>
                  </a:lnTo>
                  <a:lnTo>
                    <a:pt x="72" y="210"/>
                  </a:lnTo>
                  <a:lnTo>
                    <a:pt x="12" y="210"/>
                  </a:lnTo>
                  <a:lnTo>
                    <a:pt x="12" y="228"/>
                  </a:lnTo>
                  <a:lnTo>
                    <a:pt x="0" y="240"/>
                  </a:lnTo>
                  <a:lnTo>
                    <a:pt x="6" y="246"/>
                  </a:lnTo>
                  <a:lnTo>
                    <a:pt x="6" y="258"/>
                  </a:lnTo>
                  <a:lnTo>
                    <a:pt x="0" y="264"/>
                  </a:lnTo>
                  <a:lnTo>
                    <a:pt x="24" y="264"/>
                  </a:lnTo>
                  <a:lnTo>
                    <a:pt x="24" y="282"/>
                  </a:lnTo>
                  <a:lnTo>
                    <a:pt x="36" y="288"/>
                  </a:lnTo>
                  <a:lnTo>
                    <a:pt x="48" y="288"/>
                  </a:lnTo>
                  <a:lnTo>
                    <a:pt x="60" y="294"/>
                  </a:lnTo>
                  <a:lnTo>
                    <a:pt x="72" y="294"/>
                  </a:lnTo>
                  <a:lnTo>
                    <a:pt x="78" y="306"/>
                  </a:lnTo>
                  <a:lnTo>
                    <a:pt x="102" y="330"/>
                  </a:lnTo>
                  <a:lnTo>
                    <a:pt x="138" y="318"/>
                  </a:lnTo>
                  <a:lnTo>
                    <a:pt x="156" y="330"/>
                  </a:lnTo>
                  <a:lnTo>
                    <a:pt x="162" y="336"/>
                  </a:lnTo>
                  <a:lnTo>
                    <a:pt x="174" y="336"/>
                  </a:lnTo>
                  <a:lnTo>
                    <a:pt x="186" y="342"/>
                  </a:lnTo>
                  <a:lnTo>
                    <a:pt x="204" y="348"/>
                  </a:lnTo>
                  <a:lnTo>
                    <a:pt x="222" y="366"/>
                  </a:lnTo>
                  <a:lnTo>
                    <a:pt x="228" y="378"/>
                  </a:lnTo>
                  <a:lnTo>
                    <a:pt x="240" y="396"/>
                  </a:lnTo>
                  <a:lnTo>
                    <a:pt x="264" y="414"/>
                  </a:lnTo>
                  <a:lnTo>
                    <a:pt x="276" y="426"/>
                  </a:lnTo>
                  <a:lnTo>
                    <a:pt x="282" y="438"/>
                  </a:lnTo>
                  <a:lnTo>
                    <a:pt x="282" y="450"/>
                  </a:lnTo>
                  <a:lnTo>
                    <a:pt x="288" y="456"/>
                  </a:lnTo>
                  <a:lnTo>
                    <a:pt x="294" y="468"/>
                  </a:lnTo>
                  <a:lnTo>
                    <a:pt x="300" y="474"/>
                  </a:lnTo>
                  <a:lnTo>
                    <a:pt x="300" y="480"/>
                  </a:lnTo>
                  <a:lnTo>
                    <a:pt x="288" y="492"/>
                  </a:lnTo>
                  <a:lnTo>
                    <a:pt x="288" y="504"/>
                  </a:lnTo>
                  <a:lnTo>
                    <a:pt x="294" y="522"/>
                  </a:lnTo>
                  <a:lnTo>
                    <a:pt x="300" y="534"/>
                  </a:lnTo>
                  <a:lnTo>
                    <a:pt x="306" y="540"/>
                  </a:lnTo>
                  <a:lnTo>
                    <a:pt x="318" y="546"/>
                  </a:lnTo>
                  <a:lnTo>
                    <a:pt x="330" y="546"/>
                  </a:lnTo>
                  <a:lnTo>
                    <a:pt x="342" y="552"/>
                  </a:lnTo>
                  <a:lnTo>
                    <a:pt x="348" y="552"/>
                  </a:lnTo>
                  <a:lnTo>
                    <a:pt x="366" y="558"/>
                  </a:lnTo>
                  <a:lnTo>
                    <a:pt x="390" y="564"/>
                  </a:lnTo>
                  <a:lnTo>
                    <a:pt x="486" y="564"/>
                  </a:lnTo>
                  <a:lnTo>
                    <a:pt x="492" y="570"/>
                  </a:lnTo>
                  <a:lnTo>
                    <a:pt x="498" y="570"/>
                  </a:lnTo>
                  <a:lnTo>
                    <a:pt x="510" y="576"/>
                  </a:lnTo>
                  <a:lnTo>
                    <a:pt x="516" y="576"/>
                  </a:lnTo>
                  <a:lnTo>
                    <a:pt x="528" y="582"/>
                  </a:lnTo>
                  <a:lnTo>
                    <a:pt x="534" y="594"/>
                  </a:lnTo>
                  <a:lnTo>
                    <a:pt x="540" y="594"/>
                  </a:lnTo>
                  <a:lnTo>
                    <a:pt x="546" y="600"/>
                  </a:lnTo>
                  <a:lnTo>
                    <a:pt x="552" y="600"/>
                  </a:lnTo>
                  <a:lnTo>
                    <a:pt x="576" y="612"/>
                  </a:lnTo>
                  <a:lnTo>
                    <a:pt x="588" y="612"/>
                  </a:lnTo>
                  <a:lnTo>
                    <a:pt x="594" y="618"/>
                  </a:lnTo>
                  <a:lnTo>
                    <a:pt x="630" y="618"/>
                  </a:lnTo>
                  <a:lnTo>
                    <a:pt x="642" y="642"/>
                  </a:lnTo>
                  <a:lnTo>
                    <a:pt x="684" y="684"/>
                  </a:lnTo>
                  <a:lnTo>
                    <a:pt x="690" y="696"/>
                  </a:lnTo>
                  <a:lnTo>
                    <a:pt x="720" y="726"/>
                  </a:lnTo>
                  <a:lnTo>
                    <a:pt x="732" y="732"/>
                  </a:lnTo>
                  <a:lnTo>
                    <a:pt x="738" y="744"/>
                  </a:lnTo>
                  <a:lnTo>
                    <a:pt x="750" y="750"/>
                  </a:lnTo>
                  <a:lnTo>
                    <a:pt x="810" y="744"/>
                  </a:lnTo>
                  <a:lnTo>
                    <a:pt x="864" y="750"/>
                  </a:lnTo>
                  <a:lnTo>
                    <a:pt x="912" y="750"/>
                  </a:lnTo>
                  <a:lnTo>
                    <a:pt x="948" y="756"/>
                  </a:lnTo>
                  <a:lnTo>
                    <a:pt x="954" y="750"/>
                  </a:lnTo>
                  <a:lnTo>
                    <a:pt x="966" y="744"/>
                  </a:lnTo>
                  <a:lnTo>
                    <a:pt x="972" y="738"/>
                  </a:lnTo>
                  <a:lnTo>
                    <a:pt x="984" y="738"/>
                  </a:lnTo>
                  <a:lnTo>
                    <a:pt x="996" y="744"/>
                  </a:lnTo>
                  <a:lnTo>
                    <a:pt x="1002" y="744"/>
                  </a:lnTo>
                  <a:lnTo>
                    <a:pt x="1008" y="750"/>
                  </a:lnTo>
                  <a:lnTo>
                    <a:pt x="1062" y="750"/>
                  </a:lnTo>
                  <a:lnTo>
                    <a:pt x="1080" y="756"/>
                  </a:lnTo>
                  <a:lnTo>
                    <a:pt x="1092" y="756"/>
                  </a:lnTo>
                  <a:lnTo>
                    <a:pt x="1110" y="774"/>
                  </a:lnTo>
                  <a:lnTo>
                    <a:pt x="1116" y="786"/>
                  </a:lnTo>
                  <a:lnTo>
                    <a:pt x="1128" y="792"/>
                  </a:lnTo>
                  <a:lnTo>
                    <a:pt x="1152" y="798"/>
                  </a:lnTo>
                  <a:lnTo>
                    <a:pt x="1200" y="798"/>
                  </a:lnTo>
                  <a:lnTo>
                    <a:pt x="1218" y="804"/>
                  </a:lnTo>
                  <a:lnTo>
                    <a:pt x="1242" y="816"/>
                  </a:lnTo>
                  <a:lnTo>
                    <a:pt x="1248" y="822"/>
                  </a:lnTo>
                  <a:lnTo>
                    <a:pt x="1260" y="822"/>
                  </a:lnTo>
                  <a:lnTo>
                    <a:pt x="1266" y="816"/>
                  </a:lnTo>
                  <a:lnTo>
                    <a:pt x="1278" y="816"/>
                  </a:lnTo>
                  <a:lnTo>
                    <a:pt x="1290" y="810"/>
                  </a:lnTo>
                  <a:lnTo>
                    <a:pt x="1302" y="810"/>
                  </a:lnTo>
                  <a:lnTo>
                    <a:pt x="1302" y="816"/>
                  </a:lnTo>
                  <a:lnTo>
                    <a:pt x="1308" y="828"/>
                  </a:lnTo>
                  <a:lnTo>
                    <a:pt x="1314" y="828"/>
                  </a:lnTo>
                  <a:lnTo>
                    <a:pt x="1320" y="834"/>
                  </a:lnTo>
                  <a:lnTo>
                    <a:pt x="1338" y="834"/>
                  </a:lnTo>
                  <a:lnTo>
                    <a:pt x="1344" y="828"/>
                  </a:lnTo>
                  <a:lnTo>
                    <a:pt x="1362" y="816"/>
                  </a:lnTo>
                  <a:lnTo>
                    <a:pt x="1422" y="780"/>
                  </a:lnTo>
                  <a:lnTo>
                    <a:pt x="1440" y="768"/>
                  </a:lnTo>
                  <a:lnTo>
                    <a:pt x="1596" y="768"/>
                  </a:lnTo>
                  <a:lnTo>
                    <a:pt x="1614" y="744"/>
                  </a:lnTo>
                  <a:lnTo>
                    <a:pt x="1638" y="744"/>
                  </a:lnTo>
                  <a:lnTo>
                    <a:pt x="1650" y="738"/>
                  </a:lnTo>
                  <a:lnTo>
                    <a:pt x="1662" y="714"/>
                  </a:lnTo>
                  <a:lnTo>
                    <a:pt x="1662" y="708"/>
                  </a:lnTo>
                  <a:lnTo>
                    <a:pt x="1668" y="696"/>
                  </a:lnTo>
                  <a:lnTo>
                    <a:pt x="1668" y="690"/>
                  </a:lnTo>
                  <a:lnTo>
                    <a:pt x="1692" y="690"/>
                  </a:lnTo>
                  <a:lnTo>
                    <a:pt x="1704" y="678"/>
                  </a:lnTo>
                  <a:lnTo>
                    <a:pt x="1710" y="666"/>
                  </a:lnTo>
                  <a:lnTo>
                    <a:pt x="1716" y="660"/>
                  </a:lnTo>
                  <a:lnTo>
                    <a:pt x="1716" y="654"/>
                  </a:lnTo>
                  <a:lnTo>
                    <a:pt x="1704" y="648"/>
                  </a:lnTo>
                  <a:lnTo>
                    <a:pt x="1686" y="630"/>
                  </a:lnTo>
                  <a:lnTo>
                    <a:pt x="1674" y="624"/>
                  </a:lnTo>
                  <a:lnTo>
                    <a:pt x="1656" y="606"/>
                  </a:lnTo>
                  <a:lnTo>
                    <a:pt x="1650" y="594"/>
                  </a:lnTo>
                  <a:lnTo>
                    <a:pt x="1650" y="582"/>
                  </a:lnTo>
                  <a:lnTo>
                    <a:pt x="1656" y="570"/>
                  </a:lnTo>
                  <a:lnTo>
                    <a:pt x="1656" y="558"/>
                  </a:lnTo>
                  <a:lnTo>
                    <a:pt x="1668" y="552"/>
                  </a:lnTo>
                  <a:lnTo>
                    <a:pt x="1692" y="552"/>
                  </a:lnTo>
                  <a:lnTo>
                    <a:pt x="1698" y="558"/>
                  </a:lnTo>
                  <a:lnTo>
                    <a:pt x="1704" y="558"/>
                  </a:lnTo>
                  <a:lnTo>
                    <a:pt x="1710" y="564"/>
                  </a:lnTo>
                  <a:lnTo>
                    <a:pt x="1722" y="570"/>
                  </a:lnTo>
                  <a:lnTo>
                    <a:pt x="1728" y="576"/>
                  </a:lnTo>
                  <a:lnTo>
                    <a:pt x="1740" y="582"/>
                  </a:lnTo>
                  <a:lnTo>
                    <a:pt x="1764" y="582"/>
                  </a:lnTo>
                  <a:lnTo>
                    <a:pt x="1776" y="576"/>
                  </a:lnTo>
                  <a:lnTo>
                    <a:pt x="1794" y="576"/>
                  </a:lnTo>
                  <a:lnTo>
                    <a:pt x="1806" y="570"/>
                  </a:lnTo>
                  <a:lnTo>
                    <a:pt x="1812" y="558"/>
                  </a:lnTo>
                  <a:lnTo>
                    <a:pt x="1818" y="552"/>
                  </a:lnTo>
                  <a:lnTo>
                    <a:pt x="1818" y="528"/>
                  </a:lnTo>
                  <a:lnTo>
                    <a:pt x="1890" y="528"/>
                  </a:lnTo>
                  <a:lnTo>
                    <a:pt x="1914" y="504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902" y="474"/>
                  </a:lnTo>
                  <a:lnTo>
                    <a:pt x="1938" y="456"/>
                  </a:lnTo>
                  <a:lnTo>
                    <a:pt x="1950" y="456"/>
                  </a:lnTo>
                  <a:lnTo>
                    <a:pt x="1950" y="438"/>
                  </a:lnTo>
                  <a:lnTo>
                    <a:pt x="1980" y="444"/>
                  </a:lnTo>
                  <a:lnTo>
                    <a:pt x="1998" y="426"/>
                  </a:lnTo>
                  <a:lnTo>
                    <a:pt x="2004" y="426"/>
                  </a:lnTo>
                  <a:lnTo>
                    <a:pt x="2010" y="420"/>
                  </a:lnTo>
                  <a:lnTo>
                    <a:pt x="2040" y="420"/>
                  </a:lnTo>
                  <a:lnTo>
                    <a:pt x="2052" y="426"/>
                  </a:lnTo>
                  <a:lnTo>
                    <a:pt x="2058" y="432"/>
                  </a:lnTo>
                  <a:lnTo>
                    <a:pt x="2094" y="432"/>
                  </a:lnTo>
                  <a:lnTo>
                    <a:pt x="2100" y="426"/>
                  </a:lnTo>
                  <a:lnTo>
                    <a:pt x="2100" y="420"/>
                  </a:lnTo>
                  <a:lnTo>
                    <a:pt x="2088" y="40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0" name="Google Shape;200;p7"/>
            <p:cNvSpPr/>
            <p:nvPr/>
          </p:nvSpPr>
          <p:spPr>
            <a:xfrm>
              <a:off x="4924426" y="2085975"/>
              <a:ext cx="87313" cy="96838"/>
            </a:xfrm>
            <a:custGeom>
              <a:rect b="b" l="l" r="r" t="t"/>
              <a:pathLst>
                <a:path extrusionOk="0" h="240" w="216">
                  <a:moveTo>
                    <a:pt x="0" y="18"/>
                  </a:moveTo>
                  <a:lnTo>
                    <a:pt x="18" y="24"/>
                  </a:lnTo>
                  <a:lnTo>
                    <a:pt x="24" y="30"/>
                  </a:lnTo>
                  <a:lnTo>
                    <a:pt x="30" y="42"/>
                  </a:lnTo>
                  <a:lnTo>
                    <a:pt x="36" y="48"/>
                  </a:lnTo>
                  <a:lnTo>
                    <a:pt x="36" y="60"/>
                  </a:lnTo>
                  <a:lnTo>
                    <a:pt x="60" y="72"/>
                  </a:lnTo>
                  <a:lnTo>
                    <a:pt x="66" y="96"/>
                  </a:lnTo>
                  <a:lnTo>
                    <a:pt x="78" y="96"/>
                  </a:lnTo>
                  <a:lnTo>
                    <a:pt x="84" y="114"/>
                  </a:lnTo>
                  <a:lnTo>
                    <a:pt x="102" y="114"/>
                  </a:lnTo>
                  <a:lnTo>
                    <a:pt x="108" y="120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08" y="168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102" y="198"/>
                  </a:lnTo>
                  <a:lnTo>
                    <a:pt x="108" y="210"/>
                  </a:lnTo>
                  <a:lnTo>
                    <a:pt x="114" y="216"/>
                  </a:lnTo>
                  <a:lnTo>
                    <a:pt x="114" y="240"/>
                  </a:lnTo>
                  <a:lnTo>
                    <a:pt x="138" y="234"/>
                  </a:lnTo>
                  <a:lnTo>
                    <a:pt x="138" y="222"/>
                  </a:lnTo>
                  <a:lnTo>
                    <a:pt x="132" y="216"/>
                  </a:lnTo>
                  <a:lnTo>
                    <a:pt x="132" y="204"/>
                  </a:lnTo>
                  <a:lnTo>
                    <a:pt x="138" y="204"/>
                  </a:lnTo>
                  <a:lnTo>
                    <a:pt x="150" y="198"/>
                  </a:lnTo>
                  <a:lnTo>
                    <a:pt x="156" y="192"/>
                  </a:lnTo>
                  <a:lnTo>
                    <a:pt x="174" y="180"/>
                  </a:lnTo>
                  <a:lnTo>
                    <a:pt x="168" y="174"/>
                  </a:lnTo>
                  <a:lnTo>
                    <a:pt x="156" y="168"/>
                  </a:lnTo>
                  <a:lnTo>
                    <a:pt x="150" y="168"/>
                  </a:lnTo>
                  <a:lnTo>
                    <a:pt x="150" y="162"/>
                  </a:lnTo>
                  <a:lnTo>
                    <a:pt x="156" y="156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98" y="162"/>
                  </a:lnTo>
                  <a:lnTo>
                    <a:pt x="210" y="156"/>
                  </a:lnTo>
                  <a:lnTo>
                    <a:pt x="216" y="156"/>
                  </a:lnTo>
                  <a:lnTo>
                    <a:pt x="216" y="126"/>
                  </a:lnTo>
                  <a:lnTo>
                    <a:pt x="210" y="120"/>
                  </a:lnTo>
                  <a:lnTo>
                    <a:pt x="198" y="120"/>
                  </a:lnTo>
                  <a:lnTo>
                    <a:pt x="192" y="114"/>
                  </a:lnTo>
                  <a:lnTo>
                    <a:pt x="180" y="114"/>
                  </a:lnTo>
                  <a:lnTo>
                    <a:pt x="180" y="96"/>
                  </a:lnTo>
                  <a:lnTo>
                    <a:pt x="186" y="90"/>
                  </a:lnTo>
                  <a:lnTo>
                    <a:pt x="180" y="84"/>
                  </a:lnTo>
                  <a:lnTo>
                    <a:pt x="174" y="84"/>
                  </a:lnTo>
                  <a:lnTo>
                    <a:pt x="162" y="90"/>
                  </a:lnTo>
                  <a:lnTo>
                    <a:pt x="162" y="66"/>
                  </a:lnTo>
                  <a:lnTo>
                    <a:pt x="168" y="60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44" y="36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20" y="18"/>
                  </a:lnTo>
                  <a:lnTo>
                    <a:pt x="78" y="18"/>
                  </a:lnTo>
                  <a:lnTo>
                    <a:pt x="78" y="12"/>
                  </a:lnTo>
                  <a:lnTo>
                    <a:pt x="72" y="12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12"/>
                  </a:lnTo>
                  <a:lnTo>
                    <a:pt x="24" y="12"/>
                  </a:lnTo>
                  <a:lnTo>
                    <a:pt x="12" y="6"/>
                  </a:lnTo>
                  <a:lnTo>
                    <a:pt x="6" y="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1" name="Google Shape;201;p7"/>
            <p:cNvSpPr/>
            <p:nvPr/>
          </p:nvSpPr>
          <p:spPr>
            <a:xfrm>
              <a:off x="1001713" y="2598738"/>
              <a:ext cx="755650" cy="592138"/>
            </a:xfrm>
            <a:custGeom>
              <a:rect b="b" l="l" r="r" t="t"/>
              <a:pathLst>
                <a:path extrusionOk="0" h="1458" w="1860">
                  <a:moveTo>
                    <a:pt x="1422" y="1440"/>
                  </a:moveTo>
                  <a:lnTo>
                    <a:pt x="1422" y="1380"/>
                  </a:lnTo>
                  <a:lnTo>
                    <a:pt x="1452" y="1332"/>
                  </a:lnTo>
                  <a:lnTo>
                    <a:pt x="1542" y="1338"/>
                  </a:lnTo>
                  <a:lnTo>
                    <a:pt x="1542" y="1320"/>
                  </a:lnTo>
                  <a:lnTo>
                    <a:pt x="1548" y="1320"/>
                  </a:lnTo>
                  <a:lnTo>
                    <a:pt x="1554" y="1314"/>
                  </a:lnTo>
                  <a:lnTo>
                    <a:pt x="1554" y="1302"/>
                  </a:lnTo>
                  <a:lnTo>
                    <a:pt x="1536" y="1302"/>
                  </a:lnTo>
                  <a:lnTo>
                    <a:pt x="1530" y="1278"/>
                  </a:lnTo>
                  <a:lnTo>
                    <a:pt x="1524" y="1278"/>
                  </a:lnTo>
                  <a:lnTo>
                    <a:pt x="1512" y="1272"/>
                  </a:lnTo>
                  <a:lnTo>
                    <a:pt x="1506" y="1272"/>
                  </a:lnTo>
                  <a:lnTo>
                    <a:pt x="1500" y="1266"/>
                  </a:lnTo>
                  <a:lnTo>
                    <a:pt x="1494" y="1254"/>
                  </a:lnTo>
                  <a:lnTo>
                    <a:pt x="1494" y="1248"/>
                  </a:lnTo>
                  <a:lnTo>
                    <a:pt x="1482" y="1242"/>
                  </a:lnTo>
                  <a:lnTo>
                    <a:pt x="1506" y="1242"/>
                  </a:lnTo>
                  <a:lnTo>
                    <a:pt x="1518" y="1236"/>
                  </a:lnTo>
                  <a:lnTo>
                    <a:pt x="1524" y="1236"/>
                  </a:lnTo>
                  <a:lnTo>
                    <a:pt x="1524" y="1212"/>
                  </a:lnTo>
                  <a:lnTo>
                    <a:pt x="1518" y="1200"/>
                  </a:lnTo>
                  <a:lnTo>
                    <a:pt x="1518" y="1188"/>
                  </a:lnTo>
                  <a:lnTo>
                    <a:pt x="1650" y="1194"/>
                  </a:lnTo>
                  <a:lnTo>
                    <a:pt x="1656" y="1182"/>
                  </a:lnTo>
                  <a:lnTo>
                    <a:pt x="1656" y="1176"/>
                  </a:lnTo>
                  <a:lnTo>
                    <a:pt x="1662" y="1176"/>
                  </a:lnTo>
                  <a:lnTo>
                    <a:pt x="1668" y="1182"/>
                  </a:lnTo>
                  <a:lnTo>
                    <a:pt x="1668" y="1188"/>
                  </a:lnTo>
                  <a:lnTo>
                    <a:pt x="1674" y="1188"/>
                  </a:lnTo>
                  <a:lnTo>
                    <a:pt x="1680" y="1182"/>
                  </a:lnTo>
                  <a:lnTo>
                    <a:pt x="1692" y="1176"/>
                  </a:lnTo>
                  <a:lnTo>
                    <a:pt x="1698" y="1164"/>
                  </a:lnTo>
                  <a:lnTo>
                    <a:pt x="1698" y="1152"/>
                  </a:lnTo>
                  <a:lnTo>
                    <a:pt x="1704" y="1146"/>
                  </a:lnTo>
                  <a:lnTo>
                    <a:pt x="1704" y="1140"/>
                  </a:lnTo>
                  <a:lnTo>
                    <a:pt x="1710" y="1152"/>
                  </a:lnTo>
                  <a:lnTo>
                    <a:pt x="1746" y="1116"/>
                  </a:lnTo>
                  <a:lnTo>
                    <a:pt x="1746" y="1122"/>
                  </a:lnTo>
                  <a:lnTo>
                    <a:pt x="1740" y="1128"/>
                  </a:lnTo>
                  <a:lnTo>
                    <a:pt x="1740" y="1146"/>
                  </a:lnTo>
                  <a:lnTo>
                    <a:pt x="1746" y="1152"/>
                  </a:lnTo>
                  <a:lnTo>
                    <a:pt x="1758" y="1152"/>
                  </a:lnTo>
                  <a:lnTo>
                    <a:pt x="1782" y="1086"/>
                  </a:lnTo>
                  <a:lnTo>
                    <a:pt x="1770" y="1074"/>
                  </a:lnTo>
                  <a:lnTo>
                    <a:pt x="1794" y="1068"/>
                  </a:lnTo>
                  <a:lnTo>
                    <a:pt x="1794" y="1056"/>
                  </a:lnTo>
                  <a:lnTo>
                    <a:pt x="1776" y="1050"/>
                  </a:lnTo>
                  <a:lnTo>
                    <a:pt x="1794" y="1032"/>
                  </a:lnTo>
                  <a:lnTo>
                    <a:pt x="1800" y="1008"/>
                  </a:lnTo>
                  <a:lnTo>
                    <a:pt x="1806" y="996"/>
                  </a:lnTo>
                  <a:lnTo>
                    <a:pt x="1818" y="990"/>
                  </a:lnTo>
                  <a:lnTo>
                    <a:pt x="1824" y="978"/>
                  </a:lnTo>
                  <a:lnTo>
                    <a:pt x="1836" y="966"/>
                  </a:lnTo>
                  <a:lnTo>
                    <a:pt x="1842" y="954"/>
                  </a:lnTo>
                  <a:lnTo>
                    <a:pt x="1848" y="948"/>
                  </a:lnTo>
                  <a:lnTo>
                    <a:pt x="1854" y="936"/>
                  </a:lnTo>
                  <a:lnTo>
                    <a:pt x="1854" y="930"/>
                  </a:lnTo>
                  <a:lnTo>
                    <a:pt x="1860" y="918"/>
                  </a:lnTo>
                  <a:lnTo>
                    <a:pt x="1860" y="900"/>
                  </a:lnTo>
                  <a:lnTo>
                    <a:pt x="1854" y="894"/>
                  </a:lnTo>
                  <a:lnTo>
                    <a:pt x="1818" y="894"/>
                  </a:lnTo>
                  <a:lnTo>
                    <a:pt x="1812" y="900"/>
                  </a:lnTo>
                  <a:lnTo>
                    <a:pt x="1800" y="900"/>
                  </a:lnTo>
                  <a:lnTo>
                    <a:pt x="1794" y="894"/>
                  </a:lnTo>
                  <a:lnTo>
                    <a:pt x="1782" y="894"/>
                  </a:lnTo>
                  <a:lnTo>
                    <a:pt x="1770" y="888"/>
                  </a:lnTo>
                  <a:lnTo>
                    <a:pt x="1746" y="888"/>
                  </a:lnTo>
                  <a:lnTo>
                    <a:pt x="1734" y="894"/>
                  </a:lnTo>
                  <a:lnTo>
                    <a:pt x="1716" y="900"/>
                  </a:lnTo>
                  <a:lnTo>
                    <a:pt x="1698" y="900"/>
                  </a:lnTo>
                  <a:lnTo>
                    <a:pt x="1686" y="906"/>
                  </a:lnTo>
                  <a:lnTo>
                    <a:pt x="1668" y="906"/>
                  </a:lnTo>
                  <a:lnTo>
                    <a:pt x="1656" y="912"/>
                  </a:lnTo>
                  <a:lnTo>
                    <a:pt x="1626" y="912"/>
                  </a:lnTo>
                  <a:lnTo>
                    <a:pt x="1614" y="918"/>
                  </a:lnTo>
                  <a:lnTo>
                    <a:pt x="1608" y="924"/>
                  </a:lnTo>
                  <a:lnTo>
                    <a:pt x="1596" y="948"/>
                  </a:lnTo>
                  <a:lnTo>
                    <a:pt x="1590" y="966"/>
                  </a:lnTo>
                  <a:lnTo>
                    <a:pt x="1590" y="1026"/>
                  </a:lnTo>
                  <a:lnTo>
                    <a:pt x="1572" y="1032"/>
                  </a:lnTo>
                  <a:lnTo>
                    <a:pt x="1572" y="1062"/>
                  </a:lnTo>
                  <a:lnTo>
                    <a:pt x="1566" y="1074"/>
                  </a:lnTo>
                  <a:lnTo>
                    <a:pt x="1542" y="1086"/>
                  </a:lnTo>
                  <a:lnTo>
                    <a:pt x="1524" y="1098"/>
                  </a:lnTo>
                  <a:lnTo>
                    <a:pt x="1512" y="1110"/>
                  </a:lnTo>
                  <a:lnTo>
                    <a:pt x="1512" y="1122"/>
                  </a:lnTo>
                  <a:lnTo>
                    <a:pt x="1506" y="1128"/>
                  </a:lnTo>
                  <a:lnTo>
                    <a:pt x="1506" y="1140"/>
                  </a:lnTo>
                  <a:lnTo>
                    <a:pt x="1500" y="1146"/>
                  </a:lnTo>
                  <a:lnTo>
                    <a:pt x="1488" y="1146"/>
                  </a:lnTo>
                  <a:lnTo>
                    <a:pt x="1476" y="1134"/>
                  </a:lnTo>
                  <a:lnTo>
                    <a:pt x="1476" y="1128"/>
                  </a:lnTo>
                  <a:lnTo>
                    <a:pt x="1470" y="1122"/>
                  </a:lnTo>
                  <a:lnTo>
                    <a:pt x="1440" y="1122"/>
                  </a:lnTo>
                  <a:lnTo>
                    <a:pt x="1416" y="1128"/>
                  </a:lnTo>
                  <a:lnTo>
                    <a:pt x="1392" y="1140"/>
                  </a:lnTo>
                  <a:lnTo>
                    <a:pt x="1356" y="1140"/>
                  </a:lnTo>
                  <a:lnTo>
                    <a:pt x="1338" y="1146"/>
                  </a:lnTo>
                  <a:lnTo>
                    <a:pt x="1290" y="1170"/>
                  </a:lnTo>
                  <a:lnTo>
                    <a:pt x="1284" y="1170"/>
                  </a:lnTo>
                  <a:lnTo>
                    <a:pt x="1272" y="1158"/>
                  </a:lnTo>
                  <a:lnTo>
                    <a:pt x="1266" y="1146"/>
                  </a:lnTo>
                  <a:lnTo>
                    <a:pt x="1266" y="1140"/>
                  </a:lnTo>
                  <a:lnTo>
                    <a:pt x="1260" y="1128"/>
                  </a:lnTo>
                  <a:lnTo>
                    <a:pt x="1242" y="1128"/>
                  </a:lnTo>
                  <a:lnTo>
                    <a:pt x="1224" y="1122"/>
                  </a:lnTo>
                  <a:lnTo>
                    <a:pt x="1194" y="1122"/>
                  </a:lnTo>
                  <a:lnTo>
                    <a:pt x="1194" y="1104"/>
                  </a:lnTo>
                  <a:lnTo>
                    <a:pt x="1188" y="1092"/>
                  </a:lnTo>
                  <a:lnTo>
                    <a:pt x="1176" y="1080"/>
                  </a:lnTo>
                  <a:lnTo>
                    <a:pt x="1170" y="1068"/>
                  </a:lnTo>
                  <a:lnTo>
                    <a:pt x="1164" y="1062"/>
                  </a:lnTo>
                  <a:lnTo>
                    <a:pt x="1164" y="1026"/>
                  </a:lnTo>
                  <a:lnTo>
                    <a:pt x="1128" y="966"/>
                  </a:lnTo>
                  <a:lnTo>
                    <a:pt x="1122" y="924"/>
                  </a:lnTo>
                  <a:lnTo>
                    <a:pt x="1110" y="894"/>
                  </a:lnTo>
                  <a:lnTo>
                    <a:pt x="1104" y="804"/>
                  </a:lnTo>
                  <a:lnTo>
                    <a:pt x="1110" y="798"/>
                  </a:lnTo>
                  <a:lnTo>
                    <a:pt x="1122" y="774"/>
                  </a:lnTo>
                  <a:lnTo>
                    <a:pt x="1128" y="768"/>
                  </a:lnTo>
                  <a:lnTo>
                    <a:pt x="1128" y="654"/>
                  </a:lnTo>
                  <a:lnTo>
                    <a:pt x="1152" y="648"/>
                  </a:lnTo>
                  <a:lnTo>
                    <a:pt x="1152" y="612"/>
                  </a:lnTo>
                  <a:lnTo>
                    <a:pt x="1158" y="600"/>
                  </a:lnTo>
                  <a:lnTo>
                    <a:pt x="1158" y="594"/>
                  </a:lnTo>
                  <a:lnTo>
                    <a:pt x="1164" y="588"/>
                  </a:lnTo>
                  <a:lnTo>
                    <a:pt x="1176" y="588"/>
                  </a:lnTo>
                  <a:lnTo>
                    <a:pt x="1182" y="594"/>
                  </a:lnTo>
                  <a:lnTo>
                    <a:pt x="1188" y="594"/>
                  </a:lnTo>
                  <a:lnTo>
                    <a:pt x="1188" y="588"/>
                  </a:lnTo>
                  <a:lnTo>
                    <a:pt x="1194" y="576"/>
                  </a:lnTo>
                  <a:lnTo>
                    <a:pt x="1194" y="564"/>
                  </a:lnTo>
                  <a:lnTo>
                    <a:pt x="1200" y="558"/>
                  </a:lnTo>
                  <a:lnTo>
                    <a:pt x="1206" y="546"/>
                  </a:lnTo>
                  <a:lnTo>
                    <a:pt x="1206" y="540"/>
                  </a:lnTo>
                  <a:lnTo>
                    <a:pt x="1206" y="546"/>
                  </a:lnTo>
                  <a:lnTo>
                    <a:pt x="1182" y="546"/>
                  </a:lnTo>
                  <a:lnTo>
                    <a:pt x="1176" y="534"/>
                  </a:lnTo>
                  <a:lnTo>
                    <a:pt x="1176" y="528"/>
                  </a:lnTo>
                  <a:lnTo>
                    <a:pt x="1134" y="528"/>
                  </a:lnTo>
                  <a:lnTo>
                    <a:pt x="1122" y="516"/>
                  </a:lnTo>
                  <a:lnTo>
                    <a:pt x="1110" y="516"/>
                  </a:lnTo>
                  <a:lnTo>
                    <a:pt x="1092" y="510"/>
                  </a:lnTo>
                  <a:lnTo>
                    <a:pt x="1080" y="498"/>
                  </a:lnTo>
                  <a:lnTo>
                    <a:pt x="1080" y="468"/>
                  </a:lnTo>
                  <a:lnTo>
                    <a:pt x="1068" y="456"/>
                  </a:lnTo>
                  <a:lnTo>
                    <a:pt x="1068" y="420"/>
                  </a:lnTo>
                  <a:lnTo>
                    <a:pt x="1074" y="420"/>
                  </a:lnTo>
                  <a:lnTo>
                    <a:pt x="1080" y="414"/>
                  </a:lnTo>
                  <a:lnTo>
                    <a:pt x="1080" y="408"/>
                  </a:lnTo>
                  <a:lnTo>
                    <a:pt x="1068" y="396"/>
                  </a:lnTo>
                  <a:lnTo>
                    <a:pt x="1056" y="390"/>
                  </a:lnTo>
                  <a:lnTo>
                    <a:pt x="1050" y="384"/>
                  </a:lnTo>
                  <a:lnTo>
                    <a:pt x="1050" y="360"/>
                  </a:lnTo>
                  <a:lnTo>
                    <a:pt x="1038" y="354"/>
                  </a:lnTo>
                  <a:lnTo>
                    <a:pt x="1032" y="342"/>
                  </a:lnTo>
                  <a:lnTo>
                    <a:pt x="1032" y="330"/>
                  </a:lnTo>
                  <a:lnTo>
                    <a:pt x="1038" y="318"/>
                  </a:lnTo>
                  <a:lnTo>
                    <a:pt x="1038" y="294"/>
                  </a:lnTo>
                  <a:lnTo>
                    <a:pt x="1026" y="282"/>
                  </a:lnTo>
                  <a:lnTo>
                    <a:pt x="1020" y="270"/>
                  </a:lnTo>
                  <a:lnTo>
                    <a:pt x="1008" y="258"/>
                  </a:lnTo>
                  <a:lnTo>
                    <a:pt x="1002" y="246"/>
                  </a:lnTo>
                  <a:lnTo>
                    <a:pt x="996" y="240"/>
                  </a:lnTo>
                  <a:lnTo>
                    <a:pt x="990" y="228"/>
                  </a:lnTo>
                  <a:lnTo>
                    <a:pt x="948" y="228"/>
                  </a:lnTo>
                  <a:lnTo>
                    <a:pt x="930" y="222"/>
                  </a:lnTo>
                  <a:lnTo>
                    <a:pt x="930" y="228"/>
                  </a:lnTo>
                  <a:lnTo>
                    <a:pt x="912" y="228"/>
                  </a:lnTo>
                  <a:lnTo>
                    <a:pt x="900" y="240"/>
                  </a:lnTo>
                  <a:lnTo>
                    <a:pt x="888" y="264"/>
                  </a:lnTo>
                  <a:lnTo>
                    <a:pt x="876" y="276"/>
                  </a:lnTo>
                  <a:lnTo>
                    <a:pt x="852" y="288"/>
                  </a:lnTo>
                  <a:lnTo>
                    <a:pt x="840" y="288"/>
                  </a:lnTo>
                  <a:lnTo>
                    <a:pt x="822" y="276"/>
                  </a:lnTo>
                  <a:lnTo>
                    <a:pt x="810" y="270"/>
                  </a:lnTo>
                  <a:lnTo>
                    <a:pt x="780" y="240"/>
                  </a:lnTo>
                  <a:lnTo>
                    <a:pt x="780" y="228"/>
                  </a:lnTo>
                  <a:lnTo>
                    <a:pt x="786" y="216"/>
                  </a:lnTo>
                  <a:lnTo>
                    <a:pt x="786" y="174"/>
                  </a:lnTo>
                  <a:lnTo>
                    <a:pt x="780" y="162"/>
                  </a:lnTo>
                  <a:lnTo>
                    <a:pt x="768" y="150"/>
                  </a:lnTo>
                  <a:lnTo>
                    <a:pt x="756" y="144"/>
                  </a:lnTo>
                  <a:lnTo>
                    <a:pt x="744" y="144"/>
                  </a:lnTo>
                  <a:lnTo>
                    <a:pt x="738" y="114"/>
                  </a:lnTo>
                  <a:lnTo>
                    <a:pt x="708" y="102"/>
                  </a:lnTo>
                  <a:lnTo>
                    <a:pt x="708" y="78"/>
                  </a:lnTo>
                  <a:lnTo>
                    <a:pt x="696" y="66"/>
                  </a:lnTo>
                  <a:lnTo>
                    <a:pt x="582" y="66"/>
                  </a:lnTo>
                  <a:lnTo>
                    <a:pt x="576" y="72"/>
                  </a:lnTo>
                  <a:lnTo>
                    <a:pt x="576" y="90"/>
                  </a:lnTo>
                  <a:lnTo>
                    <a:pt x="570" y="102"/>
                  </a:lnTo>
                  <a:lnTo>
                    <a:pt x="570" y="108"/>
                  </a:lnTo>
                  <a:lnTo>
                    <a:pt x="366" y="108"/>
                  </a:lnTo>
                  <a:lnTo>
                    <a:pt x="156" y="12"/>
                  </a:lnTo>
                  <a:lnTo>
                    <a:pt x="150" y="12"/>
                  </a:lnTo>
                  <a:lnTo>
                    <a:pt x="150" y="6"/>
                  </a:lnTo>
                  <a:lnTo>
                    <a:pt x="156" y="0"/>
                  </a:lnTo>
                  <a:lnTo>
                    <a:pt x="12" y="6"/>
                  </a:lnTo>
                  <a:lnTo>
                    <a:pt x="6" y="0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2" y="66"/>
                  </a:lnTo>
                  <a:lnTo>
                    <a:pt x="18" y="78"/>
                  </a:lnTo>
                  <a:lnTo>
                    <a:pt x="0" y="90"/>
                  </a:lnTo>
                  <a:lnTo>
                    <a:pt x="12" y="114"/>
                  </a:lnTo>
                  <a:lnTo>
                    <a:pt x="6" y="126"/>
                  </a:lnTo>
                  <a:lnTo>
                    <a:pt x="24" y="144"/>
                  </a:lnTo>
                  <a:lnTo>
                    <a:pt x="6" y="174"/>
                  </a:lnTo>
                  <a:lnTo>
                    <a:pt x="18" y="180"/>
                  </a:lnTo>
                  <a:lnTo>
                    <a:pt x="18" y="210"/>
                  </a:lnTo>
                  <a:lnTo>
                    <a:pt x="24" y="228"/>
                  </a:lnTo>
                  <a:lnTo>
                    <a:pt x="24" y="240"/>
                  </a:lnTo>
                  <a:lnTo>
                    <a:pt x="30" y="252"/>
                  </a:lnTo>
                  <a:lnTo>
                    <a:pt x="42" y="264"/>
                  </a:lnTo>
                  <a:lnTo>
                    <a:pt x="60" y="264"/>
                  </a:lnTo>
                  <a:lnTo>
                    <a:pt x="60" y="270"/>
                  </a:lnTo>
                  <a:lnTo>
                    <a:pt x="66" y="276"/>
                  </a:lnTo>
                  <a:lnTo>
                    <a:pt x="72" y="288"/>
                  </a:lnTo>
                  <a:lnTo>
                    <a:pt x="84" y="300"/>
                  </a:lnTo>
                  <a:lnTo>
                    <a:pt x="90" y="318"/>
                  </a:lnTo>
                  <a:lnTo>
                    <a:pt x="96" y="330"/>
                  </a:lnTo>
                  <a:lnTo>
                    <a:pt x="96" y="342"/>
                  </a:lnTo>
                  <a:lnTo>
                    <a:pt x="78" y="378"/>
                  </a:lnTo>
                  <a:lnTo>
                    <a:pt x="72" y="384"/>
                  </a:lnTo>
                  <a:lnTo>
                    <a:pt x="72" y="390"/>
                  </a:lnTo>
                  <a:lnTo>
                    <a:pt x="84" y="396"/>
                  </a:lnTo>
                  <a:lnTo>
                    <a:pt x="72" y="414"/>
                  </a:lnTo>
                  <a:lnTo>
                    <a:pt x="60" y="396"/>
                  </a:lnTo>
                  <a:lnTo>
                    <a:pt x="12" y="390"/>
                  </a:lnTo>
                  <a:lnTo>
                    <a:pt x="36" y="414"/>
                  </a:lnTo>
                  <a:lnTo>
                    <a:pt x="42" y="438"/>
                  </a:lnTo>
                  <a:lnTo>
                    <a:pt x="66" y="444"/>
                  </a:lnTo>
                  <a:lnTo>
                    <a:pt x="78" y="456"/>
                  </a:lnTo>
                  <a:lnTo>
                    <a:pt x="84" y="468"/>
                  </a:lnTo>
                  <a:lnTo>
                    <a:pt x="90" y="474"/>
                  </a:lnTo>
                  <a:lnTo>
                    <a:pt x="96" y="474"/>
                  </a:lnTo>
                  <a:lnTo>
                    <a:pt x="102" y="468"/>
                  </a:lnTo>
                  <a:lnTo>
                    <a:pt x="108" y="468"/>
                  </a:lnTo>
                  <a:lnTo>
                    <a:pt x="120" y="462"/>
                  </a:lnTo>
                  <a:lnTo>
                    <a:pt x="126" y="456"/>
                  </a:lnTo>
                  <a:lnTo>
                    <a:pt x="126" y="480"/>
                  </a:lnTo>
                  <a:lnTo>
                    <a:pt x="144" y="516"/>
                  </a:lnTo>
                  <a:lnTo>
                    <a:pt x="156" y="528"/>
                  </a:lnTo>
                  <a:lnTo>
                    <a:pt x="168" y="552"/>
                  </a:lnTo>
                  <a:lnTo>
                    <a:pt x="168" y="564"/>
                  </a:lnTo>
                  <a:lnTo>
                    <a:pt x="156" y="588"/>
                  </a:lnTo>
                  <a:lnTo>
                    <a:pt x="150" y="606"/>
                  </a:lnTo>
                  <a:lnTo>
                    <a:pt x="150" y="618"/>
                  </a:lnTo>
                  <a:lnTo>
                    <a:pt x="180" y="648"/>
                  </a:lnTo>
                  <a:lnTo>
                    <a:pt x="192" y="666"/>
                  </a:lnTo>
                  <a:lnTo>
                    <a:pt x="222" y="696"/>
                  </a:lnTo>
                  <a:lnTo>
                    <a:pt x="234" y="714"/>
                  </a:lnTo>
                  <a:lnTo>
                    <a:pt x="264" y="744"/>
                  </a:lnTo>
                  <a:lnTo>
                    <a:pt x="258" y="750"/>
                  </a:lnTo>
                  <a:lnTo>
                    <a:pt x="258" y="762"/>
                  </a:lnTo>
                  <a:lnTo>
                    <a:pt x="252" y="768"/>
                  </a:lnTo>
                  <a:lnTo>
                    <a:pt x="252" y="780"/>
                  </a:lnTo>
                  <a:lnTo>
                    <a:pt x="258" y="786"/>
                  </a:lnTo>
                  <a:lnTo>
                    <a:pt x="276" y="786"/>
                  </a:lnTo>
                  <a:lnTo>
                    <a:pt x="288" y="780"/>
                  </a:lnTo>
                  <a:lnTo>
                    <a:pt x="294" y="768"/>
                  </a:lnTo>
                  <a:lnTo>
                    <a:pt x="306" y="762"/>
                  </a:lnTo>
                  <a:lnTo>
                    <a:pt x="312" y="756"/>
                  </a:lnTo>
                  <a:lnTo>
                    <a:pt x="306" y="738"/>
                  </a:lnTo>
                  <a:lnTo>
                    <a:pt x="306" y="732"/>
                  </a:lnTo>
                  <a:lnTo>
                    <a:pt x="300" y="726"/>
                  </a:lnTo>
                  <a:lnTo>
                    <a:pt x="300" y="708"/>
                  </a:lnTo>
                  <a:lnTo>
                    <a:pt x="288" y="684"/>
                  </a:lnTo>
                  <a:lnTo>
                    <a:pt x="282" y="678"/>
                  </a:lnTo>
                  <a:lnTo>
                    <a:pt x="258" y="678"/>
                  </a:lnTo>
                  <a:lnTo>
                    <a:pt x="240" y="648"/>
                  </a:lnTo>
                  <a:lnTo>
                    <a:pt x="240" y="576"/>
                  </a:lnTo>
                  <a:lnTo>
                    <a:pt x="222" y="546"/>
                  </a:lnTo>
                  <a:lnTo>
                    <a:pt x="228" y="534"/>
                  </a:lnTo>
                  <a:lnTo>
                    <a:pt x="228" y="528"/>
                  </a:lnTo>
                  <a:lnTo>
                    <a:pt x="234" y="516"/>
                  </a:lnTo>
                  <a:lnTo>
                    <a:pt x="234" y="492"/>
                  </a:lnTo>
                  <a:lnTo>
                    <a:pt x="228" y="486"/>
                  </a:lnTo>
                  <a:lnTo>
                    <a:pt x="216" y="480"/>
                  </a:lnTo>
                  <a:lnTo>
                    <a:pt x="210" y="474"/>
                  </a:lnTo>
                  <a:lnTo>
                    <a:pt x="198" y="474"/>
                  </a:lnTo>
                  <a:lnTo>
                    <a:pt x="198" y="432"/>
                  </a:lnTo>
                  <a:lnTo>
                    <a:pt x="168" y="396"/>
                  </a:lnTo>
                  <a:lnTo>
                    <a:pt x="174" y="336"/>
                  </a:lnTo>
                  <a:lnTo>
                    <a:pt x="168" y="330"/>
                  </a:lnTo>
                  <a:lnTo>
                    <a:pt x="162" y="318"/>
                  </a:lnTo>
                  <a:lnTo>
                    <a:pt x="144" y="300"/>
                  </a:lnTo>
                  <a:lnTo>
                    <a:pt x="138" y="288"/>
                  </a:lnTo>
                  <a:lnTo>
                    <a:pt x="138" y="276"/>
                  </a:lnTo>
                  <a:lnTo>
                    <a:pt x="132" y="264"/>
                  </a:lnTo>
                  <a:lnTo>
                    <a:pt x="132" y="246"/>
                  </a:lnTo>
                  <a:lnTo>
                    <a:pt x="126" y="240"/>
                  </a:lnTo>
                  <a:lnTo>
                    <a:pt x="120" y="228"/>
                  </a:lnTo>
                  <a:lnTo>
                    <a:pt x="108" y="216"/>
                  </a:lnTo>
                  <a:lnTo>
                    <a:pt x="102" y="204"/>
                  </a:lnTo>
                  <a:lnTo>
                    <a:pt x="96" y="198"/>
                  </a:lnTo>
                  <a:lnTo>
                    <a:pt x="96" y="192"/>
                  </a:lnTo>
                  <a:lnTo>
                    <a:pt x="102" y="186"/>
                  </a:lnTo>
                  <a:lnTo>
                    <a:pt x="114" y="162"/>
                  </a:lnTo>
                  <a:lnTo>
                    <a:pt x="114" y="114"/>
                  </a:lnTo>
                  <a:lnTo>
                    <a:pt x="120" y="108"/>
                  </a:lnTo>
                  <a:lnTo>
                    <a:pt x="126" y="96"/>
                  </a:lnTo>
                  <a:lnTo>
                    <a:pt x="126" y="60"/>
                  </a:lnTo>
                  <a:lnTo>
                    <a:pt x="132" y="66"/>
                  </a:lnTo>
                  <a:lnTo>
                    <a:pt x="144" y="72"/>
                  </a:lnTo>
                  <a:lnTo>
                    <a:pt x="150" y="84"/>
                  </a:lnTo>
                  <a:lnTo>
                    <a:pt x="162" y="90"/>
                  </a:lnTo>
                  <a:lnTo>
                    <a:pt x="180" y="90"/>
                  </a:lnTo>
                  <a:lnTo>
                    <a:pt x="186" y="84"/>
                  </a:lnTo>
                  <a:lnTo>
                    <a:pt x="198" y="84"/>
                  </a:lnTo>
                  <a:lnTo>
                    <a:pt x="198" y="102"/>
                  </a:lnTo>
                  <a:lnTo>
                    <a:pt x="204" y="108"/>
                  </a:lnTo>
                  <a:lnTo>
                    <a:pt x="216" y="114"/>
                  </a:lnTo>
                  <a:lnTo>
                    <a:pt x="234" y="114"/>
                  </a:lnTo>
                  <a:lnTo>
                    <a:pt x="234" y="120"/>
                  </a:lnTo>
                  <a:lnTo>
                    <a:pt x="228" y="126"/>
                  </a:lnTo>
                  <a:lnTo>
                    <a:pt x="228" y="186"/>
                  </a:lnTo>
                  <a:lnTo>
                    <a:pt x="240" y="258"/>
                  </a:lnTo>
                  <a:lnTo>
                    <a:pt x="240" y="270"/>
                  </a:lnTo>
                  <a:lnTo>
                    <a:pt x="246" y="282"/>
                  </a:lnTo>
                  <a:lnTo>
                    <a:pt x="252" y="306"/>
                  </a:lnTo>
                  <a:lnTo>
                    <a:pt x="264" y="342"/>
                  </a:lnTo>
                  <a:lnTo>
                    <a:pt x="276" y="372"/>
                  </a:lnTo>
                  <a:lnTo>
                    <a:pt x="282" y="384"/>
                  </a:lnTo>
                  <a:lnTo>
                    <a:pt x="324" y="384"/>
                  </a:lnTo>
                  <a:lnTo>
                    <a:pt x="318" y="390"/>
                  </a:lnTo>
                  <a:lnTo>
                    <a:pt x="306" y="414"/>
                  </a:lnTo>
                  <a:lnTo>
                    <a:pt x="318" y="438"/>
                  </a:lnTo>
                  <a:lnTo>
                    <a:pt x="330" y="444"/>
                  </a:lnTo>
                  <a:lnTo>
                    <a:pt x="336" y="450"/>
                  </a:lnTo>
                  <a:lnTo>
                    <a:pt x="348" y="450"/>
                  </a:lnTo>
                  <a:lnTo>
                    <a:pt x="354" y="474"/>
                  </a:lnTo>
                  <a:lnTo>
                    <a:pt x="384" y="474"/>
                  </a:lnTo>
                  <a:lnTo>
                    <a:pt x="390" y="516"/>
                  </a:lnTo>
                  <a:lnTo>
                    <a:pt x="384" y="516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lnTo>
                    <a:pt x="354" y="546"/>
                  </a:lnTo>
                  <a:lnTo>
                    <a:pt x="354" y="558"/>
                  </a:lnTo>
                  <a:lnTo>
                    <a:pt x="360" y="564"/>
                  </a:lnTo>
                  <a:lnTo>
                    <a:pt x="372" y="570"/>
                  </a:lnTo>
                  <a:lnTo>
                    <a:pt x="384" y="558"/>
                  </a:lnTo>
                  <a:lnTo>
                    <a:pt x="384" y="564"/>
                  </a:lnTo>
                  <a:lnTo>
                    <a:pt x="396" y="576"/>
                  </a:lnTo>
                  <a:lnTo>
                    <a:pt x="396" y="588"/>
                  </a:lnTo>
                  <a:lnTo>
                    <a:pt x="402" y="594"/>
                  </a:lnTo>
                  <a:lnTo>
                    <a:pt x="414" y="594"/>
                  </a:lnTo>
                  <a:lnTo>
                    <a:pt x="426" y="600"/>
                  </a:lnTo>
                  <a:lnTo>
                    <a:pt x="432" y="600"/>
                  </a:lnTo>
                  <a:lnTo>
                    <a:pt x="438" y="606"/>
                  </a:lnTo>
                  <a:lnTo>
                    <a:pt x="438" y="624"/>
                  </a:lnTo>
                  <a:lnTo>
                    <a:pt x="432" y="630"/>
                  </a:lnTo>
                  <a:lnTo>
                    <a:pt x="432" y="636"/>
                  </a:lnTo>
                  <a:lnTo>
                    <a:pt x="426" y="648"/>
                  </a:lnTo>
                  <a:lnTo>
                    <a:pt x="426" y="654"/>
                  </a:lnTo>
                  <a:lnTo>
                    <a:pt x="468" y="654"/>
                  </a:lnTo>
                  <a:lnTo>
                    <a:pt x="468" y="684"/>
                  </a:lnTo>
                  <a:lnTo>
                    <a:pt x="504" y="720"/>
                  </a:lnTo>
                  <a:lnTo>
                    <a:pt x="510" y="732"/>
                  </a:lnTo>
                  <a:lnTo>
                    <a:pt x="528" y="750"/>
                  </a:lnTo>
                  <a:lnTo>
                    <a:pt x="534" y="768"/>
                  </a:lnTo>
                  <a:lnTo>
                    <a:pt x="546" y="780"/>
                  </a:lnTo>
                  <a:lnTo>
                    <a:pt x="552" y="798"/>
                  </a:lnTo>
                  <a:lnTo>
                    <a:pt x="558" y="810"/>
                  </a:lnTo>
                  <a:lnTo>
                    <a:pt x="558" y="870"/>
                  </a:lnTo>
                  <a:lnTo>
                    <a:pt x="564" y="882"/>
                  </a:lnTo>
                  <a:lnTo>
                    <a:pt x="576" y="894"/>
                  </a:lnTo>
                  <a:lnTo>
                    <a:pt x="576" y="906"/>
                  </a:lnTo>
                  <a:lnTo>
                    <a:pt x="570" y="918"/>
                  </a:lnTo>
                  <a:lnTo>
                    <a:pt x="552" y="936"/>
                  </a:lnTo>
                  <a:lnTo>
                    <a:pt x="546" y="948"/>
                  </a:lnTo>
                  <a:lnTo>
                    <a:pt x="546" y="954"/>
                  </a:lnTo>
                  <a:lnTo>
                    <a:pt x="552" y="960"/>
                  </a:lnTo>
                  <a:lnTo>
                    <a:pt x="564" y="966"/>
                  </a:lnTo>
                  <a:lnTo>
                    <a:pt x="540" y="966"/>
                  </a:lnTo>
                  <a:lnTo>
                    <a:pt x="528" y="972"/>
                  </a:lnTo>
                  <a:lnTo>
                    <a:pt x="528" y="1038"/>
                  </a:lnTo>
                  <a:lnTo>
                    <a:pt x="534" y="1056"/>
                  </a:lnTo>
                  <a:lnTo>
                    <a:pt x="540" y="1062"/>
                  </a:lnTo>
                  <a:lnTo>
                    <a:pt x="546" y="1074"/>
                  </a:lnTo>
                  <a:lnTo>
                    <a:pt x="558" y="1074"/>
                  </a:lnTo>
                  <a:lnTo>
                    <a:pt x="576" y="1080"/>
                  </a:lnTo>
                  <a:lnTo>
                    <a:pt x="600" y="1080"/>
                  </a:lnTo>
                  <a:lnTo>
                    <a:pt x="612" y="1086"/>
                  </a:lnTo>
                  <a:lnTo>
                    <a:pt x="636" y="1110"/>
                  </a:lnTo>
                  <a:lnTo>
                    <a:pt x="642" y="1122"/>
                  </a:lnTo>
                  <a:lnTo>
                    <a:pt x="648" y="1140"/>
                  </a:lnTo>
                  <a:lnTo>
                    <a:pt x="654" y="1152"/>
                  </a:lnTo>
                  <a:lnTo>
                    <a:pt x="666" y="1164"/>
                  </a:lnTo>
                  <a:lnTo>
                    <a:pt x="678" y="1170"/>
                  </a:lnTo>
                  <a:lnTo>
                    <a:pt x="732" y="1170"/>
                  </a:lnTo>
                  <a:lnTo>
                    <a:pt x="750" y="1176"/>
                  </a:lnTo>
                  <a:lnTo>
                    <a:pt x="762" y="1182"/>
                  </a:lnTo>
                  <a:lnTo>
                    <a:pt x="768" y="1188"/>
                  </a:lnTo>
                  <a:lnTo>
                    <a:pt x="774" y="1200"/>
                  </a:lnTo>
                  <a:lnTo>
                    <a:pt x="786" y="1218"/>
                  </a:lnTo>
                  <a:lnTo>
                    <a:pt x="810" y="1242"/>
                  </a:lnTo>
                  <a:lnTo>
                    <a:pt x="834" y="1254"/>
                  </a:lnTo>
                  <a:lnTo>
                    <a:pt x="870" y="1266"/>
                  </a:lnTo>
                  <a:lnTo>
                    <a:pt x="912" y="1272"/>
                  </a:lnTo>
                  <a:lnTo>
                    <a:pt x="942" y="1278"/>
                  </a:lnTo>
                  <a:lnTo>
                    <a:pt x="960" y="1290"/>
                  </a:lnTo>
                  <a:lnTo>
                    <a:pt x="966" y="1302"/>
                  </a:lnTo>
                  <a:lnTo>
                    <a:pt x="978" y="1314"/>
                  </a:lnTo>
                  <a:lnTo>
                    <a:pt x="990" y="1320"/>
                  </a:lnTo>
                  <a:lnTo>
                    <a:pt x="996" y="1320"/>
                  </a:lnTo>
                  <a:lnTo>
                    <a:pt x="1002" y="1326"/>
                  </a:lnTo>
                  <a:lnTo>
                    <a:pt x="1008" y="1338"/>
                  </a:lnTo>
                  <a:lnTo>
                    <a:pt x="1014" y="1344"/>
                  </a:lnTo>
                  <a:lnTo>
                    <a:pt x="1080" y="1344"/>
                  </a:lnTo>
                  <a:lnTo>
                    <a:pt x="1092" y="1356"/>
                  </a:lnTo>
                  <a:lnTo>
                    <a:pt x="1098" y="1368"/>
                  </a:lnTo>
                  <a:lnTo>
                    <a:pt x="1104" y="1374"/>
                  </a:lnTo>
                  <a:lnTo>
                    <a:pt x="1116" y="1374"/>
                  </a:lnTo>
                  <a:lnTo>
                    <a:pt x="1140" y="1362"/>
                  </a:lnTo>
                  <a:lnTo>
                    <a:pt x="1170" y="1350"/>
                  </a:lnTo>
                  <a:lnTo>
                    <a:pt x="1206" y="1332"/>
                  </a:lnTo>
                  <a:lnTo>
                    <a:pt x="1260" y="1314"/>
                  </a:lnTo>
                  <a:lnTo>
                    <a:pt x="1278" y="1326"/>
                  </a:lnTo>
                  <a:lnTo>
                    <a:pt x="1308" y="1350"/>
                  </a:lnTo>
                  <a:lnTo>
                    <a:pt x="1344" y="1374"/>
                  </a:lnTo>
                  <a:lnTo>
                    <a:pt x="1386" y="1416"/>
                  </a:lnTo>
                  <a:lnTo>
                    <a:pt x="1386" y="1428"/>
                  </a:lnTo>
                  <a:lnTo>
                    <a:pt x="1392" y="1446"/>
                  </a:lnTo>
                  <a:lnTo>
                    <a:pt x="1398" y="1458"/>
                  </a:lnTo>
                  <a:lnTo>
                    <a:pt x="1416" y="1458"/>
                  </a:lnTo>
                  <a:lnTo>
                    <a:pt x="1422" y="1452"/>
                  </a:lnTo>
                  <a:lnTo>
                    <a:pt x="1422" y="144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2" name="Google Shape;202;p7"/>
            <p:cNvSpPr/>
            <p:nvPr/>
          </p:nvSpPr>
          <p:spPr>
            <a:xfrm>
              <a:off x="4611688" y="2482850"/>
              <a:ext cx="12700" cy="11113"/>
            </a:xfrm>
            <a:custGeom>
              <a:rect b="b" l="l" r="r" t="t"/>
              <a:pathLst>
                <a:path extrusionOk="0" h="30" w="30">
                  <a:moveTo>
                    <a:pt x="24" y="30"/>
                  </a:moveTo>
                  <a:lnTo>
                    <a:pt x="30" y="24"/>
                  </a:lnTo>
                  <a:lnTo>
                    <a:pt x="30" y="12"/>
                  </a:lnTo>
                  <a:lnTo>
                    <a:pt x="18" y="0"/>
                  </a:ln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4"/>
                  </a:lnTo>
                  <a:lnTo>
                    <a:pt x="18" y="30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3" name="Google Shape;203;p7"/>
            <p:cNvSpPr/>
            <p:nvPr/>
          </p:nvSpPr>
          <p:spPr>
            <a:xfrm>
              <a:off x="3735388" y="2776538"/>
              <a:ext cx="347663" cy="407988"/>
            </a:xfrm>
            <a:custGeom>
              <a:rect b="b" l="l" r="r" t="t"/>
              <a:pathLst>
                <a:path extrusionOk="0" h="1002" w="858">
                  <a:moveTo>
                    <a:pt x="0" y="498"/>
                  </a:moveTo>
                  <a:lnTo>
                    <a:pt x="18" y="498"/>
                  </a:lnTo>
                  <a:lnTo>
                    <a:pt x="18" y="528"/>
                  </a:lnTo>
                  <a:lnTo>
                    <a:pt x="24" y="534"/>
                  </a:lnTo>
                  <a:lnTo>
                    <a:pt x="30" y="534"/>
                  </a:lnTo>
                  <a:lnTo>
                    <a:pt x="30" y="528"/>
                  </a:lnTo>
                  <a:lnTo>
                    <a:pt x="36" y="522"/>
                  </a:lnTo>
                  <a:lnTo>
                    <a:pt x="48" y="558"/>
                  </a:lnTo>
                  <a:lnTo>
                    <a:pt x="42" y="600"/>
                  </a:lnTo>
                  <a:lnTo>
                    <a:pt x="30" y="600"/>
                  </a:lnTo>
                  <a:lnTo>
                    <a:pt x="36" y="624"/>
                  </a:lnTo>
                  <a:lnTo>
                    <a:pt x="24" y="630"/>
                  </a:lnTo>
                  <a:lnTo>
                    <a:pt x="30" y="642"/>
                  </a:lnTo>
                  <a:lnTo>
                    <a:pt x="36" y="648"/>
                  </a:lnTo>
                  <a:lnTo>
                    <a:pt x="48" y="666"/>
                  </a:lnTo>
                  <a:lnTo>
                    <a:pt x="60" y="690"/>
                  </a:lnTo>
                  <a:lnTo>
                    <a:pt x="60" y="720"/>
                  </a:lnTo>
                  <a:lnTo>
                    <a:pt x="54" y="738"/>
                  </a:lnTo>
                  <a:lnTo>
                    <a:pt x="54" y="750"/>
                  </a:lnTo>
                  <a:lnTo>
                    <a:pt x="48" y="756"/>
                  </a:lnTo>
                  <a:lnTo>
                    <a:pt x="48" y="804"/>
                  </a:lnTo>
                  <a:lnTo>
                    <a:pt x="42" y="816"/>
                  </a:lnTo>
                  <a:lnTo>
                    <a:pt x="30" y="822"/>
                  </a:lnTo>
                  <a:lnTo>
                    <a:pt x="24" y="840"/>
                  </a:lnTo>
                  <a:lnTo>
                    <a:pt x="18" y="852"/>
                  </a:lnTo>
                  <a:lnTo>
                    <a:pt x="18" y="864"/>
                  </a:lnTo>
                  <a:lnTo>
                    <a:pt x="12" y="876"/>
                  </a:lnTo>
                  <a:lnTo>
                    <a:pt x="12" y="906"/>
                  </a:lnTo>
                  <a:lnTo>
                    <a:pt x="18" y="900"/>
                  </a:lnTo>
                  <a:lnTo>
                    <a:pt x="36" y="864"/>
                  </a:lnTo>
                  <a:lnTo>
                    <a:pt x="42" y="858"/>
                  </a:lnTo>
                  <a:lnTo>
                    <a:pt x="54" y="852"/>
                  </a:lnTo>
                  <a:lnTo>
                    <a:pt x="60" y="852"/>
                  </a:lnTo>
                  <a:lnTo>
                    <a:pt x="66" y="858"/>
                  </a:lnTo>
                  <a:lnTo>
                    <a:pt x="72" y="858"/>
                  </a:lnTo>
                  <a:lnTo>
                    <a:pt x="84" y="852"/>
                  </a:lnTo>
                  <a:lnTo>
                    <a:pt x="114" y="858"/>
                  </a:lnTo>
                  <a:lnTo>
                    <a:pt x="114" y="840"/>
                  </a:lnTo>
                  <a:lnTo>
                    <a:pt x="138" y="852"/>
                  </a:lnTo>
                  <a:lnTo>
                    <a:pt x="162" y="852"/>
                  </a:lnTo>
                  <a:lnTo>
                    <a:pt x="174" y="858"/>
                  </a:lnTo>
                  <a:lnTo>
                    <a:pt x="180" y="858"/>
                  </a:lnTo>
                  <a:lnTo>
                    <a:pt x="186" y="870"/>
                  </a:lnTo>
                  <a:lnTo>
                    <a:pt x="198" y="882"/>
                  </a:lnTo>
                  <a:lnTo>
                    <a:pt x="204" y="894"/>
                  </a:lnTo>
                  <a:lnTo>
                    <a:pt x="216" y="888"/>
                  </a:lnTo>
                  <a:lnTo>
                    <a:pt x="234" y="888"/>
                  </a:lnTo>
                  <a:lnTo>
                    <a:pt x="240" y="894"/>
                  </a:lnTo>
                  <a:lnTo>
                    <a:pt x="240" y="900"/>
                  </a:lnTo>
                  <a:lnTo>
                    <a:pt x="246" y="912"/>
                  </a:lnTo>
                  <a:lnTo>
                    <a:pt x="246" y="942"/>
                  </a:lnTo>
                  <a:lnTo>
                    <a:pt x="264" y="942"/>
                  </a:lnTo>
                  <a:lnTo>
                    <a:pt x="270" y="948"/>
                  </a:lnTo>
                  <a:lnTo>
                    <a:pt x="270" y="972"/>
                  </a:lnTo>
                  <a:lnTo>
                    <a:pt x="300" y="978"/>
                  </a:lnTo>
                  <a:lnTo>
                    <a:pt x="312" y="1002"/>
                  </a:lnTo>
                  <a:lnTo>
                    <a:pt x="330" y="1002"/>
                  </a:lnTo>
                  <a:lnTo>
                    <a:pt x="342" y="996"/>
                  </a:lnTo>
                  <a:lnTo>
                    <a:pt x="348" y="996"/>
                  </a:lnTo>
                  <a:lnTo>
                    <a:pt x="348" y="948"/>
                  </a:lnTo>
                  <a:lnTo>
                    <a:pt x="360" y="936"/>
                  </a:lnTo>
                  <a:lnTo>
                    <a:pt x="378" y="936"/>
                  </a:lnTo>
                  <a:lnTo>
                    <a:pt x="402" y="960"/>
                  </a:lnTo>
                  <a:lnTo>
                    <a:pt x="408" y="972"/>
                  </a:lnTo>
                  <a:lnTo>
                    <a:pt x="420" y="948"/>
                  </a:lnTo>
                  <a:lnTo>
                    <a:pt x="456" y="948"/>
                  </a:lnTo>
                  <a:lnTo>
                    <a:pt x="462" y="954"/>
                  </a:lnTo>
                  <a:lnTo>
                    <a:pt x="492" y="954"/>
                  </a:lnTo>
                  <a:lnTo>
                    <a:pt x="504" y="948"/>
                  </a:lnTo>
                  <a:lnTo>
                    <a:pt x="510" y="948"/>
                  </a:lnTo>
                  <a:lnTo>
                    <a:pt x="510" y="936"/>
                  </a:lnTo>
                  <a:lnTo>
                    <a:pt x="516" y="930"/>
                  </a:lnTo>
                  <a:lnTo>
                    <a:pt x="522" y="930"/>
                  </a:lnTo>
                  <a:lnTo>
                    <a:pt x="522" y="942"/>
                  </a:lnTo>
                  <a:lnTo>
                    <a:pt x="786" y="942"/>
                  </a:lnTo>
                  <a:lnTo>
                    <a:pt x="798" y="900"/>
                  </a:lnTo>
                  <a:lnTo>
                    <a:pt x="804" y="894"/>
                  </a:lnTo>
                  <a:lnTo>
                    <a:pt x="804" y="882"/>
                  </a:lnTo>
                  <a:lnTo>
                    <a:pt x="786" y="864"/>
                  </a:lnTo>
                  <a:lnTo>
                    <a:pt x="780" y="864"/>
                  </a:lnTo>
                  <a:lnTo>
                    <a:pt x="738" y="174"/>
                  </a:lnTo>
                  <a:lnTo>
                    <a:pt x="858" y="180"/>
                  </a:lnTo>
                  <a:lnTo>
                    <a:pt x="600" y="0"/>
                  </a:lnTo>
                  <a:lnTo>
                    <a:pt x="594" y="48"/>
                  </a:lnTo>
                  <a:lnTo>
                    <a:pt x="588" y="54"/>
                  </a:lnTo>
                  <a:lnTo>
                    <a:pt x="588" y="90"/>
                  </a:lnTo>
                  <a:lnTo>
                    <a:pt x="366" y="96"/>
                  </a:lnTo>
                  <a:lnTo>
                    <a:pt x="366" y="108"/>
                  </a:lnTo>
                  <a:lnTo>
                    <a:pt x="354" y="114"/>
                  </a:lnTo>
                  <a:lnTo>
                    <a:pt x="354" y="306"/>
                  </a:lnTo>
                  <a:lnTo>
                    <a:pt x="348" y="312"/>
                  </a:lnTo>
                  <a:lnTo>
                    <a:pt x="336" y="318"/>
                  </a:lnTo>
                  <a:lnTo>
                    <a:pt x="306" y="318"/>
                  </a:lnTo>
                  <a:lnTo>
                    <a:pt x="282" y="330"/>
                  </a:lnTo>
                  <a:lnTo>
                    <a:pt x="276" y="342"/>
                  </a:lnTo>
                  <a:lnTo>
                    <a:pt x="276" y="360"/>
                  </a:lnTo>
                  <a:lnTo>
                    <a:pt x="282" y="372"/>
                  </a:lnTo>
                  <a:lnTo>
                    <a:pt x="276" y="474"/>
                  </a:lnTo>
                  <a:lnTo>
                    <a:pt x="0" y="474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4" name="Google Shape;204;p7"/>
            <p:cNvSpPr/>
            <p:nvPr/>
          </p:nvSpPr>
          <p:spPr>
            <a:xfrm>
              <a:off x="3862388" y="2847975"/>
              <a:ext cx="471488" cy="487363"/>
            </a:xfrm>
            <a:custGeom>
              <a:rect b="b" l="l" r="r" t="t"/>
              <a:pathLst>
                <a:path extrusionOk="0" h="1200" w="1164">
                  <a:moveTo>
                    <a:pt x="612" y="954"/>
                  </a:moveTo>
                  <a:lnTo>
                    <a:pt x="636" y="948"/>
                  </a:lnTo>
                  <a:lnTo>
                    <a:pt x="636" y="912"/>
                  </a:lnTo>
                  <a:lnTo>
                    <a:pt x="654" y="912"/>
                  </a:lnTo>
                  <a:lnTo>
                    <a:pt x="654" y="906"/>
                  </a:lnTo>
                  <a:lnTo>
                    <a:pt x="660" y="900"/>
                  </a:lnTo>
                  <a:lnTo>
                    <a:pt x="666" y="888"/>
                  </a:lnTo>
                  <a:lnTo>
                    <a:pt x="678" y="882"/>
                  </a:lnTo>
                  <a:lnTo>
                    <a:pt x="684" y="870"/>
                  </a:lnTo>
                  <a:lnTo>
                    <a:pt x="690" y="864"/>
                  </a:lnTo>
                  <a:lnTo>
                    <a:pt x="696" y="864"/>
                  </a:lnTo>
                  <a:lnTo>
                    <a:pt x="708" y="876"/>
                  </a:lnTo>
                  <a:lnTo>
                    <a:pt x="720" y="876"/>
                  </a:lnTo>
                  <a:lnTo>
                    <a:pt x="720" y="870"/>
                  </a:lnTo>
                  <a:lnTo>
                    <a:pt x="726" y="864"/>
                  </a:lnTo>
                  <a:lnTo>
                    <a:pt x="726" y="846"/>
                  </a:lnTo>
                  <a:lnTo>
                    <a:pt x="750" y="846"/>
                  </a:lnTo>
                  <a:lnTo>
                    <a:pt x="768" y="822"/>
                  </a:lnTo>
                  <a:lnTo>
                    <a:pt x="792" y="822"/>
                  </a:lnTo>
                  <a:lnTo>
                    <a:pt x="810" y="804"/>
                  </a:lnTo>
                  <a:lnTo>
                    <a:pt x="858" y="804"/>
                  </a:lnTo>
                  <a:lnTo>
                    <a:pt x="882" y="816"/>
                  </a:lnTo>
                  <a:lnTo>
                    <a:pt x="930" y="804"/>
                  </a:lnTo>
                  <a:lnTo>
                    <a:pt x="954" y="786"/>
                  </a:lnTo>
                  <a:lnTo>
                    <a:pt x="1020" y="792"/>
                  </a:lnTo>
                  <a:lnTo>
                    <a:pt x="1020" y="774"/>
                  </a:lnTo>
                  <a:lnTo>
                    <a:pt x="1068" y="780"/>
                  </a:lnTo>
                  <a:lnTo>
                    <a:pt x="1080" y="774"/>
                  </a:lnTo>
                  <a:lnTo>
                    <a:pt x="1104" y="774"/>
                  </a:lnTo>
                  <a:lnTo>
                    <a:pt x="1122" y="768"/>
                  </a:lnTo>
                  <a:lnTo>
                    <a:pt x="1134" y="762"/>
                  </a:lnTo>
                  <a:lnTo>
                    <a:pt x="1140" y="750"/>
                  </a:lnTo>
                  <a:lnTo>
                    <a:pt x="1140" y="732"/>
                  </a:lnTo>
                  <a:lnTo>
                    <a:pt x="1146" y="720"/>
                  </a:lnTo>
                  <a:lnTo>
                    <a:pt x="1146" y="708"/>
                  </a:lnTo>
                  <a:lnTo>
                    <a:pt x="1164" y="684"/>
                  </a:lnTo>
                  <a:lnTo>
                    <a:pt x="1164" y="480"/>
                  </a:lnTo>
                  <a:lnTo>
                    <a:pt x="1140" y="480"/>
                  </a:lnTo>
                  <a:lnTo>
                    <a:pt x="1134" y="486"/>
                  </a:lnTo>
                  <a:lnTo>
                    <a:pt x="1104" y="486"/>
                  </a:lnTo>
                  <a:lnTo>
                    <a:pt x="1092" y="480"/>
                  </a:lnTo>
                  <a:lnTo>
                    <a:pt x="1086" y="474"/>
                  </a:lnTo>
                  <a:lnTo>
                    <a:pt x="1086" y="468"/>
                  </a:lnTo>
                  <a:lnTo>
                    <a:pt x="1104" y="450"/>
                  </a:lnTo>
                  <a:lnTo>
                    <a:pt x="1104" y="432"/>
                  </a:lnTo>
                  <a:lnTo>
                    <a:pt x="1092" y="408"/>
                  </a:lnTo>
                  <a:lnTo>
                    <a:pt x="1080" y="402"/>
                  </a:lnTo>
                  <a:lnTo>
                    <a:pt x="1050" y="402"/>
                  </a:lnTo>
                  <a:lnTo>
                    <a:pt x="1044" y="408"/>
                  </a:lnTo>
                  <a:lnTo>
                    <a:pt x="1038" y="408"/>
                  </a:lnTo>
                  <a:lnTo>
                    <a:pt x="1032" y="378"/>
                  </a:lnTo>
                  <a:lnTo>
                    <a:pt x="996" y="378"/>
                  </a:lnTo>
                  <a:lnTo>
                    <a:pt x="984" y="366"/>
                  </a:lnTo>
                  <a:lnTo>
                    <a:pt x="984" y="348"/>
                  </a:lnTo>
                  <a:lnTo>
                    <a:pt x="978" y="342"/>
                  </a:lnTo>
                  <a:lnTo>
                    <a:pt x="954" y="342"/>
                  </a:lnTo>
                  <a:lnTo>
                    <a:pt x="954" y="318"/>
                  </a:lnTo>
                  <a:lnTo>
                    <a:pt x="546" y="6"/>
                  </a:lnTo>
                  <a:lnTo>
                    <a:pt x="426" y="0"/>
                  </a:lnTo>
                  <a:lnTo>
                    <a:pt x="468" y="690"/>
                  </a:lnTo>
                  <a:lnTo>
                    <a:pt x="474" y="690"/>
                  </a:lnTo>
                  <a:lnTo>
                    <a:pt x="492" y="708"/>
                  </a:lnTo>
                  <a:lnTo>
                    <a:pt x="492" y="720"/>
                  </a:lnTo>
                  <a:lnTo>
                    <a:pt x="486" y="726"/>
                  </a:lnTo>
                  <a:lnTo>
                    <a:pt x="474" y="768"/>
                  </a:lnTo>
                  <a:lnTo>
                    <a:pt x="210" y="768"/>
                  </a:lnTo>
                  <a:lnTo>
                    <a:pt x="210" y="756"/>
                  </a:lnTo>
                  <a:lnTo>
                    <a:pt x="204" y="756"/>
                  </a:lnTo>
                  <a:lnTo>
                    <a:pt x="198" y="762"/>
                  </a:lnTo>
                  <a:lnTo>
                    <a:pt x="198" y="774"/>
                  </a:lnTo>
                  <a:lnTo>
                    <a:pt x="192" y="774"/>
                  </a:lnTo>
                  <a:lnTo>
                    <a:pt x="180" y="780"/>
                  </a:lnTo>
                  <a:lnTo>
                    <a:pt x="150" y="780"/>
                  </a:lnTo>
                  <a:lnTo>
                    <a:pt x="144" y="774"/>
                  </a:lnTo>
                  <a:lnTo>
                    <a:pt x="108" y="774"/>
                  </a:lnTo>
                  <a:lnTo>
                    <a:pt x="96" y="798"/>
                  </a:lnTo>
                  <a:lnTo>
                    <a:pt x="90" y="786"/>
                  </a:lnTo>
                  <a:lnTo>
                    <a:pt x="66" y="762"/>
                  </a:lnTo>
                  <a:lnTo>
                    <a:pt x="48" y="762"/>
                  </a:lnTo>
                  <a:lnTo>
                    <a:pt x="36" y="774"/>
                  </a:lnTo>
                  <a:lnTo>
                    <a:pt x="36" y="822"/>
                  </a:lnTo>
                  <a:lnTo>
                    <a:pt x="30" y="822"/>
                  </a:lnTo>
                  <a:lnTo>
                    <a:pt x="18" y="828"/>
                  </a:lnTo>
                  <a:lnTo>
                    <a:pt x="0" y="828"/>
                  </a:lnTo>
                  <a:lnTo>
                    <a:pt x="0" y="852"/>
                  </a:lnTo>
                  <a:lnTo>
                    <a:pt x="12" y="870"/>
                  </a:lnTo>
                  <a:lnTo>
                    <a:pt x="12" y="876"/>
                  </a:lnTo>
                  <a:lnTo>
                    <a:pt x="24" y="888"/>
                  </a:lnTo>
                  <a:lnTo>
                    <a:pt x="24" y="906"/>
                  </a:lnTo>
                  <a:lnTo>
                    <a:pt x="18" y="912"/>
                  </a:lnTo>
                  <a:lnTo>
                    <a:pt x="18" y="936"/>
                  </a:lnTo>
                  <a:lnTo>
                    <a:pt x="24" y="942"/>
                  </a:lnTo>
                  <a:lnTo>
                    <a:pt x="36" y="942"/>
                  </a:lnTo>
                  <a:lnTo>
                    <a:pt x="36" y="936"/>
                  </a:lnTo>
                  <a:lnTo>
                    <a:pt x="42" y="936"/>
                  </a:lnTo>
                  <a:lnTo>
                    <a:pt x="48" y="942"/>
                  </a:lnTo>
                  <a:lnTo>
                    <a:pt x="54" y="954"/>
                  </a:lnTo>
                  <a:lnTo>
                    <a:pt x="54" y="1032"/>
                  </a:lnTo>
                  <a:lnTo>
                    <a:pt x="60" y="1044"/>
                  </a:lnTo>
                  <a:lnTo>
                    <a:pt x="60" y="1050"/>
                  </a:lnTo>
                  <a:lnTo>
                    <a:pt x="66" y="1056"/>
                  </a:lnTo>
                  <a:lnTo>
                    <a:pt x="72" y="1050"/>
                  </a:lnTo>
                  <a:lnTo>
                    <a:pt x="78" y="1038"/>
                  </a:lnTo>
                  <a:lnTo>
                    <a:pt x="90" y="1026"/>
                  </a:lnTo>
                  <a:lnTo>
                    <a:pt x="102" y="1038"/>
                  </a:lnTo>
                  <a:lnTo>
                    <a:pt x="108" y="1050"/>
                  </a:lnTo>
                  <a:lnTo>
                    <a:pt x="108" y="1062"/>
                  </a:lnTo>
                  <a:lnTo>
                    <a:pt x="114" y="1050"/>
                  </a:lnTo>
                  <a:lnTo>
                    <a:pt x="126" y="1038"/>
                  </a:lnTo>
                  <a:lnTo>
                    <a:pt x="132" y="1026"/>
                  </a:lnTo>
                  <a:lnTo>
                    <a:pt x="138" y="1026"/>
                  </a:lnTo>
                  <a:lnTo>
                    <a:pt x="144" y="1032"/>
                  </a:lnTo>
                  <a:lnTo>
                    <a:pt x="150" y="1032"/>
                  </a:lnTo>
                  <a:lnTo>
                    <a:pt x="162" y="1038"/>
                  </a:lnTo>
                  <a:lnTo>
                    <a:pt x="168" y="1044"/>
                  </a:lnTo>
                  <a:lnTo>
                    <a:pt x="180" y="1050"/>
                  </a:lnTo>
                  <a:lnTo>
                    <a:pt x="198" y="1032"/>
                  </a:lnTo>
                  <a:lnTo>
                    <a:pt x="198" y="1014"/>
                  </a:lnTo>
                  <a:lnTo>
                    <a:pt x="204" y="1008"/>
                  </a:lnTo>
                  <a:lnTo>
                    <a:pt x="216" y="1008"/>
                  </a:lnTo>
                  <a:lnTo>
                    <a:pt x="228" y="1014"/>
                  </a:lnTo>
                  <a:lnTo>
                    <a:pt x="228" y="1032"/>
                  </a:lnTo>
                  <a:lnTo>
                    <a:pt x="246" y="1044"/>
                  </a:lnTo>
                  <a:lnTo>
                    <a:pt x="234" y="1074"/>
                  </a:lnTo>
                  <a:lnTo>
                    <a:pt x="270" y="1092"/>
                  </a:lnTo>
                  <a:lnTo>
                    <a:pt x="246" y="1128"/>
                  </a:lnTo>
                  <a:lnTo>
                    <a:pt x="270" y="1128"/>
                  </a:lnTo>
                  <a:lnTo>
                    <a:pt x="270" y="1164"/>
                  </a:lnTo>
                  <a:lnTo>
                    <a:pt x="300" y="1194"/>
                  </a:lnTo>
                  <a:lnTo>
                    <a:pt x="312" y="1200"/>
                  </a:lnTo>
                  <a:lnTo>
                    <a:pt x="312" y="1182"/>
                  </a:lnTo>
                  <a:lnTo>
                    <a:pt x="318" y="1176"/>
                  </a:lnTo>
                  <a:lnTo>
                    <a:pt x="330" y="1176"/>
                  </a:lnTo>
                  <a:lnTo>
                    <a:pt x="348" y="1182"/>
                  </a:lnTo>
                  <a:lnTo>
                    <a:pt x="366" y="1200"/>
                  </a:lnTo>
                  <a:lnTo>
                    <a:pt x="372" y="1182"/>
                  </a:lnTo>
                  <a:lnTo>
                    <a:pt x="390" y="1182"/>
                  </a:lnTo>
                  <a:lnTo>
                    <a:pt x="396" y="1158"/>
                  </a:lnTo>
                  <a:lnTo>
                    <a:pt x="408" y="1176"/>
                  </a:lnTo>
                  <a:lnTo>
                    <a:pt x="420" y="1152"/>
                  </a:lnTo>
                  <a:lnTo>
                    <a:pt x="420" y="1188"/>
                  </a:lnTo>
                  <a:lnTo>
                    <a:pt x="444" y="1194"/>
                  </a:lnTo>
                  <a:lnTo>
                    <a:pt x="450" y="1188"/>
                  </a:lnTo>
                  <a:lnTo>
                    <a:pt x="456" y="1176"/>
                  </a:lnTo>
                  <a:lnTo>
                    <a:pt x="462" y="1170"/>
                  </a:lnTo>
                  <a:lnTo>
                    <a:pt x="474" y="1170"/>
                  </a:lnTo>
                  <a:lnTo>
                    <a:pt x="468" y="1116"/>
                  </a:lnTo>
                  <a:lnTo>
                    <a:pt x="492" y="1116"/>
                  </a:lnTo>
                  <a:lnTo>
                    <a:pt x="504" y="1092"/>
                  </a:lnTo>
                  <a:lnTo>
                    <a:pt x="480" y="1062"/>
                  </a:lnTo>
                  <a:lnTo>
                    <a:pt x="498" y="1050"/>
                  </a:lnTo>
                  <a:lnTo>
                    <a:pt x="504" y="1050"/>
                  </a:lnTo>
                  <a:lnTo>
                    <a:pt x="510" y="1044"/>
                  </a:lnTo>
                  <a:lnTo>
                    <a:pt x="546" y="1044"/>
                  </a:lnTo>
                  <a:lnTo>
                    <a:pt x="546" y="1032"/>
                  </a:lnTo>
                  <a:lnTo>
                    <a:pt x="540" y="1026"/>
                  </a:lnTo>
                  <a:lnTo>
                    <a:pt x="546" y="1026"/>
                  </a:lnTo>
                  <a:lnTo>
                    <a:pt x="552" y="1020"/>
                  </a:lnTo>
                  <a:lnTo>
                    <a:pt x="552" y="990"/>
                  </a:lnTo>
                  <a:lnTo>
                    <a:pt x="570" y="990"/>
                  </a:lnTo>
                  <a:lnTo>
                    <a:pt x="570" y="960"/>
                  </a:lnTo>
                  <a:lnTo>
                    <a:pt x="564" y="954"/>
                  </a:lnTo>
                  <a:lnTo>
                    <a:pt x="582" y="924"/>
                  </a:lnTo>
                  <a:lnTo>
                    <a:pt x="612" y="95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5" name="Google Shape;205;p7"/>
            <p:cNvSpPr/>
            <p:nvPr/>
          </p:nvSpPr>
          <p:spPr>
            <a:xfrm>
              <a:off x="7096126" y="3446463"/>
              <a:ext cx="123825" cy="177800"/>
            </a:xfrm>
            <a:custGeom>
              <a:rect b="b" l="l" r="r" t="t"/>
              <a:pathLst>
                <a:path extrusionOk="0" h="438" w="306">
                  <a:moveTo>
                    <a:pt x="0" y="42"/>
                  </a:moveTo>
                  <a:lnTo>
                    <a:pt x="6" y="138"/>
                  </a:lnTo>
                  <a:lnTo>
                    <a:pt x="18" y="138"/>
                  </a:lnTo>
                  <a:lnTo>
                    <a:pt x="24" y="132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54" y="168"/>
                  </a:lnTo>
                  <a:lnTo>
                    <a:pt x="48" y="180"/>
                  </a:lnTo>
                  <a:lnTo>
                    <a:pt x="48" y="198"/>
                  </a:lnTo>
                  <a:lnTo>
                    <a:pt x="54" y="216"/>
                  </a:lnTo>
                  <a:lnTo>
                    <a:pt x="60" y="228"/>
                  </a:lnTo>
                  <a:lnTo>
                    <a:pt x="66" y="234"/>
                  </a:lnTo>
                  <a:lnTo>
                    <a:pt x="84" y="234"/>
                  </a:lnTo>
                  <a:lnTo>
                    <a:pt x="90" y="228"/>
                  </a:lnTo>
                  <a:lnTo>
                    <a:pt x="90" y="240"/>
                  </a:lnTo>
                  <a:lnTo>
                    <a:pt x="84" y="252"/>
                  </a:lnTo>
                  <a:lnTo>
                    <a:pt x="84" y="282"/>
                  </a:lnTo>
                  <a:lnTo>
                    <a:pt x="96" y="306"/>
                  </a:lnTo>
                  <a:lnTo>
                    <a:pt x="102" y="312"/>
                  </a:lnTo>
                  <a:lnTo>
                    <a:pt x="114" y="318"/>
                  </a:lnTo>
                  <a:lnTo>
                    <a:pt x="132" y="330"/>
                  </a:lnTo>
                  <a:lnTo>
                    <a:pt x="144" y="336"/>
                  </a:lnTo>
                  <a:lnTo>
                    <a:pt x="162" y="354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2"/>
                  </a:lnTo>
                  <a:lnTo>
                    <a:pt x="174" y="378"/>
                  </a:lnTo>
                  <a:lnTo>
                    <a:pt x="180" y="384"/>
                  </a:lnTo>
                  <a:lnTo>
                    <a:pt x="186" y="384"/>
                  </a:lnTo>
                  <a:lnTo>
                    <a:pt x="198" y="390"/>
                  </a:lnTo>
                  <a:lnTo>
                    <a:pt x="204" y="396"/>
                  </a:lnTo>
                  <a:lnTo>
                    <a:pt x="216" y="396"/>
                  </a:lnTo>
                  <a:lnTo>
                    <a:pt x="222" y="402"/>
                  </a:lnTo>
                  <a:lnTo>
                    <a:pt x="228" y="402"/>
                  </a:lnTo>
                  <a:lnTo>
                    <a:pt x="252" y="438"/>
                  </a:lnTo>
                  <a:lnTo>
                    <a:pt x="300" y="432"/>
                  </a:lnTo>
                  <a:lnTo>
                    <a:pt x="300" y="420"/>
                  </a:lnTo>
                  <a:lnTo>
                    <a:pt x="306" y="408"/>
                  </a:lnTo>
                  <a:lnTo>
                    <a:pt x="306" y="378"/>
                  </a:lnTo>
                  <a:lnTo>
                    <a:pt x="294" y="354"/>
                  </a:lnTo>
                  <a:lnTo>
                    <a:pt x="270" y="330"/>
                  </a:lnTo>
                  <a:lnTo>
                    <a:pt x="264" y="318"/>
                  </a:lnTo>
                  <a:lnTo>
                    <a:pt x="258" y="312"/>
                  </a:lnTo>
                  <a:lnTo>
                    <a:pt x="258" y="288"/>
                  </a:lnTo>
                  <a:lnTo>
                    <a:pt x="252" y="276"/>
                  </a:lnTo>
                  <a:lnTo>
                    <a:pt x="246" y="270"/>
                  </a:lnTo>
                  <a:lnTo>
                    <a:pt x="246" y="258"/>
                  </a:lnTo>
                  <a:lnTo>
                    <a:pt x="252" y="252"/>
                  </a:lnTo>
                  <a:lnTo>
                    <a:pt x="252" y="126"/>
                  </a:lnTo>
                  <a:lnTo>
                    <a:pt x="246" y="114"/>
                  </a:lnTo>
                  <a:lnTo>
                    <a:pt x="222" y="90"/>
                  </a:lnTo>
                  <a:lnTo>
                    <a:pt x="204" y="84"/>
                  </a:lnTo>
                  <a:lnTo>
                    <a:pt x="192" y="72"/>
                  </a:lnTo>
                  <a:lnTo>
                    <a:pt x="180" y="66"/>
                  </a:lnTo>
                  <a:lnTo>
                    <a:pt x="156" y="42"/>
                  </a:lnTo>
                  <a:lnTo>
                    <a:pt x="150" y="54"/>
                  </a:lnTo>
                  <a:lnTo>
                    <a:pt x="144" y="60"/>
                  </a:lnTo>
                  <a:lnTo>
                    <a:pt x="138" y="72"/>
                  </a:lnTo>
                  <a:lnTo>
                    <a:pt x="138" y="78"/>
                  </a:lnTo>
                  <a:lnTo>
                    <a:pt x="132" y="84"/>
                  </a:lnTo>
                  <a:lnTo>
                    <a:pt x="114" y="66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90" y="72"/>
                  </a:lnTo>
                  <a:lnTo>
                    <a:pt x="90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66" y="66"/>
                  </a:lnTo>
                  <a:lnTo>
                    <a:pt x="78" y="54"/>
                  </a:lnTo>
                  <a:lnTo>
                    <a:pt x="78" y="42"/>
                  </a:lnTo>
                  <a:lnTo>
                    <a:pt x="66" y="42"/>
                  </a:lnTo>
                  <a:lnTo>
                    <a:pt x="66" y="30"/>
                  </a:lnTo>
                  <a:lnTo>
                    <a:pt x="60" y="24"/>
                  </a:lnTo>
                  <a:lnTo>
                    <a:pt x="48" y="18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24" y="0"/>
                  </a:lnTo>
                  <a:lnTo>
                    <a:pt x="12" y="0"/>
                  </a:lnTo>
                  <a:lnTo>
                    <a:pt x="6" y="6"/>
                  </a:lnTo>
                  <a:lnTo>
                    <a:pt x="6" y="18"/>
                  </a:lnTo>
                  <a:lnTo>
                    <a:pt x="12" y="24"/>
                  </a:lnTo>
                  <a:lnTo>
                    <a:pt x="6" y="3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6" name="Google Shape;206;p7"/>
            <p:cNvSpPr/>
            <p:nvPr/>
          </p:nvSpPr>
          <p:spPr>
            <a:xfrm>
              <a:off x="7386638" y="3425825"/>
              <a:ext cx="279400" cy="214313"/>
            </a:xfrm>
            <a:custGeom>
              <a:rect b="b" l="l" r="r" t="t"/>
              <a:pathLst>
                <a:path extrusionOk="0" h="528" w="690">
                  <a:moveTo>
                    <a:pt x="12" y="504"/>
                  </a:moveTo>
                  <a:lnTo>
                    <a:pt x="24" y="510"/>
                  </a:lnTo>
                  <a:lnTo>
                    <a:pt x="30" y="516"/>
                  </a:lnTo>
                  <a:lnTo>
                    <a:pt x="54" y="528"/>
                  </a:lnTo>
                  <a:lnTo>
                    <a:pt x="60" y="528"/>
                  </a:lnTo>
                  <a:lnTo>
                    <a:pt x="78" y="510"/>
                  </a:lnTo>
                  <a:lnTo>
                    <a:pt x="102" y="510"/>
                  </a:lnTo>
                  <a:lnTo>
                    <a:pt x="120" y="516"/>
                  </a:lnTo>
                  <a:lnTo>
                    <a:pt x="144" y="516"/>
                  </a:lnTo>
                  <a:lnTo>
                    <a:pt x="174" y="486"/>
                  </a:lnTo>
                  <a:lnTo>
                    <a:pt x="180" y="474"/>
                  </a:lnTo>
                  <a:lnTo>
                    <a:pt x="222" y="474"/>
                  </a:lnTo>
                  <a:lnTo>
                    <a:pt x="234" y="486"/>
                  </a:lnTo>
                  <a:lnTo>
                    <a:pt x="258" y="498"/>
                  </a:lnTo>
                  <a:lnTo>
                    <a:pt x="264" y="504"/>
                  </a:lnTo>
                  <a:lnTo>
                    <a:pt x="270" y="504"/>
                  </a:lnTo>
                  <a:lnTo>
                    <a:pt x="282" y="492"/>
                  </a:lnTo>
                  <a:lnTo>
                    <a:pt x="294" y="486"/>
                  </a:lnTo>
                  <a:lnTo>
                    <a:pt x="300" y="480"/>
                  </a:lnTo>
                  <a:lnTo>
                    <a:pt x="324" y="480"/>
                  </a:lnTo>
                  <a:lnTo>
                    <a:pt x="354" y="444"/>
                  </a:lnTo>
                  <a:lnTo>
                    <a:pt x="348" y="432"/>
                  </a:lnTo>
                  <a:lnTo>
                    <a:pt x="384" y="402"/>
                  </a:lnTo>
                  <a:lnTo>
                    <a:pt x="378" y="390"/>
                  </a:lnTo>
                  <a:lnTo>
                    <a:pt x="372" y="384"/>
                  </a:lnTo>
                  <a:lnTo>
                    <a:pt x="372" y="360"/>
                  </a:lnTo>
                  <a:lnTo>
                    <a:pt x="378" y="354"/>
                  </a:lnTo>
                  <a:lnTo>
                    <a:pt x="396" y="354"/>
                  </a:lnTo>
                  <a:lnTo>
                    <a:pt x="402" y="342"/>
                  </a:lnTo>
                  <a:lnTo>
                    <a:pt x="402" y="336"/>
                  </a:lnTo>
                  <a:lnTo>
                    <a:pt x="408" y="318"/>
                  </a:lnTo>
                  <a:lnTo>
                    <a:pt x="408" y="264"/>
                  </a:lnTo>
                  <a:lnTo>
                    <a:pt x="414" y="252"/>
                  </a:lnTo>
                  <a:lnTo>
                    <a:pt x="420" y="246"/>
                  </a:lnTo>
                  <a:lnTo>
                    <a:pt x="516" y="246"/>
                  </a:lnTo>
                  <a:lnTo>
                    <a:pt x="540" y="270"/>
                  </a:lnTo>
                  <a:lnTo>
                    <a:pt x="552" y="276"/>
                  </a:lnTo>
                  <a:lnTo>
                    <a:pt x="558" y="282"/>
                  </a:lnTo>
                  <a:lnTo>
                    <a:pt x="576" y="276"/>
                  </a:lnTo>
                  <a:lnTo>
                    <a:pt x="564" y="216"/>
                  </a:lnTo>
                  <a:lnTo>
                    <a:pt x="576" y="222"/>
                  </a:lnTo>
                  <a:lnTo>
                    <a:pt x="582" y="234"/>
                  </a:lnTo>
                  <a:lnTo>
                    <a:pt x="594" y="240"/>
                  </a:lnTo>
                  <a:lnTo>
                    <a:pt x="636" y="240"/>
                  </a:lnTo>
                  <a:lnTo>
                    <a:pt x="630" y="234"/>
                  </a:lnTo>
                  <a:lnTo>
                    <a:pt x="624" y="222"/>
                  </a:lnTo>
                  <a:lnTo>
                    <a:pt x="618" y="216"/>
                  </a:lnTo>
                  <a:lnTo>
                    <a:pt x="606" y="192"/>
                  </a:lnTo>
                  <a:lnTo>
                    <a:pt x="606" y="186"/>
                  </a:lnTo>
                  <a:lnTo>
                    <a:pt x="612" y="180"/>
                  </a:lnTo>
                  <a:lnTo>
                    <a:pt x="624" y="180"/>
                  </a:lnTo>
                  <a:lnTo>
                    <a:pt x="642" y="186"/>
                  </a:lnTo>
                  <a:lnTo>
                    <a:pt x="654" y="186"/>
                  </a:lnTo>
                  <a:lnTo>
                    <a:pt x="660" y="192"/>
                  </a:lnTo>
                  <a:lnTo>
                    <a:pt x="666" y="192"/>
                  </a:lnTo>
                  <a:lnTo>
                    <a:pt x="690" y="162"/>
                  </a:lnTo>
                  <a:lnTo>
                    <a:pt x="666" y="156"/>
                  </a:lnTo>
                  <a:lnTo>
                    <a:pt x="660" y="144"/>
                  </a:lnTo>
                  <a:lnTo>
                    <a:pt x="642" y="126"/>
                  </a:lnTo>
                  <a:lnTo>
                    <a:pt x="630" y="120"/>
                  </a:lnTo>
                  <a:lnTo>
                    <a:pt x="612" y="120"/>
                  </a:lnTo>
                  <a:lnTo>
                    <a:pt x="600" y="114"/>
                  </a:lnTo>
                  <a:lnTo>
                    <a:pt x="588" y="114"/>
                  </a:lnTo>
                  <a:lnTo>
                    <a:pt x="588" y="108"/>
                  </a:lnTo>
                  <a:lnTo>
                    <a:pt x="582" y="102"/>
                  </a:lnTo>
                  <a:lnTo>
                    <a:pt x="582" y="90"/>
                  </a:lnTo>
                  <a:lnTo>
                    <a:pt x="576" y="78"/>
                  </a:lnTo>
                  <a:lnTo>
                    <a:pt x="564" y="66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28" y="60"/>
                  </a:lnTo>
                  <a:lnTo>
                    <a:pt x="510" y="0"/>
                  </a:lnTo>
                  <a:lnTo>
                    <a:pt x="504" y="18"/>
                  </a:lnTo>
                  <a:lnTo>
                    <a:pt x="492" y="0"/>
                  </a:lnTo>
                  <a:lnTo>
                    <a:pt x="480" y="60"/>
                  </a:lnTo>
                  <a:lnTo>
                    <a:pt x="468" y="66"/>
                  </a:lnTo>
                  <a:lnTo>
                    <a:pt x="462" y="66"/>
                  </a:lnTo>
                  <a:lnTo>
                    <a:pt x="450" y="72"/>
                  </a:lnTo>
                  <a:lnTo>
                    <a:pt x="438" y="96"/>
                  </a:lnTo>
                  <a:lnTo>
                    <a:pt x="438" y="114"/>
                  </a:lnTo>
                  <a:lnTo>
                    <a:pt x="408" y="126"/>
                  </a:lnTo>
                  <a:lnTo>
                    <a:pt x="420" y="162"/>
                  </a:lnTo>
                  <a:lnTo>
                    <a:pt x="408" y="162"/>
                  </a:lnTo>
                  <a:lnTo>
                    <a:pt x="390" y="156"/>
                  </a:lnTo>
                  <a:lnTo>
                    <a:pt x="378" y="156"/>
                  </a:lnTo>
                  <a:lnTo>
                    <a:pt x="360" y="150"/>
                  </a:lnTo>
                  <a:lnTo>
                    <a:pt x="354" y="150"/>
                  </a:lnTo>
                  <a:lnTo>
                    <a:pt x="342" y="156"/>
                  </a:lnTo>
                  <a:lnTo>
                    <a:pt x="342" y="168"/>
                  </a:lnTo>
                  <a:lnTo>
                    <a:pt x="336" y="180"/>
                  </a:lnTo>
                  <a:lnTo>
                    <a:pt x="336" y="204"/>
                  </a:lnTo>
                  <a:lnTo>
                    <a:pt x="294" y="246"/>
                  </a:lnTo>
                  <a:lnTo>
                    <a:pt x="294" y="258"/>
                  </a:lnTo>
                  <a:lnTo>
                    <a:pt x="282" y="294"/>
                  </a:lnTo>
                  <a:lnTo>
                    <a:pt x="276" y="306"/>
                  </a:lnTo>
                  <a:lnTo>
                    <a:pt x="264" y="318"/>
                  </a:lnTo>
                  <a:lnTo>
                    <a:pt x="228" y="336"/>
                  </a:lnTo>
                  <a:lnTo>
                    <a:pt x="186" y="342"/>
                  </a:lnTo>
                  <a:lnTo>
                    <a:pt x="162" y="348"/>
                  </a:lnTo>
                  <a:lnTo>
                    <a:pt x="156" y="354"/>
                  </a:lnTo>
                  <a:lnTo>
                    <a:pt x="132" y="366"/>
                  </a:lnTo>
                  <a:lnTo>
                    <a:pt x="114" y="384"/>
                  </a:lnTo>
                  <a:lnTo>
                    <a:pt x="102" y="390"/>
                  </a:lnTo>
                  <a:lnTo>
                    <a:pt x="84" y="426"/>
                  </a:lnTo>
                  <a:lnTo>
                    <a:pt x="102" y="444"/>
                  </a:lnTo>
                  <a:lnTo>
                    <a:pt x="102" y="462"/>
                  </a:lnTo>
                  <a:lnTo>
                    <a:pt x="96" y="474"/>
                  </a:lnTo>
                  <a:lnTo>
                    <a:pt x="84" y="480"/>
                  </a:lnTo>
                  <a:lnTo>
                    <a:pt x="72" y="480"/>
                  </a:lnTo>
                  <a:lnTo>
                    <a:pt x="48" y="468"/>
                  </a:lnTo>
                  <a:lnTo>
                    <a:pt x="42" y="462"/>
                  </a:lnTo>
                  <a:lnTo>
                    <a:pt x="30" y="456"/>
                  </a:lnTo>
                  <a:lnTo>
                    <a:pt x="24" y="456"/>
                  </a:lnTo>
                  <a:lnTo>
                    <a:pt x="12" y="462"/>
                  </a:lnTo>
                  <a:lnTo>
                    <a:pt x="0" y="474"/>
                  </a:lnTo>
                  <a:lnTo>
                    <a:pt x="0" y="492"/>
                  </a:lnTo>
                  <a:lnTo>
                    <a:pt x="12" y="50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7" name="Google Shape;207;p7"/>
            <p:cNvSpPr/>
            <p:nvPr/>
          </p:nvSpPr>
          <p:spPr>
            <a:xfrm>
              <a:off x="5149851" y="3975100"/>
              <a:ext cx="95250" cy="254000"/>
            </a:xfrm>
            <a:custGeom>
              <a:rect b="b" l="l" r="r" t="t"/>
              <a:pathLst>
                <a:path extrusionOk="0" h="624" w="234">
                  <a:moveTo>
                    <a:pt x="234" y="432"/>
                  </a:moveTo>
                  <a:lnTo>
                    <a:pt x="222" y="420"/>
                  </a:lnTo>
                  <a:lnTo>
                    <a:pt x="210" y="402"/>
                  </a:lnTo>
                  <a:lnTo>
                    <a:pt x="204" y="390"/>
                  </a:lnTo>
                  <a:lnTo>
                    <a:pt x="198" y="384"/>
                  </a:lnTo>
                  <a:lnTo>
                    <a:pt x="186" y="360"/>
                  </a:lnTo>
                  <a:lnTo>
                    <a:pt x="162" y="336"/>
                  </a:lnTo>
                  <a:lnTo>
                    <a:pt x="156" y="336"/>
                  </a:lnTo>
                  <a:lnTo>
                    <a:pt x="156" y="330"/>
                  </a:lnTo>
                  <a:lnTo>
                    <a:pt x="150" y="330"/>
                  </a:lnTo>
                  <a:lnTo>
                    <a:pt x="150" y="342"/>
                  </a:lnTo>
                  <a:lnTo>
                    <a:pt x="156" y="342"/>
                  </a:lnTo>
                  <a:lnTo>
                    <a:pt x="168" y="354"/>
                  </a:lnTo>
                  <a:lnTo>
                    <a:pt x="168" y="366"/>
                  </a:lnTo>
                  <a:lnTo>
                    <a:pt x="174" y="378"/>
                  </a:lnTo>
                  <a:lnTo>
                    <a:pt x="174" y="390"/>
                  </a:lnTo>
                  <a:lnTo>
                    <a:pt x="168" y="396"/>
                  </a:lnTo>
                  <a:lnTo>
                    <a:pt x="162" y="396"/>
                  </a:lnTo>
                  <a:lnTo>
                    <a:pt x="162" y="390"/>
                  </a:lnTo>
                  <a:lnTo>
                    <a:pt x="156" y="384"/>
                  </a:lnTo>
                  <a:lnTo>
                    <a:pt x="156" y="378"/>
                  </a:lnTo>
                  <a:lnTo>
                    <a:pt x="144" y="384"/>
                  </a:lnTo>
                  <a:lnTo>
                    <a:pt x="132" y="384"/>
                  </a:lnTo>
                  <a:lnTo>
                    <a:pt x="132" y="360"/>
                  </a:lnTo>
                  <a:lnTo>
                    <a:pt x="126" y="354"/>
                  </a:lnTo>
                  <a:lnTo>
                    <a:pt x="126" y="342"/>
                  </a:lnTo>
                  <a:lnTo>
                    <a:pt x="120" y="330"/>
                  </a:lnTo>
                  <a:lnTo>
                    <a:pt x="120" y="282"/>
                  </a:lnTo>
                  <a:lnTo>
                    <a:pt x="84" y="246"/>
                  </a:lnTo>
                  <a:lnTo>
                    <a:pt x="90" y="240"/>
                  </a:lnTo>
                  <a:lnTo>
                    <a:pt x="90" y="222"/>
                  </a:lnTo>
                  <a:lnTo>
                    <a:pt x="96" y="210"/>
                  </a:lnTo>
                  <a:lnTo>
                    <a:pt x="114" y="192"/>
                  </a:lnTo>
                  <a:lnTo>
                    <a:pt x="120" y="180"/>
                  </a:lnTo>
                  <a:lnTo>
                    <a:pt x="126" y="174"/>
                  </a:lnTo>
                  <a:lnTo>
                    <a:pt x="126" y="156"/>
                  </a:lnTo>
                  <a:lnTo>
                    <a:pt x="120" y="150"/>
                  </a:lnTo>
                  <a:lnTo>
                    <a:pt x="120" y="102"/>
                  </a:lnTo>
                  <a:lnTo>
                    <a:pt x="114" y="78"/>
                  </a:lnTo>
                  <a:lnTo>
                    <a:pt x="114" y="60"/>
                  </a:lnTo>
                  <a:lnTo>
                    <a:pt x="102" y="60"/>
                  </a:lnTo>
                  <a:lnTo>
                    <a:pt x="84" y="42"/>
                  </a:lnTo>
                  <a:lnTo>
                    <a:pt x="84" y="36"/>
                  </a:lnTo>
                  <a:lnTo>
                    <a:pt x="90" y="24"/>
                  </a:lnTo>
                  <a:lnTo>
                    <a:pt x="90" y="18"/>
                  </a:lnTo>
                  <a:lnTo>
                    <a:pt x="60" y="18"/>
                  </a:lnTo>
                  <a:lnTo>
                    <a:pt x="54" y="0"/>
                  </a:lnTo>
                  <a:lnTo>
                    <a:pt x="30" y="0"/>
                  </a:lnTo>
                  <a:lnTo>
                    <a:pt x="30" y="12"/>
                  </a:lnTo>
                  <a:lnTo>
                    <a:pt x="42" y="12"/>
                  </a:lnTo>
                  <a:lnTo>
                    <a:pt x="54" y="24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6" y="60"/>
                  </a:lnTo>
                  <a:lnTo>
                    <a:pt x="66" y="84"/>
                  </a:lnTo>
                  <a:lnTo>
                    <a:pt x="78" y="84"/>
                  </a:lnTo>
                  <a:lnTo>
                    <a:pt x="78" y="96"/>
                  </a:lnTo>
                  <a:lnTo>
                    <a:pt x="54" y="108"/>
                  </a:lnTo>
                  <a:lnTo>
                    <a:pt x="48" y="114"/>
                  </a:lnTo>
                  <a:lnTo>
                    <a:pt x="42" y="114"/>
                  </a:lnTo>
                  <a:lnTo>
                    <a:pt x="42" y="132"/>
                  </a:lnTo>
                  <a:lnTo>
                    <a:pt x="54" y="138"/>
                  </a:lnTo>
                  <a:lnTo>
                    <a:pt x="48" y="156"/>
                  </a:lnTo>
                  <a:lnTo>
                    <a:pt x="48" y="228"/>
                  </a:lnTo>
                  <a:lnTo>
                    <a:pt x="60" y="228"/>
                  </a:lnTo>
                  <a:lnTo>
                    <a:pt x="60" y="234"/>
                  </a:lnTo>
                  <a:lnTo>
                    <a:pt x="42" y="252"/>
                  </a:lnTo>
                  <a:lnTo>
                    <a:pt x="30" y="258"/>
                  </a:lnTo>
                  <a:lnTo>
                    <a:pt x="24" y="264"/>
                  </a:lnTo>
                  <a:lnTo>
                    <a:pt x="18" y="264"/>
                  </a:lnTo>
                  <a:lnTo>
                    <a:pt x="24" y="300"/>
                  </a:lnTo>
                  <a:lnTo>
                    <a:pt x="18" y="312"/>
                  </a:lnTo>
                  <a:lnTo>
                    <a:pt x="12" y="318"/>
                  </a:lnTo>
                  <a:lnTo>
                    <a:pt x="6" y="330"/>
                  </a:lnTo>
                  <a:lnTo>
                    <a:pt x="0" y="336"/>
                  </a:lnTo>
                  <a:lnTo>
                    <a:pt x="0" y="342"/>
                  </a:lnTo>
                  <a:lnTo>
                    <a:pt x="12" y="348"/>
                  </a:lnTo>
                  <a:lnTo>
                    <a:pt x="24" y="360"/>
                  </a:lnTo>
                  <a:lnTo>
                    <a:pt x="36" y="366"/>
                  </a:lnTo>
                  <a:lnTo>
                    <a:pt x="66" y="414"/>
                  </a:lnTo>
                  <a:lnTo>
                    <a:pt x="96" y="414"/>
                  </a:lnTo>
                  <a:lnTo>
                    <a:pt x="102" y="408"/>
                  </a:lnTo>
                  <a:lnTo>
                    <a:pt x="120" y="408"/>
                  </a:lnTo>
                  <a:lnTo>
                    <a:pt x="126" y="414"/>
                  </a:lnTo>
                  <a:lnTo>
                    <a:pt x="126" y="450"/>
                  </a:lnTo>
                  <a:lnTo>
                    <a:pt x="132" y="450"/>
                  </a:lnTo>
                  <a:lnTo>
                    <a:pt x="126" y="480"/>
                  </a:lnTo>
                  <a:lnTo>
                    <a:pt x="114" y="486"/>
                  </a:lnTo>
                  <a:lnTo>
                    <a:pt x="126" y="504"/>
                  </a:lnTo>
                  <a:lnTo>
                    <a:pt x="120" y="510"/>
                  </a:lnTo>
                  <a:lnTo>
                    <a:pt x="108" y="516"/>
                  </a:lnTo>
                  <a:lnTo>
                    <a:pt x="102" y="522"/>
                  </a:lnTo>
                  <a:lnTo>
                    <a:pt x="102" y="528"/>
                  </a:lnTo>
                  <a:lnTo>
                    <a:pt x="114" y="528"/>
                  </a:lnTo>
                  <a:lnTo>
                    <a:pt x="114" y="558"/>
                  </a:lnTo>
                  <a:lnTo>
                    <a:pt x="126" y="564"/>
                  </a:lnTo>
                  <a:lnTo>
                    <a:pt x="132" y="570"/>
                  </a:lnTo>
                  <a:lnTo>
                    <a:pt x="144" y="576"/>
                  </a:lnTo>
                  <a:lnTo>
                    <a:pt x="150" y="582"/>
                  </a:lnTo>
                  <a:lnTo>
                    <a:pt x="162" y="588"/>
                  </a:lnTo>
                  <a:lnTo>
                    <a:pt x="162" y="600"/>
                  </a:lnTo>
                  <a:lnTo>
                    <a:pt x="156" y="606"/>
                  </a:lnTo>
                  <a:lnTo>
                    <a:pt x="156" y="618"/>
                  </a:lnTo>
                  <a:lnTo>
                    <a:pt x="162" y="624"/>
                  </a:lnTo>
                  <a:lnTo>
                    <a:pt x="168" y="618"/>
                  </a:lnTo>
                  <a:lnTo>
                    <a:pt x="180" y="612"/>
                  </a:lnTo>
                  <a:lnTo>
                    <a:pt x="180" y="582"/>
                  </a:lnTo>
                  <a:lnTo>
                    <a:pt x="174" y="576"/>
                  </a:lnTo>
                  <a:lnTo>
                    <a:pt x="168" y="576"/>
                  </a:lnTo>
                  <a:lnTo>
                    <a:pt x="168" y="558"/>
                  </a:lnTo>
                  <a:lnTo>
                    <a:pt x="174" y="546"/>
                  </a:lnTo>
                  <a:lnTo>
                    <a:pt x="186" y="540"/>
                  </a:lnTo>
                  <a:lnTo>
                    <a:pt x="210" y="540"/>
                  </a:lnTo>
                  <a:lnTo>
                    <a:pt x="216" y="534"/>
                  </a:lnTo>
                  <a:lnTo>
                    <a:pt x="216" y="474"/>
                  </a:lnTo>
                  <a:lnTo>
                    <a:pt x="222" y="468"/>
                  </a:lnTo>
                  <a:lnTo>
                    <a:pt x="228" y="456"/>
                  </a:lnTo>
                  <a:lnTo>
                    <a:pt x="234" y="450"/>
                  </a:lnTo>
                  <a:lnTo>
                    <a:pt x="234" y="4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8" name="Google Shape;208;p7"/>
            <p:cNvSpPr/>
            <p:nvPr/>
          </p:nvSpPr>
          <p:spPr>
            <a:xfrm>
              <a:off x="5427663" y="4068763"/>
              <a:ext cx="241300" cy="442913"/>
            </a:xfrm>
            <a:custGeom>
              <a:rect b="b" l="l" r="r" t="t"/>
              <a:pathLst>
                <a:path extrusionOk="0" h="1092" w="594">
                  <a:moveTo>
                    <a:pt x="120" y="330"/>
                  </a:moveTo>
                  <a:lnTo>
                    <a:pt x="144" y="324"/>
                  </a:lnTo>
                  <a:lnTo>
                    <a:pt x="192" y="324"/>
                  </a:lnTo>
                  <a:lnTo>
                    <a:pt x="192" y="300"/>
                  </a:lnTo>
                  <a:lnTo>
                    <a:pt x="252" y="312"/>
                  </a:lnTo>
                  <a:lnTo>
                    <a:pt x="270" y="282"/>
                  </a:lnTo>
                  <a:lnTo>
                    <a:pt x="312" y="288"/>
                  </a:lnTo>
                  <a:lnTo>
                    <a:pt x="312" y="258"/>
                  </a:lnTo>
                  <a:lnTo>
                    <a:pt x="324" y="228"/>
                  </a:lnTo>
                  <a:lnTo>
                    <a:pt x="324" y="258"/>
                  </a:lnTo>
                  <a:lnTo>
                    <a:pt x="336" y="276"/>
                  </a:lnTo>
                  <a:lnTo>
                    <a:pt x="348" y="240"/>
                  </a:lnTo>
                  <a:lnTo>
                    <a:pt x="348" y="210"/>
                  </a:lnTo>
                  <a:lnTo>
                    <a:pt x="354" y="192"/>
                  </a:lnTo>
                  <a:lnTo>
                    <a:pt x="354" y="186"/>
                  </a:lnTo>
                  <a:lnTo>
                    <a:pt x="360" y="186"/>
                  </a:lnTo>
                  <a:lnTo>
                    <a:pt x="372" y="198"/>
                  </a:lnTo>
                  <a:lnTo>
                    <a:pt x="372" y="204"/>
                  </a:lnTo>
                  <a:lnTo>
                    <a:pt x="378" y="204"/>
                  </a:lnTo>
                  <a:lnTo>
                    <a:pt x="402" y="180"/>
                  </a:lnTo>
                  <a:lnTo>
                    <a:pt x="396" y="168"/>
                  </a:lnTo>
                  <a:lnTo>
                    <a:pt x="396" y="150"/>
                  </a:lnTo>
                  <a:lnTo>
                    <a:pt x="390" y="138"/>
                  </a:lnTo>
                  <a:lnTo>
                    <a:pt x="402" y="126"/>
                  </a:lnTo>
                  <a:lnTo>
                    <a:pt x="414" y="126"/>
                  </a:lnTo>
                  <a:lnTo>
                    <a:pt x="420" y="132"/>
                  </a:lnTo>
                  <a:lnTo>
                    <a:pt x="426" y="132"/>
                  </a:lnTo>
                  <a:lnTo>
                    <a:pt x="432" y="126"/>
                  </a:lnTo>
                  <a:lnTo>
                    <a:pt x="438" y="114"/>
                  </a:lnTo>
                  <a:lnTo>
                    <a:pt x="450" y="102"/>
                  </a:lnTo>
                  <a:lnTo>
                    <a:pt x="456" y="90"/>
                  </a:lnTo>
                  <a:lnTo>
                    <a:pt x="462" y="72"/>
                  </a:lnTo>
                  <a:lnTo>
                    <a:pt x="462" y="42"/>
                  </a:lnTo>
                  <a:lnTo>
                    <a:pt x="492" y="0"/>
                  </a:lnTo>
                  <a:lnTo>
                    <a:pt x="546" y="60"/>
                  </a:lnTo>
                  <a:lnTo>
                    <a:pt x="546" y="90"/>
                  </a:lnTo>
                  <a:lnTo>
                    <a:pt x="552" y="96"/>
                  </a:lnTo>
                  <a:lnTo>
                    <a:pt x="558" y="114"/>
                  </a:lnTo>
                  <a:lnTo>
                    <a:pt x="576" y="150"/>
                  </a:lnTo>
                  <a:lnTo>
                    <a:pt x="582" y="156"/>
                  </a:lnTo>
                  <a:lnTo>
                    <a:pt x="582" y="162"/>
                  </a:lnTo>
                  <a:lnTo>
                    <a:pt x="564" y="216"/>
                  </a:lnTo>
                  <a:lnTo>
                    <a:pt x="594" y="276"/>
                  </a:lnTo>
                  <a:lnTo>
                    <a:pt x="594" y="288"/>
                  </a:lnTo>
                  <a:lnTo>
                    <a:pt x="588" y="294"/>
                  </a:lnTo>
                  <a:lnTo>
                    <a:pt x="576" y="294"/>
                  </a:lnTo>
                  <a:lnTo>
                    <a:pt x="564" y="288"/>
                  </a:lnTo>
                  <a:lnTo>
                    <a:pt x="558" y="282"/>
                  </a:lnTo>
                  <a:lnTo>
                    <a:pt x="552" y="282"/>
                  </a:lnTo>
                  <a:lnTo>
                    <a:pt x="522" y="288"/>
                  </a:lnTo>
                  <a:lnTo>
                    <a:pt x="528" y="330"/>
                  </a:lnTo>
                  <a:lnTo>
                    <a:pt x="522" y="336"/>
                  </a:lnTo>
                  <a:lnTo>
                    <a:pt x="516" y="348"/>
                  </a:lnTo>
                  <a:lnTo>
                    <a:pt x="504" y="354"/>
                  </a:lnTo>
                  <a:lnTo>
                    <a:pt x="486" y="390"/>
                  </a:lnTo>
                  <a:lnTo>
                    <a:pt x="486" y="402"/>
                  </a:lnTo>
                  <a:lnTo>
                    <a:pt x="492" y="414"/>
                  </a:lnTo>
                  <a:lnTo>
                    <a:pt x="504" y="450"/>
                  </a:lnTo>
                  <a:lnTo>
                    <a:pt x="498" y="468"/>
                  </a:lnTo>
                  <a:lnTo>
                    <a:pt x="486" y="510"/>
                  </a:lnTo>
                  <a:lnTo>
                    <a:pt x="462" y="570"/>
                  </a:lnTo>
                  <a:lnTo>
                    <a:pt x="432" y="642"/>
                  </a:lnTo>
                  <a:lnTo>
                    <a:pt x="390" y="720"/>
                  </a:lnTo>
                  <a:lnTo>
                    <a:pt x="324" y="852"/>
                  </a:lnTo>
                  <a:lnTo>
                    <a:pt x="312" y="894"/>
                  </a:lnTo>
                  <a:lnTo>
                    <a:pt x="306" y="912"/>
                  </a:lnTo>
                  <a:lnTo>
                    <a:pt x="306" y="948"/>
                  </a:lnTo>
                  <a:lnTo>
                    <a:pt x="294" y="984"/>
                  </a:lnTo>
                  <a:lnTo>
                    <a:pt x="276" y="1014"/>
                  </a:lnTo>
                  <a:lnTo>
                    <a:pt x="258" y="1032"/>
                  </a:lnTo>
                  <a:lnTo>
                    <a:pt x="240" y="1044"/>
                  </a:lnTo>
                  <a:lnTo>
                    <a:pt x="222" y="1062"/>
                  </a:lnTo>
                  <a:lnTo>
                    <a:pt x="216" y="1062"/>
                  </a:lnTo>
                  <a:lnTo>
                    <a:pt x="210" y="1068"/>
                  </a:lnTo>
                  <a:lnTo>
                    <a:pt x="186" y="1068"/>
                  </a:lnTo>
                  <a:lnTo>
                    <a:pt x="150" y="1086"/>
                  </a:lnTo>
                  <a:lnTo>
                    <a:pt x="114" y="1092"/>
                  </a:lnTo>
                  <a:lnTo>
                    <a:pt x="78" y="1074"/>
                  </a:lnTo>
                  <a:lnTo>
                    <a:pt x="60" y="1056"/>
                  </a:lnTo>
                  <a:lnTo>
                    <a:pt x="48" y="1038"/>
                  </a:lnTo>
                  <a:lnTo>
                    <a:pt x="36" y="1026"/>
                  </a:lnTo>
                  <a:lnTo>
                    <a:pt x="36" y="1020"/>
                  </a:lnTo>
                  <a:lnTo>
                    <a:pt x="30" y="1014"/>
                  </a:lnTo>
                  <a:lnTo>
                    <a:pt x="48" y="990"/>
                  </a:lnTo>
                  <a:lnTo>
                    <a:pt x="42" y="978"/>
                  </a:lnTo>
                  <a:lnTo>
                    <a:pt x="24" y="948"/>
                  </a:lnTo>
                  <a:lnTo>
                    <a:pt x="12" y="900"/>
                  </a:lnTo>
                  <a:lnTo>
                    <a:pt x="0" y="834"/>
                  </a:lnTo>
                  <a:lnTo>
                    <a:pt x="0" y="786"/>
                  </a:lnTo>
                  <a:lnTo>
                    <a:pt x="6" y="756"/>
                  </a:lnTo>
                  <a:lnTo>
                    <a:pt x="18" y="738"/>
                  </a:lnTo>
                  <a:lnTo>
                    <a:pt x="60" y="696"/>
                  </a:lnTo>
                  <a:lnTo>
                    <a:pt x="72" y="678"/>
                  </a:lnTo>
                  <a:lnTo>
                    <a:pt x="90" y="672"/>
                  </a:lnTo>
                  <a:lnTo>
                    <a:pt x="96" y="660"/>
                  </a:lnTo>
                  <a:lnTo>
                    <a:pt x="108" y="654"/>
                  </a:lnTo>
                  <a:lnTo>
                    <a:pt x="108" y="636"/>
                  </a:lnTo>
                  <a:lnTo>
                    <a:pt x="102" y="600"/>
                  </a:lnTo>
                  <a:lnTo>
                    <a:pt x="96" y="558"/>
                  </a:lnTo>
                  <a:lnTo>
                    <a:pt x="96" y="522"/>
                  </a:lnTo>
                  <a:lnTo>
                    <a:pt x="78" y="432"/>
                  </a:lnTo>
                  <a:lnTo>
                    <a:pt x="90" y="408"/>
                  </a:lnTo>
                  <a:lnTo>
                    <a:pt x="132" y="366"/>
                  </a:lnTo>
                  <a:lnTo>
                    <a:pt x="132" y="360"/>
                  </a:lnTo>
                  <a:lnTo>
                    <a:pt x="120" y="3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09" name="Google Shape;209;p7"/>
            <p:cNvSpPr/>
            <p:nvPr/>
          </p:nvSpPr>
          <p:spPr>
            <a:xfrm>
              <a:off x="4776788" y="2279650"/>
              <a:ext cx="66675" cy="52388"/>
            </a:xfrm>
            <a:custGeom>
              <a:rect b="b" l="l" r="r" t="t"/>
              <a:pathLst>
                <a:path extrusionOk="0" h="126" w="162">
                  <a:moveTo>
                    <a:pt x="150" y="42"/>
                  </a:moveTo>
                  <a:lnTo>
                    <a:pt x="132" y="30"/>
                  </a:lnTo>
                  <a:lnTo>
                    <a:pt x="132" y="18"/>
                  </a:lnTo>
                  <a:lnTo>
                    <a:pt x="126" y="18"/>
                  </a:lnTo>
                  <a:lnTo>
                    <a:pt x="11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48" y="12"/>
                  </a:lnTo>
                  <a:lnTo>
                    <a:pt x="48" y="24"/>
                  </a:lnTo>
                  <a:lnTo>
                    <a:pt x="24" y="24"/>
                  </a:lnTo>
                  <a:lnTo>
                    <a:pt x="18" y="36"/>
                  </a:lnTo>
                  <a:lnTo>
                    <a:pt x="0" y="42"/>
                  </a:lnTo>
                  <a:lnTo>
                    <a:pt x="0" y="66"/>
                  </a:lnTo>
                  <a:lnTo>
                    <a:pt x="6" y="78"/>
                  </a:lnTo>
                  <a:lnTo>
                    <a:pt x="6" y="102"/>
                  </a:lnTo>
                  <a:lnTo>
                    <a:pt x="12" y="108"/>
                  </a:lnTo>
                  <a:lnTo>
                    <a:pt x="18" y="108"/>
                  </a:lnTo>
                  <a:lnTo>
                    <a:pt x="18" y="126"/>
                  </a:lnTo>
                  <a:lnTo>
                    <a:pt x="42" y="120"/>
                  </a:lnTo>
                  <a:lnTo>
                    <a:pt x="42" y="126"/>
                  </a:lnTo>
                  <a:lnTo>
                    <a:pt x="54" y="120"/>
                  </a:lnTo>
                  <a:lnTo>
                    <a:pt x="60" y="120"/>
                  </a:lnTo>
                  <a:lnTo>
                    <a:pt x="66" y="126"/>
                  </a:lnTo>
                  <a:lnTo>
                    <a:pt x="90" y="126"/>
                  </a:lnTo>
                  <a:lnTo>
                    <a:pt x="96" y="114"/>
                  </a:lnTo>
                  <a:lnTo>
                    <a:pt x="96" y="108"/>
                  </a:lnTo>
                  <a:lnTo>
                    <a:pt x="120" y="108"/>
                  </a:lnTo>
                  <a:lnTo>
                    <a:pt x="132" y="102"/>
                  </a:lnTo>
                  <a:lnTo>
                    <a:pt x="156" y="78"/>
                  </a:lnTo>
                  <a:lnTo>
                    <a:pt x="162" y="66"/>
                  </a:lnTo>
                  <a:lnTo>
                    <a:pt x="162" y="60"/>
                  </a:lnTo>
                  <a:lnTo>
                    <a:pt x="156" y="48"/>
                  </a:lnTo>
                  <a:lnTo>
                    <a:pt x="150" y="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0" name="Google Shape;210;p7"/>
            <p:cNvSpPr/>
            <p:nvPr/>
          </p:nvSpPr>
          <p:spPr>
            <a:xfrm>
              <a:off x="4391026" y="2033588"/>
              <a:ext cx="20638" cy="17463"/>
            </a:xfrm>
            <a:custGeom>
              <a:rect b="b" l="l" r="r" t="t"/>
              <a:pathLst>
                <a:path extrusionOk="0" h="42" w="54">
                  <a:moveTo>
                    <a:pt x="18" y="42"/>
                  </a:moveTo>
                  <a:lnTo>
                    <a:pt x="30" y="36"/>
                  </a:lnTo>
                  <a:lnTo>
                    <a:pt x="48" y="42"/>
                  </a:lnTo>
                  <a:lnTo>
                    <a:pt x="54" y="36"/>
                  </a:lnTo>
                  <a:lnTo>
                    <a:pt x="54" y="24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8" y="6"/>
                  </a:lnTo>
                  <a:lnTo>
                    <a:pt x="6" y="12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12" y="30"/>
                  </a:lnTo>
                  <a:lnTo>
                    <a:pt x="18" y="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1" name="Google Shape;211;p7"/>
            <p:cNvSpPr/>
            <p:nvPr/>
          </p:nvSpPr>
          <p:spPr>
            <a:xfrm>
              <a:off x="4765676" y="1835150"/>
              <a:ext cx="138113" cy="79375"/>
            </a:xfrm>
            <a:custGeom>
              <a:rect b="b" l="l" r="r" t="t"/>
              <a:pathLst>
                <a:path extrusionOk="0" h="198" w="342">
                  <a:moveTo>
                    <a:pt x="330" y="60"/>
                  </a:moveTo>
                  <a:lnTo>
                    <a:pt x="312" y="54"/>
                  </a:lnTo>
                  <a:lnTo>
                    <a:pt x="294" y="42"/>
                  </a:lnTo>
                  <a:lnTo>
                    <a:pt x="282" y="30"/>
                  </a:lnTo>
                  <a:lnTo>
                    <a:pt x="276" y="30"/>
                  </a:lnTo>
                  <a:lnTo>
                    <a:pt x="264" y="24"/>
                  </a:lnTo>
                  <a:lnTo>
                    <a:pt x="234" y="24"/>
                  </a:lnTo>
                  <a:lnTo>
                    <a:pt x="228" y="12"/>
                  </a:lnTo>
                  <a:lnTo>
                    <a:pt x="222" y="6"/>
                  </a:lnTo>
                  <a:lnTo>
                    <a:pt x="210" y="6"/>
                  </a:lnTo>
                  <a:lnTo>
                    <a:pt x="198" y="18"/>
                  </a:lnTo>
                  <a:lnTo>
                    <a:pt x="180" y="18"/>
                  </a:lnTo>
                  <a:lnTo>
                    <a:pt x="174" y="12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12"/>
                  </a:lnTo>
                  <a:lnTo>
                    <a:pt x="108" y="12"/>
                  </a:lnTo>
                  <a:lnTo>
                    <a:pt x="102" y="6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18" y="12"/>
                  </a:lnTo>
                  <a:lnTo>
                    <a:pt x="6" y="18"/>
                  </a:lnTo>
                  <a:lnTo>
                    <a:pt x="0" y="18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0"/>
                  </a:lnTo>
                  <a:lnTo>
                    <a:pt x="18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08"/>
                  </a:lnTo>
                  <a:lnTo>
                    <a:pt x="72" y="108"/>
                  </a:lnTo>
                  <a:lnTo>
                    <a:pt x="84" y="102"/>
                  </a:lnTo>
                  <a:lnTo>
                    <a:pt x="102" y="102"/>
                  </a:lnTo>
                  <a:lnTo>
                    <a:pt x="108" y="114"/>
                  </a:lnTo>
                  <a:lnTo>
                    <a:pt x="108" y="132"/>
                  </a:lnTo>
                  <a:lnTo>
                    <a:pt x="96" y="144"/>
                  </a:lnTo>
                  <a:lnTo>
                    <a:pt x="102" y="162"/>
                  </a:lnTo>
                  <a:lnTo>
                    <a:pt x="120" y="162"/>
                  </a:lnTo>
                  <a:lnTo>
                    <a:pt x="138" y="168"/>
                  </a:lnTo>
                  <a:lnTo>
                    <a:pt x="144" y="168"/>
                  </a:lnTo>
                  <a:lnTo>
                    <a:pt x="156" y="174"/>
                  </a:lnTo>
                  <a:lnTo>
                    <a:pt x="156" y="198"/>
                  </a:lnTo>
                  <a:lnTo>
                    <a:pt x="162" y="198"/>
                  </a:lnTo>
                  <a:lnTo>
                    <a:pt x="168" y="192"/>
                  </a:lnTo>
                  <a:lnTo>
                    <a:pt x="180" y="192"/>
                  </a:lnTo>
                  <a:lnTo>
                    <a:pt x="192" y="186"/>
                  </a:lnTo>
                  <a:lnTo>
                    <a:pt x="198" y="186"/>
                  </a:lnTo>
                  <a:lnTo>
                    <a:pt x="204" y="192"/>
                  </a:lnTo>
                  <a:lnTo>
                    <a:pt x="204" y="198"/>
                  </a:lnTo>
                  <a:lnTo>
                    <a:pt x="234" y="198"/>
                  </a:lnTo>
                  <a:lnTo>
                    <a:pt x="234" y="180"/>
                  </a:lnTo>
                  <a:lnTo>
                    <a:pt x="246" y="192"/>
                  </a:lnTo>
                  <a:lnTo>
                    <a:pt x="252" y="180"/>
                  </a:lnTo>
                  <a:lnTo>
                    <a:pt x="258" y="174"/>
                  </a:lnTo>
                  <a:lnTo>
                    <a:pt x="270" y="168"/>
                  </a:lnTo>
                  <a:lnTo>
                    <a:pt x="288" y="168"/>
                  </a:lnTo>
                  <a:lnTo>
                    <a:pt x="288" y="174"/>
                  </a:lnTo>
                  <a:lnTo>
                    <a:pt x="282" y="180"/>
                  </a:lnTo>
                  <a:lnTo>
                    <a:pt x="294" y="180"/>
                  </a:lnTo>
                  <a:lnTo>
                    <a:pt x="294" y="174"/>
                  </a:lnTo>
                  <a:lnTo>
                    <a:pt x="288" y="168"/>
                  </a:lnTo>
                  <a:lnTo>
                    <a:pt x="288" y="156"/>
                  </a:lnTo>
                  <a:lnTo>
                    <a:pt x="282" y="150"/>
                  </a:lnTo>
                  <a:lnTo>
                    <a:pt x="282" y="144"/>
                  </a:lnTo>
                  <a:lnTo>
                    <a:pt x="294" y="144"/>
                  </a:lnTo>
                  <a:lnTo>
                    <a:pt x="294" y="138"/>
                  </a:lnTo>
                  <a:lnTo>
                    <a:pt x="288" y="126"/>
                  </a:lnTo>
                  <a:lnTo>
                    <a:pt x="288" y="120"/>
                  </a:lnTo>
                  <a:lnTo>
                    <a:pt x="294" y="114"/>
                  </a:lnTo>
                  <a:lnTo>
                    <a:pt x="312" y="114"/>
                  </a:lnTo>
                  <a:lnTo>
                    <a:pt x="306" y="96"/>
                  </a:lnTo>
                  <a:lnTo>
                    <a:pt x="312" y="96"/>
                  </a:lnTo>
                  <a:lnTo>
                    <a:pt x="318" y="102"/>
                  </a:lnTo>
                  <a:lnTo>
                    <a:pt x="336" y="102"/>
                  </a:lnTo>
                  <a:lnTo>
                    <a:pt x="342" y="96"/>
                  </a:lnTo>
                  <a:lnTo>
                    <a:pt x="324" y="78"/>
                  </a:lnTo>
                  <a:lnTo>
                    <a:pt x="324" y="72"/>
                  </a:lnTo>
                  <a:lnTo>
                    <a:pt x="330" y="66"/>
                  </a:lnTo>
                  <a:lnTo>
                    <a:pt x="330" y="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2" name="Google Shape;212;p7"/>
            <p:cNvSpPr/>
            <p:nvPr/>
          </p:nvSpPr>
          <p:spPr>
            <a:xfrm>
              <a:off x="4483101" y="2122488"/>
              <a:ext cx="6350" cy="9525"/>
            </a:xfrm>
            <a:custGeom>
              <a:rect b="b" l="l" r="r" t="t"/>
              <a:pathLst>
                <a:path extrusionOk="0" h="24" w="18">
                  <a:moveTo>
                    <a:pt x="12" y="0"/>
                  </a:moveTo>
                  <a:lnTo>
                    <a:pt x="6" y="6"/>
                  </a:lnTo>
                  <a:lnTo>
                    <a:pt x="0" y="18"/>
                  </a:lnTo>
                  <a:lnTo>
                    <a:pt x="0" y="24"/>
                  </a:lnTo>
                  <a:lnTo>
                    <a:pt x="18" y="24"/>
                  </a:lnTo>
                  <a:lnTo>
                    <a:pt x="18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3" name="Google Shape;213;p7"/>
            <p:cNvSpPr/>
            <p:nvPr/>
          </p:nvSpPr>
          <p:spPr>
            <a:xfrm>
              <a:off x="4479926" y="2579688"/>
              <a:ext cx="446088" cy="450850"/>
            </a:xfrm>
            <a:custGeom>
              <a:rect b="b" l="l" r="r" t="t"/>
              <a:pathLst>
                <a:path extrusionOk="0" h="1110" w="1098">
                  <a:moveTo>
                    <a:pt x="156" y="60"/>
                  </a:moveTo>
                  <a:lnTo>
                    <a:pt x="150" y="66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02" y="84"/>
                  </a:lnTo>
                  <a:lnTo>
                    <a:pt x="96" y="90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78" y="120"/>
                  </a:lnTo>
                  <a:lnTo>
                    <a:pt x="72" y="120"/>
                  </a:lnTo>
                  <a:lnTo>
                    <a:pt x="54" y="138"/>
                  </a:lnTo>
                  <a:lnTo>
                    <a:pt x="54" y="156"/>
                  </a:lnTo>
                  <a:lnTo>
                    <a:pt x="66" y="180"/>
                  </a:lnTo>
                  <a:lnTo>
                    <a:pt x="66" y="204"/>
                  </a:lnTo>
                  <a:lnTo>
                    <a:pt x="36" y="234"/>
                  </a:lnTo>
                  <a:lnTo>
                    <a:pt x="30" y="234"/>
                  </a:lnTo>
                  <a:lnTo>
                    <a:pt x="24" y="240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0" y="252"/>
                  </a:lnTo>
                  <a:lnTo>
                    <a:pt x="12" y="270"/>
                  </a:lnTo>
                  <a:lnTo>
                    <a:pt x="36" y="330"/>
                  </a:lnTo>
                  <a:lnTo>
                    <a:pt x="48" y="354"/>
                  </a:lnTo>
                  <a:lnTo>
                    <a:pt x="48" y="360"/>
                  </a:lnTo>
                  <a:lnTo>
                    <a:pt x="42" y="372"/>
                  </a:lnTo>
                  <a:lnTo>
                    <a:pt x="42" y="402"/>
                  </a:lnTo>
                  <a:lnTo>
                    <a:pt x="36" y="408"/>
                  </a:lnTo>
                  <a:lnTo>
                    <a:pt x="36" y="414"/>
                  </a:lnTo>
                  <a:lnTo>
                    <a:pt x="42" y="432"/>
                  </a:lnTo>
                  <a:lnTo>
                    <a:pt x="30" y="456"/>
                  </a:lnTo>
                  <a:lnTo>
                    <a:pt x="36" y="510"/>
                  </a:lnTo>
                  <a:lnTo>
                    <a:pt x="36" y="516"/>
                  </a:lnTo>
                  <a:lnTo>
                    <a:pt x="42" y="522"/>
                  </a:lnTo>
                  <a:lnTo>
                    <a:pt x="42" y="534"/>
                  </a:lnTo>
                  <a:lnTo>
                    <a:pt x="36" y="546"/>
                  </a:lnTo>
                  <a:lnTo>
                    <a:pt x="30" y="552"/>
                  </a:lnTo>
                  <a:lnTo>
                    <a:pt x="18" y="558"/>
                  </a:lnTo>
                  <a:lnTo>
                    <a:pt x="6" y="558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6" y="582"/>
                  </a:lnTo>
                  <a:lnTo>
                    <a:pt x="18" y="594"/>
                  </a:lnTo>
                  <a:lnTo>
                    <a:pt x="24" y="612"/>
                  </a:lnTo>
                  <a:lnTo>
                    <a:pt x="36" y="624"/>
                  </a:lnTo>
                  <a:lnTo>
                    <a:pt x="42" y="636"/>
                  </a:lnTo>
                  <a:lnTo>
                    <a:pt x="48" y="642"/>
                  </a:lnTo>
                  <a:lnTo>
                    <a:pt x="48" y="684"/>
                  </a:lnTo>
                  <a:lnTo>
                    <a:pt x="72" y="708"/>
                  </a:lnTo>
                  <a:lnTo>
                    <a:pt x="96" y="696"/>
                  </a:lnTo>
                  <a:lnTo>
                    <a:pt x="102" y="696"/>
                  </a:lnTo>
                  <a:lnTo>
                    <a:pt x="138" y="714"/>
                  </a:lnTo>
                  <a:lnTo>
                    <a:pt x="150" y="714"/>
                  </a:lnTo>
                  <a:lnTo>
                    <a:pt x="162" y="726"/>
                  </a:lnTo>
                  <a:lnTo>
                    <a:pt x="162" y="732"/>
                  </a:lnTo>
                  <a:lnTo>
                    <a:pt x="168" y="744"/>
                  </a:lnTo>
                  <a:lnTo>
                    <a:pt x="174" y="762"/>
                  </a:lnTo>
                  <a:lnTo>
                    <a:pt x="180" y="774"/>
                  </a:lnTo>
                  <a:lnTo>
                    <a:pt x="186" y="780"/>
                  </a:lnTo>
                  <a:lnTo>
                    <a:pt x="186" y="786"/>
                  </a:lnTo>
                  <a:lnTo>
                    <a:pt x="222" y="792"/>
                  </a:lnTo>
                  <a:lnTo>
                    <a:pt x="234" y="792"/>
                  </a:lnTo>
                  <a:lnTo>
                    <a:pt x="246" y="798"/>
                  </a:lnTo>
                  <a:lnTo>
                    <a:pt x="258" y="798"/>
                  </a:lnTo>
                  <a:lnTo>
                    <a:pt x="276" y="804"/>
                  </a:lnTo>
                  <a:lnTo>
                    <a:pt x="288" y="810"/>
                  </a:lnTo>
                  <a:lnTo>
                    <a:pt x="294" y="810"/>
                  </a:lnTo>
                  <a:lnTo>
                    <a:pt x="300" y="816"/>
                  </a:lnTo>
                  <a:lnTo>
                    <a:pt x="312" y="822"/>
                  </a:lnTo>
                  <a:lnTo>
                    <a:pt x="318" y="828"/>
                  </a:lnTo>
                  <a:lnTo>
                    <a:pt x="324" y="840"/>
                  </a:lnTo>
                  <a:lnTo>
                    <a:pt x="336" y="846"/>
                  </a:lnTo>
                  <a:lnTo>
                    <a:pt x="342" y="852"/>
                  </a:lnTo>
                  <a:lnTo>
                    <a:pt x="360" y="846"/>
                  </a:lnTo>
                  <a:lnTo>
                    <a:pt x="396" y="828"/>
                  </a:lnTo>
                  <a:lnTo>
                    <a:pt x="456" y="792"/>
                  </a:lnTo>
                  <a:lnTo>
                    <a:pt x="468" y="786"/>
                  </a:lnTo>
                  <a:lnTo>
                    <a:pt x="1026" y="1110"/>
                  </a:lnTo>
                  <a:lnTo>
                    <a:pt x="1026" y="1062"/>
                  </a:lnTo>
                  <a:lnTo>
                    <a:pt x="1098" y="1062"/>
                  </a:lnTo>
                  <a:lnTo>
                    <a:pt x="1098" y="828"/>
                  </a:lnTo>
                  <a:lnTo>
                    <a:pt x="1092" y="750"/>
                  </a:lnTo>
                  <a:lnTo>
                    <a:pt x="1092" y="660"/>
                  </a:lnTo>
                  <a:lnTo>
                    <a:pt x="1086" y="564"/>
                  </a:lnTo>
                  <a:lnTo>
                    <a:pt x="1086" y="468"/>
                  </a:lnTo>
                  <a:lnTo>
                    <a:pt x="1080" y="390"/>
                  </a:lnTo>
                  <a:lnTo>
                    <a:pt x="1080" y="306"/>
                  </a:lnTo>
                  <a:lnTo>
                    <a:pt x="1068" y="270"/>
                  </a:lnTo>
                  <a:lnTo>
                    <a:pt x="1056" y="258"/>
                  </a:lnTo>
                  <a:lnTo>
                    <a:pt x="1050" y="246"/>
                  </a:lnTo>
                  <a:lnTo>
                    <a:pt x="1050" y="240"/>
                  </a:lnTo>
                  <a:lnTo>
                    <a:pt x="1056" y="228"/>
                  </a:lnTo>
                  <a:lnTo>
                    <a:pt x="1062" y="222"/>
                  </a:lnTo>
                  <a:lnTo>
                    <a:pt x="1068" y="210"/>
                  </a:lnTo>
                  <a:lnTo>
                    <a:pt x="1074" y="204"/>
                  </a:lnTo>
                  <a:lnTo>
                    <a:pt x="1074" y="198"/>
                  </a:lnTo>
                  <a:lnTo>
                    <a:pt x="1068" y="186"/>
                  </a:lnTo>
                  <a:lnTo>
                    <a:pt x="1056" y="180"/>
                  </a:lnTo>
                  <a:lnTo>
                    <a:pt x="1056" y="150"/>
                  </a:lnTo>
                  <a:lnTo>
                    <a:pt x="1080" y="126"/>
                  </a:lnTo>
                  <a:lnTo>
                    <a:pt x="1074" y="114"/>
                  </a:lnTo>
                  <a:lnTo>
                    <a:pt x="1074" y="96"/>
                  </a:lnTo>
                  <a:lnTo>
                    <a:pt x="1056" y="102"/>
                  </a:lnTo>
                  <a:lnTo>
                    <a:pt x="1044" y="90"/>
                  </a:lnTo>
                  <a:lnTo>
                    <a:pt x="1032" y="102"/>
                  </a:lnTo>
                  <a:lnTo>
                    <a:pt x="1026" y="102"/>
                  </a:lnTo>
                  <a:lnTo>
                    <a:pt x="1020" y="96"/>
                  </a:lnTo>
                  <a:lnTo>
                    <a:pt x="1008" y="90"/>
                  </a:lnTo>
                  <a:lnTo>
                    <a:pt x="1002" y="84"/>
                  </a:lnTo>
                  <a:lnTo>
                    <a:pt x="990" y="78"/>
                  </a:lnTo>
                  <a:lnTo>
                    <a:pt x="978" y="78"/>
                  </a:lnTo>
                  <a:lnTo>
                    <a:pt x="966" y="84"/>
                  </a:lnTo>
                  <a:lnTo>
                    <a:pt x="954" y="84"/>
                  </a:lnTo>
                  <a:lnTo>
                    <a:pt x="942" y="78"/>
                  </a:lnTo>
                  <a:lnTo>
                    <a:pt x="936" y="72"/>
                  </a:lnTo>
                  <a:lnTo>
                    <a:pt x="936" y="48"/>
                  </a:lnTo>
                  <a:lnTo>
                    <a:pt x="930" y="42"/>
                  </a:lnTo>
                  <a:lnTo>
                    <a:pt x="918" y="36"/>
                  </a:lnTo>
                  <a:lnTo>
                    <a:pt x="882" y="36"/>
                  </a:lnTo>
                  <a:lnTo>
                    <a:pt x="876" y="30"/>
                  </a:lnTo>
                  <a:lnTo>
                    <a:pt x="864" y="30"/>
                  </a:lnTo>
                  <a:lnTo>
                    <a:pt x="852" y="24"/>
                  </a:lnTo>
                  <a:lnTo>
                    <a:pt x="840" y="24"/>
                  </a:lnTo>
                  <a:lnTo>
                    <a:pt x="834" y="30"/>
                  </a:lnTo>
                  <a:lnTo>
                    <a:pt x="834" y="36"/>
                  </a:lnTo>
                  <a:lnTo>
                    <a:pt x="798" y="36"/>
                  </a:lnTo>
                  <a:lnTo>
                    <a:pt x="780" y="42"/>
                  </a:lnTo>
                  <a:lnTo>
                    <a:pt x="768" y="48"/>
                  </a:lnTo>
                  <a:lnTo>
                    <a:pt x="732" y="84"/>
                  </a:lnTo>
                  <a:lnTo>
                    <a:pt x="720" y="108"/>
                  </a:lnTo>
                  <a:lnTo>
                    <a:pt x="720" y="120"/>
                  </a:lnTo>
                  <a:lnTo>
                    <a:pt x="726" y="138"/>
                  </a:lnTo>
                  <a:lnTo>
                    <a:pt x="738" y="150"/>
                  </a:lnTo>
                  <a:lnTo>
                    <a:pt x="744" y="162"/>
                  </a:lnTo>
                  <a:lnTo>
                    <a:pt x="744" y="180"/>
                  </a:lnTo>
                  <a:lnTo>
                    <a:pt x="738" y="192"/>
                  </a:lnTo>
                  <a:lnTo>
                    <a:pt x="714" y="216"/>
                  </a:lnTo>
                  <a:lnTo>
                    <a:pt x="708" y="228"/>
                  </a:lnTo>
                  <a:lnTo>
                    <a:pt x="696" y="234"/>
                  </a:lnTo>
                  <a:lnTo>
                    <a:pt x="666" y="234"/>
                  </a:lnTo>
                  <a:lnTo>
                    <a:pt x="648" y="228"/>
                  </a:lnTo>
                  <a:lnTo>
                    <a:pt x="630" y="216"/>
                  </a:lnTo>
                  <a:lnTo>
                    <a:pt x="612" y="198"/>
                  </a:lnTo>
                  <a:lnTo>
                    <a:pt x="582" y="180"/>
                  </a:lnTo>
                  <a:lnTo>
                    <a:pt x="552" y="168"/>
                  </a:lnTo>
                  <a:lnTo>
                    <a:pt x="528" y="162"/>
                  </a:lnTo>
                  <a:lnTo>
                    <a:pt x="462" y="162"/>
                  </a:lnTo>
                  <a:lnTo>
                    <a:pt x="438" y="150"/>
                  </a:lnTo>
                  <a:lnTo>
                    <a:pt x="426" y="138"/>
                  </a:lnTo>
                  <a:lnTo>
                    <a:pt x="420" y="126"/>
                  </a:lnTo>
                  <a:lnTo>
                    <a:pt x="414" y="108"/>
                  </a:lnTo>
                  <a:lnTo>
                    <a:pt x="414" y="96"/>
                  </a:lnTo>
                  <a:lnTo>
                    <a:pt x="402" y="72"/>
                  </a:lnTo>
                  <a:lnTo>
                    <a:pt x="378" y="60"/>
                  </a:lnTo>
                  <a:lnTo>
                    <a:pt x="366" y="60"/>
                  </a:lnTo>
                  <a:lnTo>
                    <a:pt x="354" y="54"/>
                  </a:lnTo>
                  <a:lnTo>
                    <a:pt x="348" y="48"/>
                  </a:lnTo>
                  <a:lnTo>
                    <a:pt x="324" y="36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264" y="30"/>
                  </a:lnTo>
                  <a:lnTo>
                    <a:pt x="252" y="36"/>
                  </a:lnTo>
                  <a:lnTo>
                    <a:pt x="216" y="36"/>
                  </a:lnTo>
                  <a:lnTo>
                    <a:pt x="192" y="24"/>
                  </a:lnTo>
                  <a:lnTo>
                    <a:pt x="180" y="12"/>
                  </a:lnTo>
                  <a:lnTo>
                    <a:pt x="168" y="6"/>
                  </a:lnTo>
                  <a:lnTo>
                    <a:pt x="150" y="6"/>
                  </a:lnTo>
                  <a:lnTo>
                    <a:pt x="144" y="0"/>
                  </a:lnTo>
                  <a:lnTo>
                    <a:pt x="138" y="42"/>
                  </a:lnTo>
                  <a:lnTo>
                    <a:pt x="144" y="42"/>
                  </a:lnTo>
                  <a:lnTo>
                    <a:pt x="156" y="54"/>
                  </a:lnTo>
                  <a:lnTo>
                    <a:pt x="156" y="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4" name="Google Shape;214;p7"/>
            <p:cNvSpPr/>
            <p:nvPr/>
          </p:nvSpPr>
          <p:spPr>
            <a:xfrm>
              <a:off x="3871913" y="3386138"/>
              <a:ext cx="125413" cy="139700"/>
            </a:xfrm>
            <a:custGeom>
              <a:rect b="b" l="l" r="r" t="t"/>
              <a:pathLst>
                <a:path extrusionOk="0" h="342" w="312">
                  <a:moveTo>
                    <a:pt x="312" y="252"/>
                  </a:moveTo>
                  <a:lnTo>
                    <a:pt x="312" y="240"/>
                  </a:lnTo>
                  <a:lnTo>
                    <a:pt x="282" y="210"/>
                  </a:lnTo>
                  <a:lnTo>
                    <a:pt x="282" y="180"/>
                  </a:lnTo>
                  <a:lnTo>
                    <a:pt x="246" y="186"/>
                  </a:lnTo>
                  <a:lnTo>
                    <a:pt x="246" y="174"/>
                  </a:lnTo>
                  <a:lnTo>
                    <a:pt x="228" y="174"/>
                  </a:lnTo>
                  <a:lnTo>
                    <a:pt x="222" y="168"/>
                  </a:lnTo>
                  <a:lnTo>
                    <a:pt x="228" y="156"/>
                  </a:lnTo>
                  <a:lnTo>
                    <a:pt x="240" y="150"/>
                  </a:lnTo>
                  <a:lnTo>
                    <a:pt x="246" y="132"/>
                  </a:lnTo>
                  <a:lnTo>
                    <a:pt x="246" y="108"/>
                  </a:lnTo>
                  <a:lnTo>
                    <a:pt x="228" y="72"/>
                  </a:lnTo>
                  <a:lnTo>
                    <a:pt x="222" y="72"/>
                  </a:lnTo>
                  <a:lnTo>
                    <a:pt x="216" y="78"/>
                  </a:lnTo>
                  <a:lnTo>
                    <a:pt x="210" y="90"/>
                  </a:lnTo>
                  <a:lnTo>
                    <a:pt x="210" y="102"/>
                  </a:lnTo>
                  <a:lnTo>
                    <a:pt x="198" y="114"/>
                  </a:lnTo>
                  <a:lnTo>
                    <a:pt x="192" y="114"/>
                  </a:lnTo>
                  <a:lnTo>
                    <a:pt x="180" y="102"/>
                  </a:lnTo>
                  <a:lnTo>
                    <a:pt x="180" y="96"/>
                  </a:lnTo>
                  <a:lnTo>
                    <a:pt x="168" y="96"/>
                  </a:lnTo>
                  <a:lnTo>
                    <a:pt x="168" y="36"/>
                  </a:lnTo>
                  <a:lnTo>
                    <a:pt x="162" y="18"/>
                  </a:lnTo>
                  <a:lnTo>
                    <a:pt x="150" y="6"/>
                  </a:lnTo>
                  <a:lnTo>
                    <a:pt x="138" y="0"/>
                  </a:lnTo>
                  <a:lnTo>
                    <a:pt x="132" y="0"/>
                  </a:lnTo>
                  <a:lnTo>
                    <a:pt x="126" y="6"/>
                  </a:lnTo>
                  <a:lnTo>
                    <a:pt x="126" y="18"/>
                  </a:lnTo>
                  <a:lnTo>
                    <a:pt x="102" y="12"/>
                  </a:lnTo>
                  <a:lnTo>
                    <a:pt x="108" y="36"/>
                  </a:lnTo>
                  <a:lnTo>
                    <a:pt x="84" y="42"/>
                  </a:lnTo>
                  <a:lnTo>
                    <a:pt x="84" y="60"/>
                  </a:lnTo>
                  <a:lnTo>
                    <a:pt x="78" y="72"/>
                  </a:lnTo>
                  <a:lnTo>
                    <a:pt x="66" y="78"/>
                  </a:lnTo>
                  <a:lnTo>
                    <a:pt x="54" y="90"/>
                  </a:lnTo>
                  <a:lnTo>
                    <a:pt x="42" y="96"/>
                  </a:lnTo>
                  <a:lnTo>
                    <a:pt x="24" y="114"/>
                  </a:lnTo>
                  <a:lnTo>
                    <a:pt x="24" y="150"/>
                  </a:lnTo>
                  <a:lnTo>
                    <a:pt x="0" y="126"/>
                  </a:lnTo>
                  <a:lnTo>
                    <a:pt x="36" y="162"/>
                  </a:lnTo>
                  <a:lnTo>
                    <a:pt x="60" y="162"/>
                  </a:lnTo>
                  <a:lnTo>
                    <a:pt x="72" y="192"/>
                  </a:lnTo>
                  <a:lnTo>
                    <a:pt x="102" y="192"/>
                  </a:lnTo>
                  <a:lnTo>
                    <a:pt x="108" y="198"/>
                  </a:lnTo>
                  <a:lnTo>
                    <a:pt x="120" y="222"/>
                  </a:lnTo>
                  <a:lnTo>
                    <a:pt x="132" y="240"/>
                  </a:lnTo>
                  <a:lnTo>
                    <a:pt x="150" y="252"/>
                  </a:lnTo>
                  <a:lnTo>
                    <a:pt x="162" y="270"/>
                  </a:lnTo>
                  <a:lnTo>
                    <a:pt x="180" y="282"/>
                  </a:lnTo>
                  <a:lnTo>
                    <a:pt x="198" y="288"/>
                  </a:lnTo>
                  <a:lnTo>
                    <a:pt x="210" y="294"/>
                  </a:lnTo>
                  <a:lnTo>
                    <a:pt x="228" y="300"/>
                  </a:lnTo>
                  <a:lnTo>
                    <a:pt x="258" y="330"/>
                  </a:lnTo>
                  <a:lnTo>
                    <a:pt x="294" y="342"/>
                  </a:lnTo>
                  <a:lnTo>
                    <a:pt x="300" y="342"/>
                  </a:lnTo>
                  <a:lnTo>
                    <a:pt x="300" y="294"/>
                  </a:lnTo>
                  <a:lnTo>
                    <a:pt x="306" y="288"/>
                  </a:lnTo>
                  <a:lnTo>
                    <a:pt x="306" y="276"/>
                  </a:lnTo>
                  <a:lnTo>
                    <a:pt x="312" y="264"/>
                  </a:lnTo>
                  <a:lnTo>
                    <a:pt x="312" y="25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5" name="Google Shape;215;p7"/>
            <p:cNvSpPr/>
            <p:nvPr/>
          </p:nvSpPr>
          <p:spPr>
            <a:xfrm>
              <a:off x="4972051" y="4603750"/>
              <a:ext cx="68263" cy="66675"/>
            </a:xfrm>
            <a:custGeom>
              <a:rect b="b" l="l" r="r" t="t"/>
              <a:pathLst>
                <a:path extrusionOk="0" h="162" w="168">
                  <a:moveTo>
                    <a:pt x="0" y="78"/>
                  </a:moveTo>
                  <a:lnTo>
                    <a:pt x="24" y="114"/>
                  </a:lnTo>
                  <a:lnTo>
                    <a:pt x="24" y="132"/>
                  </a:lnTo>
                  <a:lnTo>
                    <a:pt x="54" y="162"/>
                  </a:lnTo>
                  <a:lnTo>
                    <a:pt x="72" y="162"/>
                  </a:lnTo>
                  <a:lnTo>
                    <a:pt x="72" y="150"/>
                  </a:lnTo>
                  <a:lnTo>
                    <a:pt x="78" y="144"/>
                  </a:lnTo>
                  <a:lnTo>
                    <a:pt x="84" y="132"/>
                  </a:lnTo>
                  <a:lnTo>
                    <a:pt x="90" y="126"/>
                  </a:lnTo>
                  <a:lnTo>
                    <a:pt x="102" y="120"/>
                  </a:lnTo>
                  <a:lnTo>
                    <a:pt x="120" y="120"/>
                  </a:lnTo>
                  <a:lnTo>
                    <a:pt x="132" y="114"/>
                  </a:lnTo>
                  <a:lnTo>
                    <a:pt x="138" y="108"/>
                  </a:lnTo>
                  <a:lnTo>
                    <a:pt x="150" y="102"/>
                  </a:lnTo>
                  <a:lnTo>
                    <a:pt x="144" y="84"/>
                  </a:lnTo>
                  <a:lnTo>
                    <a:pt x="168" y="66"/>
                  </a:lnTo>
                  <a:lnTo>
                    <a:pt x="162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90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54" y="18"/>
                  </a:lnTo>
                  <a:lnTo>
                    <a:pt x="48" y="24"/>
                  </a:lnTo>
                  <a:lnTo>
                    <a:pt x="48" y="42"/>
                  </a:lnTo>
                  <a:lnTo>
                    <a:pt x="30" y="60"/>
                  </a:lnTo>
                  <a:lnTo>
                    <a:pt x="2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6" name="Google Shape;216;p7"/>
            <p:cNvSpPr/>
            <p:nvPr/>
          </p:nvSpPr>
          <p:spPr>
            <a:xfrm>
              <a:off x="5181601" y="2533650"/>
              <a:ext cx="44450" cy="63500"/>
            </a:xfrm>
            <a:custGeom>
              <a:rect b="b" l="l" r="r" t="t"/>
              <a:pathLst>
                <a:path extrusionOk="0" h="156" w="108">
                  <a:moveTo>
                    <a:pt x="72" y="96"/>
                  </a:moveTo>
                  <a:lnTo>
                    <a:pt x="72" y="72"/>
                  </a:lnTo>
                  <a:lnTo>
                    <a:pt x="78" y="66"/>
                  </a:lnTo>
                  <a:lnTo>
                    <a:pt x="84" y="66"/>
                  </a:lnTo>
                  <a:lnTo>
                    <a:pt x="96" y="60"/>
                  </a:lnTo>
                  <a:lnTo>
                    <a:pt x="102" y="60"/>
                  </a:lnTo>
                  <a:lnTo>
                    <a:pt x="108" y="48"/>
                  </a:lnTo>
                  <a:lnTo>
                    <a:pt x="108" y="30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102" y="0"/>
                  </a:lnTo>
                  <a:lnTo>
                    <a:pt x="54" y="0"/>
                  </a:lnTo>
                  <a:lnTo>
                    <a:pt x="60" y="0"/>
                  </a:lnTo>
                  <a:lnTo>
                    <a:pt x="60" y="6"/>
                  </a:lnTo>
                  <a:lnTo>
                    <a:pt x="54" y="6"/>
                  </a:lnTo>
                  <a:lnTo>
                    <a:pt x="48" y="18"/>
                  </a:lnTo>
                  <a:lnTo>
                    <a:pt x="36" y="24"/>
                  </a:lnTo>
                  <a:lnTo>
                    <a:pt x="30" y="30"/>
                  </a:lnTo>
                  <a:lnTo>
                    <a:pt x="18" y="66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0" y="114"/>
                  </a:lnTo>
                  <a:lnTo>
                    <a:pt x="0" y="156"/>
                  </a:lnTo>
                  <a:lnTo>
                    <a:pt x="12" y="150"/>
                  </a:lnTo>
                  <a:lnTo>
                    <a:pt x="24" y="126"/>
                  </a:lnTo>
                  <a:lnTo>
                    <a:pt x="30" y="132"/>
                  </a:lnTo>
                  <a:lnTo>
                    <a:pt x="36" y="132"/>
                  </a:lnTo>
                  <a:lnTo>
                    <a:pt x="42" y="126"/>
                  </a:lnTo>
                  <a:lnTo>
                    <a:pt x="48" y="114"/>
                  </a:lnTo>
                  <a:lnTo>
                    <a:pt x="48" y="102"/>
                  </a:lnTo>
                  <a:lnTo>
                    <a:pt x="72" y="9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7" name="Google Shape;217;p7"/>
            <p:cNvSpPr/>
            <p:nvPr/>
          </p:nvSpPr>
          <p:spPr>
            <a:xfrm>
              <a:off x="4762501" y="1785938"/>
              <a:ext cx="173038" cy="73025"/>
            </a:xfrm>
            <a:custGeom>
              <a:rect b="b" l="l" r="r" t="t"/>
              <a:pathLst>
                <a:path extrusionOk="0" h="180" w="426">
                  <a:moveTo>
                    <a:pt x="6" y="144"/>
                  </a:moveTo>
                  <a:lnTo>
                    <a:pt x="6" y="138"/>
                  </a:lnTo>
                  <a:lnTo>
                    <a:pt x="12" y="138"/>
                  </a:lnTo>
                  <a:lnTo>
                    <a:pt x="24" y="132"/>
                  </a:lnTo>
                  <a:lnTo>
                    <a:pt x="66" y="132"/>
                  </a:lnTo>
                  <a:lnTo>
                    <a:pt x="78" y="120"/>
                  </a:lnTo>
                  <a:lnTo>
                    <a:pt x="96" y="120"/>
                  </a:lnTo>
                  <a:lnTo>
                    <a:pt x="102" y="126"/>
                  </a:lnTo>
                  <a:lnTo>
                    <a:pt x="108" y="126"/>
                  </a:lnTo>
                  <a:lnTo>
                    <a:pt x="114" y="132"/>
                  </a:lnTo>
                  <a:lnTo>
                    <a:pt x="120" y="132"/>
                  </a:lnTo>
                  <a:lnTo>
                    <a:pt x="126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56" y="138"/>
                  </a:lnTo>
                  <a:lnTo>
                    <a:pt x="162" y="138"/>
                  </a:lnTo>
                  <a:lnTo>
                    <a:pt x="168" y="132"/>
                  </a:lnTo>
                  <a:lnTo>
                    <a:pt x="180" y="132"/>
                  </a:lnTo>
                  <a:lnTo>
                    <a:pt x="186" y="138"/>
                  </a:lnTo>
                  <a:lnTo>
                    <a:pt x="204" y="138"/>
                  </a:lnTo>
                  <a:lnTo>
                    <a:pt x="216" y="126"/>
                  </a:lnTo>
                  <a:lnTo>
                    <a:pt x="228" y="126"/>
                  </a:lnTo>
                  <a:lnTo>
                    <a:pt x="234" y="132"/>
                  </a:lnTo>
                  <a:lnTo>
                    <a:pt x="240" y="144"/>
                  </a:lnTo>
                  <a:lnTo>
                    <a:pt x="270" y="144"/>
                  </a:lnTo>
                  <a:lnTo>
                    <a:pt x="282" y="150"/>
                  </a:lnTo>
                  <a:lnTo>
                    <a:pt x="288" y="150"/>
                  </a:lnTo>
                  <a:lnTo>
                    <a:pt x="300" y="162"/>
                  </a:lnTo>
                  <a:lnTo>
                    <a:pt x="318" y="174"/>
                  </a:lnTo>
                  <a:lnTo>
                    <a:pt x="336" y="180"/>
                  </a:lnTo>
                  <a:lnTo>
                    <a:pt x="360" y="168"/>
                  </a:lnTo>
                  <a:lnTo>
                    <a:pt x="378" y="168"/>
                  </a:lnTo>
                  <a:lnTo>
                    <a:pt x="384" y="174"/>
                  </a:lnTo>
                  <a:lnTo>
                    <a:pt x="390" y="168"/>
                  </a:lnTo>
                  <a:lnTo>
                    <a:pt x="396" y="168"/>
                  </a:lnTo>
                  <a:lnTo>
                    <a:pt x="402" y="162"/>
                  </a:lnTo>
                  <a:lnTo>
                    <a:pt x="408" y="150"/>
                  </a:lnTo>
                  <a:lnTo>
                    <a:pt x="414" y="144"/>
                  </a:lnTo>
                  <a:lnTo>
                    <a:pt x="420" y="150"/>
                  </a:lnTo>
                  <a:lnTo>
                    <a:pt x="426" y="150"/>
                  </a:lnTo>
                  <a:lnTo>
                    <a:pt x="426" y="126"/>
                  </a:lnTo>
                  <a:lnTo>
                    <a:pt x="414" y="114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78" y="90"/>
                  </a:lnTo>
                  <a:lnTo>
                    <a:pt x="384" y="72"/>
                  </a:lnTo>
                  <a:lnTo>
                    <a:pt x="402" y="72"/>
                  </a:lnTo>
                  <a:lnTo>
                    <a:pt x="402" y="66"/>
                  </a:lnTo>
                  <a:lnTo>
                    <a:pt x="396" y="60"/>
                  </a:lnTo>
                  <a:lnTo>
                    <a:pt x="384" y="54"/>
                  </a:lnTo>
                  <a:lnTo>
                    <a:pt x="372" y="42"/>
                  </a:lnTo>
                  <a:lnTo>
                    <a:pt x="354" y="42"/>
                  </a:lnTo>
                  <a:lnTo>
                    <a:pt x="348" y="36"/>
                  </a:lnTo>
                  <a:lnTo>
                    <a:pt x="330" y="36"/>
                  </a:lnTo>
                  <a:lnTo>
                    <a:pt x="324" y="42"/>
                  </a:lnTo>
                  <a:lnTo>
                    <a:pt x="306" y="42"/>
                  </a:lnTo>
                  <a:lnTo>
                    <a:pt x="288" y="24"/>
                  </a:lnTo>
                  <a:lnTo>
                    <a:pt x="276" y="18"/>
                  </a:lnTo>
                  <a:lnTo>
                    <a:pt x="270" y="12"/>
                  </a:lnTo>
                  <a:lnTo>
                    <a:pt x="246" y="0"/>
                  </a:lnTo>
                  <a:lnTo>
                    <a:pt x="216" y="0"/>
                  </a:lnTo>
                  <a:lnTo>
                    <a:pt x="186" y="12"/>
                  </a:lnTo>
                  <a:lnTo>
                    <a:pt x="174" y="12"/>
                  </a:lnTo>
                  <a:lnTo>
                    <a:pt x="180" y="24"/>
                  </a:lnTo>
                  <a:lnTo>
                    <a:pt x="180" y="30"/>
                  </a:lnTo>
                  <a:lnTo>
                    <a:pt x="186" y="42"/>
                  </a:lnTo>
                  <a:lnTo>
                    <a:pt x="186" y="60"/>
                  </a:lnTo>
                  <a:lnTo>
                    <a:pt x="192" y="66"/>
                  </a:lnTo>
                  <a:lnTo>
                    <a:pt x="186" y="78"/>
                  </a:lnTo>
                  <a:lnTo>
                    <a:pt x="156" y="78"/>
                  </a:lnTo>
                  <a:lnTo>
                    <a:pt x="138" y="72"/>
                  </a:lnTo>
                  <a:lnTo>
                    <a:pt x="126" y="72"/>
                  </a:lnTo>
                  <a:lnTo>
                    <a:pt x="114" y="54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0" y="30"/>
                  </a:lnTo>
                  <a:lnTo>
                    <a:pt x="48" y="30"/>
                  </a:lnTo>
                  <a:lnTo>
                    <a:pt x="36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18" y="78"/>
                  </a:lnTo>
                  <a:lnTo>
                    <a:pt x="6" y="84"/>
                  </a:lnTo>
                  <a:lnTo>
                    <a:pt x="0" y="96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6" y="150"/>
                  </a:lnTo>
                  <a:lnTo>
                    <a:pt x="6" y="14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8" name="Google Shape;218;p7"/>
            <p:cNvSpPr/>
            <p:nvPr/>
          </p:nvSpPr>
          <p:spPr>
            <a:xfrm>
              <a:off x="7054851" y="2930525"/>
              <a:ext cx="244475" cy="282575"/>
            </a:xfrm>
            <a:custGeom>
              <a:rect b="b" l="l" r="r" t="t"/>
              <a:pathLst>
                <a:path extrusionOk="0" h="696" w="600">
                  <a:moveTo>
                    <a:pt x="24" y="180"/>
                  </a:moveTo>
                  <a:lnTo>
                    <a:pt x="36" y="180"/>
                  </a:lnTo>
                  <a:lnTo>
                    <a:pt x="42" y="186"/>
                  </a:lnTo>
                  <a:lnTo>
                    <a:pt x="42" y="198"/>
                  </a:lnTo>
                  <a:lnTo>
                    <a:pt x="36" y="204"/>
                  </a:lnTo>
                  <a:lnTo>
                    <a:pt x="36" y="228"/>
                  </a:lnTo>
                  <a:lnTo>
                    <a:pt x="42" y="240"/>
                  </a:lnTo>
                  <a:lnTo>
                    <a:pt x="48" y="246"/>
                  </a:lnTo>
                  <a:lnTo>
                    <a:pt x="66" y="246"/>
                  </a:lnTo>
                  <a:lnTo>
                    <a:pt x="66" y="234"/>
                  </a:lnTo>
                  <a:lnTo>
                    <a:pt x="78" y="234"/>
                  </a:lnTo>
                  <a:lnTo>
                    <a:pt x="84" y="228"/>
                  </a:lnTo>
                  <a:lnTo>
                    <a:pt x="90" y="228"/>
                  </a:lnTo>
                  <a:lnTo>
                    <a:pt x="102" y="234"/>
                  </a:lnTo>
                  <a:lnTo>
                    <a:pt x="102" y="264"/>
                  </a:lnTo>
                  <a:lnTo>
                    <a:pt x="96" y="270"/>
                  </a:lnTo>
                  <a:lnTo>
                    <a:pt x="102" y="276"/>
                  </a:lnTo>
                  <a:lnTo>
                    <a:pt x="108" y="288"/>
                  </a:lnTo>
                  <a:lnTo>
                    <a:pt x="108" y="300"/>
                  </a:lnTo>
                  <a:lnTo>
                    <a:pt x="102" y="312"/>
                  </a:lnTo>
                  <a:lnTo>
                    <a:pt x="90" y="324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08" y="342"/>
                  </a:lnTo>
                  <a:lnTo>
                    <a:pt x="84" y="390"/>
                  </a:lnTo>
                  <a:lnTo>
                    <a:pt x="84" y="402"/>
                  </a:lnTo>
                  <a:lnTo>
                    <a:pt x="102" y="402"/>
                  </a:lnTo>
                  <a:lnTo>
                    <a:pt x="126" y="390"/>
                  </a:lnTo>
                  <a:lnTo>
                    <a:pt x="132" y="384"/>
                  </a:lnTo>
                  <a:lnTo>
                    <a:pt x="132" y="378"/>
                  </a:lnTo>
                  <a:lnTo>
                    <a:pt x="144" y="366"/>
                  </a:lnTo>
                  <a:lnTo>
                    <a:pt x="150" y="354"/>
                  </a:lnTo>
                  <a:lnTo>
                    <a:pt x="156" y="348"/>
                  </a:lnTo>
                  <a:lnTo>
                    <a:pt x="168" y="348"/>
                  </a:lnTo>
                  <a:lnTo>
                    <a:pt x="174" y="354"/>
                  </a:lnTo>
                  <a:lnTo>
                    <a:pt x="198" y="366"/>
                  </a:lnTo>
                  <a:lnTo>
                    <a:pt x="216" y="366"/>
                  </a:lnTo>
                  <a:lnTo>
                    <a:pt x="234" y="348"/>
                  </a:lnTo>
                  <a:lnTo>
                    <a:pt x="234" y="336"/>
                  </a:lnTo>
                  <a:lnTo>
                    <a:pt x="240" y="330"/>
                  </a:lnTo>
                  <a:lnTo>
                    <a:pt x="258" y="330"/>
                  </a:lnTo>
                  <a:lnTo>
                    <a:pt x="264" y="336"/>
                  </a:lnTo>
                  <a:lnTo>
                    <a:pt x="276" y="342"/>
                  </a:lnTo>
                  <a:lnTo>
                    <a:pt x="300" y="342"/>
                  </a:lnTo>
                  <a:lnTo>
                    <a:pt x="306" y="348"/>
                  </a:lnTo>
                  <a:lnTo>
                    <a:pt x="306" y="360"/>
                  </a:lnTo>
                  <a:lnTo>
                    <a:pt x="318" y="372"/>
                  </a:lnTo>
                  <a:lnTo>
                    <a:pt x="336" y="384"/>
                  </a:lnTo>
                  <a:lnTo>
                    <a:pt x="348" y="390"/>
                  </a:lnTo>
                  <a:lnTo>
                    <a:pt x="366" y="408"/>
                  </a:lnTo>
                  <a:lnTo>
                    <a:pt x="372" y="450"/>
                  </a:lnTo>
                  <a:lnTo>
                    <a:pt x="372" y="462"/>
                  </a:lnTo>
                  <a:lnTo>
                    <a:pt x="384" y="486"/>
                  </a:lnTo>
                  <a:lnTo>
                    <a:pt x="420" y="522"/>
                  </a:lnTo>
                  <a:lnTo>
                    <a:pt x="420" y="528"/>
                  </a:lnTo>
                  <a:lnTo>
                    <a:pt x="426" y="534"/>
                  </a:lnTo>
                  <a:lnTo>
                    <a:pt x="426" y="546"/>
                  </a:lnTo>
                  <a:lnTo>
                    <a:pt x="432" y="540"/>
                  </a:lnTo>
                  <a:lnTo>
                    <a:pt x="432" y="546"/>
                  </a:lnTo>
                  <a:lnTo>
                    <a:pt x="444" y="558"/>
                  </a:lnTo>
                  <a:lnTo>
                    <a:pt x="432" y="582"/>
                  </a:lnTo>
                  <a:lnTo>
                    <a:pt x="426" y="588"/>
                  </a:lnTo>
                  <a:lnTo>
                    <a:pt x="426" y="594"/>
                  </a:lnTo>
                  <a:lnTo>
                    <a:pt x="438" y="606"/>
                  </a:lnTo>
                  <a:lnTo>
                    <a:pt x="450" y="612"/>
                  </a:lnTo>
                  <a:lnTo>
                    <a:pt x="456" y="618"/>
                  </a:lnTo>
                  <a:lnTo>
                    <a:pt x="456" y="630"/>
                  </a:lnTo>
                  <a:lnTo>
                    <a:pt x="450" y="636"/>
                  </a:lnTo>
                  <a:lnTo>
                    <a:pt x="444" y="648"/>
                  </a:lnTo>
                  <a:lnTo>
                    <a:pt x="432" y="654"/>
                  </a:lnTo>
                  <a:lnTo>
                    <a:pt x="426" y="660"/>
                  </a:lnTo>
                  <a:lnTo>
                    <a:pt x="426" y="672"/>
                  </a:lnTo>
                  <a:lnTo>
                    <a:pt x="450" y="672"/>
                  </a:lnTo>
                  <a:lnTo>
                    <a:pt x="456" y="678"/>
                  </a:lnTo>
                  <a:lnTo>
                    <a:pt x="462" y="678"/>
                  </a:lnTo>
                  <a:lnTo>
                    <a:pt x="462" y="684"/>
                  </a:lnTo>
                  <a:lnTo>
                    <a:pt x="474" y="696"/>
                  </a:lnTo>
                  <a:lnTo>
                    <a:pt x="486" y="696"/>
                  </a:lnTo>
                  <a:lnTo>
                    <a:pt x="492" y="690"/>
                  </a:lnTo>
                  <a:lnTo>
                    <a:pt x="492" y="678"/>
                  </a:lnTo>
                  <a:lnTo>
                    <a:pt x="480" y="666"/>
                  </a:lnTo>
                  <a:lnTo>
                    <a:pt x="498" y="654"/>
                  </a:lnTo>
                  <a:lnTo>
                    <a:pt x="510" y="642"/>
                  </a:lnTo>
                  <a:lnTo>
                    <a:pt x="546" y="654"/>
                  </a:lnTo>
                  <a:lnTo>
                    <a:pt x="558" y="642"/>
                  </a:lnTo>
                  <a:lnTo>
                    <a:pt x="582" y="648"/>
                  </a:lnTo>
                  <a:lnTo>
                    <a:pt x="588" y="648"/>
                  </a:lnTo>
                  <a:lnTo>
                    <a:pt x="600" y="636"/>
                  </a:lnTo>
                  <a:lnTo>
                    <a:pt x="600" y="630"/>
                  </a:lnTo>
                  <a:lnTo>
                    <a:pt x="588" y="618"/>
                  </a:lnTo>
                  <a:lnTo>
                    <a:pt x="582" y="618"/>
                  </a:lnTo>
                  <a:lnTo>
                    <a:pt x="600" y="582"/>
                  </a:lnTo>
                  <a:lnTo>
                    <a:pt x="594" y="582"/>
                  </a:lnTo>
                  <a:lnTo>
                    <a:pt x="588" y="576"/>
                  </a:lnTo>
                  <a:lnTo>
                    <a:pt x="564" y="564"/>
                  </a:lnTo>
                  <a:lnTo>
                    <a:pt x="540" y="540"/>
                  </a:lnTo>
                  <a:lnTo>
                    <a:pt x="546" y="540"/>
                  </a:lnTo>
                  <a:lnTo>
                    <a:pt x="552" y="534"/>
                  </a:lnTo>
                  <a:lnTo>
                    <a:pt x="558" y="534"/>
                  </a:lnTo>
                  <a:lnTo>
                    <a:pt x="564" y="528"/>
                  </a:lnTo>
                  <a:lnTo>
                    <a:pt x="564" y="516"/>
                  </a:lnTo>
                  <a:lnTo>
                    <a:pt x="558" y="510"/>
                  </a:lnTo>
                  <a:lnTo>
                    <a:pt x="546" y="504"/>
                  </a:lnTo>
                  <a:lnTo>
                    <a:pt x="540" y="498"/>
                  </a:lnTo>
                  <a:lnTo>
                    <a:pt x="528" y="498"/>
                  </a:lnTo>
                  <a:lnTo>
                    <a:pt x="516" y="486"/>
                  </a:lnTo>
                  <a:lnTo>
                    <a:pt x="504" y="462"/>
                  </a:lnTo>
                  <a:lnTo>
                    <a:pt x="498" y="456"/>
                  </a:lnTo>
                  <a:lnTo>
                    <a:pt x="498" y="450"/>
                  </a:lnTo>
                  <a:lnTo>
                    <a:pt x="480" y="450"/>
                  </a:lnTo>
                  <a:lnTo>
                    <a:pt x="474" y="432"/>
                  </a:lnTo>
                  <a:lnTo>
                    <a:pt x="456" y="414"/>
                  </a:lnTo>
                  <a:lnTo>
                    <a:pt x="438" y="402"/>
                  </a:lnTo>
                  <a:lnTo>
                    <a:pt x="426" y="378"/>
                  </a:lnTo>
                  <a:lnTo>
                    <a:pt x="426" y="354"/>
                  </a:lnTo>
                  <a:lnTo>
                    <a:pt x="420" y="354"/>
                  </a:lnTo>
                  <a:lnTo>
                    <a:pt x="414" y="348"/>
                  </a:lnTo>
                  <a:lnTo>
                    <a:pt x="402" y="342"/>
                  </a:lnTo>
                  <a:lnTo>
                    <a:pt x="390" y="342"/>
                  </a:lnTo>
                  <a:lnTo>
                    <a:pt x="384" y="336"/>
                  </a:lnTo>
                  <a:lnTo>
                    <a:pt x="384" y="306"/>
                  </a:lnTo>
                  <a:lnTo>
                    <a:pt x="372" y="306"/>
                  </a:lnTo>
                  <a:lnTo>
                    <a:pt x="366" y="300"/>
                  </a:lnTo>
                  <a:lnTo>
                    <a:pt x="354" y="294"/>
                  </a:lnTo>
                  <a:lnTo>
                    <a:pt x="342" y="282"/>
                  </a:lnTo>
                  <a:lnTo>
                    <a:pt x="306" y="264"/>
                  </a:lnTo>
                  <a:lnTo>
                    <a:pt x="300" y="258"/>
                  </a:lnTo>
                  <a:lnTo>
                    <a:pt x="288" y="252"/>
                  </a:lnTo>
                  <a:lnTo>
                    <a:pt x="288" y="234"/>
                  </a:lnTo>
                  <a:lnTo>
                    <a:pt x="282" y="228"/>
                  </a:lnTo>
                  <a:lnTo>
                    <a:pt x="306" y="228"/>
                  </a:lnTo>
                  <a:lnTo>
                    <a:pt x="312" y="234"/>
                  </a:lnTo>
                  <a:lnTo>
                    <a:pt x="330" y="234"/>
                  </a:lnTo>
                  <a:lnTo>
                    <a:pt x="336" y="228"/>
                  </a:lnTo>
                  <a:lnTo>
                    <a:pt x="342" y="216"/>
                  </a:lnTo>
                  <a:lnTo>
                    <a:pt x="354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48" y="180"/>
                  </a:lnTo>
                  <a:lnTo>
                    <a:pt x="330" y="174"/>
                  </a:lnTo>
                  <a:lnTo>
                    <a:pt x="306" y="162"/>
                  </a:lnTo>
                  <a:lnTo>
                    <a:pt x="306" y="156"/>
                  </a:lnTo>
                  <a:lnTo>
                    <a:pt x="312" y="150"/>
                  </a:lnTo>
                  <a:lnTo>
                    <a:pt x="318" y="150"/>
                  </a:lnTo>
                  <a:lnTo>
                    <a:pt x="294" y="126"/>
                  </a:lnTo>
                  <a:lnTo>
                    <a:pt x="282" y="120"/>
                  </a:lnTo>
                  <a:lnTo>
                    <a:pt x="270" y="120"/>
                  </a:lnTo>
                  <a:lnTo>
                    <a:pt x="264" y="132"/>
                  </a:lnTo>
                  <a:lnTo>
                    <a:pt x="264" y="138"/>
                  </a:lnTo>
                  <a:lnTo>
                    <a:pt x="258" y="150"/>
                  </a:lnTo>
                  <a:lnTo>
                    <a:pt x="252" y="156"/>
                  </a:lnTo>
                  <a:lnTo>
                    <a:pt x="240" y="144"/>
                  </a:lnTo>
                  <a:lnTo>
                    <a:pt x="240" y="138"/>
                  </a:lnTo>
                  <a:lnTo>
                    <a:pt x="222" y="138"/>
                  </a:lnTo>
                  <a:lnTo>
                    <a:pt x="216" y="126"/>
                  </a:lnTo>
                  <a:lnTo>
                    <a:pt x="198" y="108"/>
                  </a:lnTo>
                  <a:lnTo>
                    <a:pt x="186" y="84"/>
                  </a:lnTo>
                  <a:lnTo>
                    <a:pt x="186" y="54"/>
                  </a:lnTo>
                  <a:lnTo>
                    <a:pt x="180" y="54"/>
                  </a:lnTo>
                  <a:lnTo>
                    <a:pt x="174" y="60"/>
                  </a:lnTo>
                  <a:lnTo>
                    <a:pt x="168" y="48"/>
                  </a:lnTo>
                  <a:lnTo>
                    <a:pt x="156" y="42"/>
                  </a:lnTo>
                  <a:lnTo>
                    <a:pt x="150" y="30"/>
                  </a:lnTo>
                  <a:lnTo>
                    <a:pt x="144" y="24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96" y="0"/>
                  </a:lnTo>
                  <a:lnTo>
                    <a:pt x="90" y="6"/>
                  </a:lnTo>
                  <a:lnTo>
                    <a:pt x="90" y="48"/>
                  </a:lnTo>
                  <a:lnTo>
                    <a:pt x="114" y="72"/>
                  </a:lnTo>
                  <a:lnTo>
                    <a:pt x="114" y="108"/>
                  </a:lnTo>
                  <a:lnTo>
                    <a:pt x="72" y="108"/>
                  </a:lnTo>
                  <a:lnTo>
                    <a:pt x="72" y="84"/>
                  </a:lnTo>
                  <a:lnTo>
                    <a:pt x="36" y="102"/>
                  </a:lnTo>
                  <a:lnTo>
                    <a:pt x="36" y="114"/>
                  </a:lnTo>
                  <a:lnTo>
                    <a:pt x="30" y="126"/>
                  </a:lnTo>
                  <a:lnTo>
                    <a:pt x="36" y="132"/>
                  </a:lnTo>
                  <a:lnTo>
                    <a:pt x="30" y="138"/>
                  </a:lnTo>
                  <a:lnTo>
                    <a:pt x="18" y="138"/>
                  </a:lnTo>
                  <a:lnTo>
                    <a:pt x="0" y="156"/>
                  </a:lnTo>
                  <a:lnTo>
                    <a:pt x="0" y="168"/>
                  </a:lnTo>
                  <a:lnTo>
                    <a:pt x="6" y="168"/>
                  </a:lnTo>
                  <a:lnTo>
                    <a:pt x="12" y="174"/>
                  </a:lnTo>
                  <a:lnTo>
                    <a:pt x="24" y="18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19" name="Google Shape;219;p7"/>
            <p:cNvSpPr/>
            <p:nvPr/>
          </p:nvSpPr>
          <p:spPr>
            <a:xfrm>
              <a:off x="6080126" y="2255838"/>
              <a:ext cx="273050" cy="127000"/>
            </a:xfrm>
            <a:custGeom>
              <a:rect b="b" l="l" r="r" t="t"/>
              <a:pathLst>
                <a:path extrusionOk="0" h="312" w="672">
                  <a:moveTo>
                    <a:pt x="36" y="132"/>
                  </a:moveTo>
                  <a:lnTo>
                    <a:pt x="66" y="144"/>
                  </a:lnTo>
                  <a:lnTo>
                    <a:pt x="78" y="156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26" y="144"/>
                  </a:lnTo>
                  <a:lnTo>
                    <a:pt x="126" y="132"/>
                  </a:lnTo>
                  <a:lnTo>
                    <a:pt x="144" y="156"/>
                  </a:lnTo>
                  <a:lnTo>
                    <a:pt x="162" y="156"/>
                  </a:lnTo>
                  <a:lnTo>
                    <a:pt x="168" y="174"/>
                  </a:lnTo>
                  <a:lnTo>
                    <a:pt x="192" y="174"/>
                  </a:lnTo>
                  <a:lnTo>
                    <a:pt x="198" y="186"/>
                  </a:lnTo>
                  <a:lnTo>
                    <a:pt x="204" y="186"/>
                  </a:lnTo>
                  <a:lnTo>
                    <a:pt x="216" y="180"/>
                  </a:lnTo>
                  <a:lnTo>
                    <a:pt x="228" y="180"/>
                  </a:lnTo>
                  <a:lnTo>
                    <a:pt x="228" y="192"/>
                  </a:lnTo>
                  <a:lnTo>
                    <a:pt x="216" y="204"/>
                  </a:lnTo>
                  <a:lnTo>
                    <a:pt x="204" y="210"/>
                  </a:lnTo>
                  <a:lnTo>
                    <a:pt x="192" y="210"/>
                  </a:lnTo>
                  <a:lnTo>
                    <a:pt x="192" y="216"/>
                  </a:lnTo>
                  <a:lnTo>
                    <a:pt x="174" y="222"/>
                  </a:lnTo>
                  <a:lnTo>
                    <a:pt x="156" y="240"/>
                  </a:lnTo>
                  <a:lnTo>
                    <a:pt x="150" y="240"/>
                  </a:lnTo>
                  <a:lnTo>
                    <a:pt x="144" y="234"/>
                  </a:lnTo>
                  <a:lnTo>
                    <a:pt x="138" y="234"/>
                  </a:lnTo>
                  <a:lnTo>
                    <a:pt x="132" y="228"/>
                  </a:lnTo>
                  <a:lnTo>
                    <a:pt x="114" y="228"/>
                  </a:lnTo>
                  <a:lnTo>
                    <a:pt x="102" y="234"/>
                  </a:lnTo>
                  <a:lnTo>
                    <a:pt x="96" y="234"/>
                  </a:lnTo>
                  <a:lnTo>
                    <a:pt x="96" y="246"/>
                  </a:lnTo>
                  <a:lnTo>
                    <a:pt x="90" y="252"/>
                  </a:lnTo>
                  <a:lnTo>
                    <a:pt x="84" y="252"/>
                  </a:lnTo>
                  <a:lnTo>
                    <a:pt x="72" y="246"/>
                  </a:lnTo>
                  <a:lnTo>
                    <a:pt x="36" y="234"/>
                  </a:lnTo>
                  <a:lnTo>
                    <a:pt x="24" y="234"/>
                  </a:lnTo>
                  <a:lnTo>
                    <a:pt x="18" y="240"/>
                  </a:lnTo>
                  <a:lnTo>
                    <a:pt x="18" y="252"/>
                  </a:lnTo>
                  <a:lnTo>
                    <a:pt x="12" y="258"/>
                  </a:lnTo>
                  <a:lnTo>
                    <a:pt x="0" y="264"/>
                  </a:lnTo>
                  <a:lnTo>
                    <a:pt x="0" y="276"/>
                  </a:lnTo>
                  <a:lnTo>
                    <a:pt x="6" y="282"/>
                  </a:lnTo>
                  <a:lnTo>
                    <a:pt x="6" y="288"/>
                  </a:lnTo>
                  <a:lnTo>
                    <a:pt x="12" y="294"/>
                  </a:lnTo>
                  <a:lnTo>
                    <a:pt x="24" y="288"/>
                  </a:lnTo>
                  <a:lnTo>
                    <a:pt x="36" y="288"/>
                  </a:lnTo>
                  <a:lnTo>
                    <a:pt x="42" y="282"/>
                  </a:lnTo>
                  <a:lnTo>
                    <a:pt x="60" y="282"/>
                  </a:lnTo>
                  <a:lnTo>
                    <a:pt x="72" y="288"/>
                  </a:lnTo>
                  <a:lnTo>
                    <a:pt x="96" y="288"/>
                  </a:lnTo>
                  <a:lnTo>
                    <a:pt x="108" y="300"/>
                  </a:lnTo>
                  <a:lnTo>
                    <a:pt x="126" y="300"/>
                  </a:lnTo>
                  <a:lnTo>
                    <a:pt x="132" y="294"/>
                  </a:lnTo>
                  <a:lnTo>
                    <a:pt x="144" y="288"/>
                  </a:lnTo>
                  <a:lnTo>
                    <a:pt x="150" y="282"/>
                  </a:lnTo>
                  <a:lnTo>
                    <a:pt x="180" y="312"/>
                  </a:lnTo>
                  <a:lnTo>
                    <a:pt x="192" y="306"/>
                  </a:lnTo>
                  <a:lnTo>
                    <a:pt x="198" y="306"/>
                  </a:lnTo>
                  <a:lnTo>
                    <a:pt x="198" y="312"/>
                  </a:lnTo>
                  <a:lnTo>
                    <a:pt x="210" y="312"/>
                  </a:lnTo>
                  <a:lnTo>
                    <a:pt x="222" y="306"/>
                  </a:lnTo>
                  <a:lnTo>
                    <a:pt x="228" y="300"/>
                  </a:lnTo>
                  <a:lnTo>
                    <a:pt x="270" y="300"/>
                  </a:lnTo>
                  <a:lnTo>
                    <a:pt x="282" y="288"/>
                  </a:lnTo>
                  <a:lnTo>
                    <a:pt x="300" y="294"/>
                  </a:lnTo>
                  <a:lnTo>
                    <a:pt x="318" y="294"/>
                  </a:lnTo>
                  <a:lnTo>
                    <a:pt x="318" y="282"/>
                  </a:lnTo>
                  <a:lnTo>
                    <a:pt x="312" y="270"/>
                  </a:lnTo>
                  <a:lnTo>
                    <a:pt x="300" y="264"/>
                  </a:lnTo>
                  <a:lnTo>
                    <a:pt x="300" y="258"/>
                  </a:lnTo>
                  <a:lnTo>
                    <a:pt x="306" y="252"/>
                  </a:lnTo>
                  <a:lnTo>
                    <a:pt x="318" y="246"/>
                  </a:lnTo>
                  <a:lnTo>
                    <a:pt x="330" y="246"/>
                  </a:lnTo>
                  <a:lnTo>
                    <a:pt x="336" y="240"/>
                  </a:lnTo>
                  <a:lnTo>
                    <a:pt x="348" y="234"/>
                  </a:lnTo>
                  <a:lnTo>
                    <a:pt x="348" y="216"/>
                  </a:lnTo>
                  <a:lnTo>
                    <a:pt x="372" y="216"/>
                  </a:lnTo>
                  <a:lnTo>
                    <a:pt x="384" y="204"/>
                  </a:lnTo>
                  <a:lnTo>
                    <a:pt x="396" y="204"/>
                  </a:lnTo>
                  <a:lnTo>
                    <a:pt x="402" y="210"/>
                  </a:lnTo>
                  <a:lnTo>
                    <a:pt x="408" y="222"/>
                  </a:lnTo>
                  <a:lnTo>
                    <a:pt x="414" y="228"/>
                  </a:lnTo>
                  <a:lnTo>
                    <a:pt x="426" y="222"/>
                  </a:lnTo>
                  <a:lnTo>
                    <a:pt x="456" y="228"/>
                  </a:lnTo>
                  <a:lnTo>
                    <a:pt x="462" y="222"/>
                  </a:lnTo>
                  <a:lnTo>
                    <a:pt x="462" y="198"/>
                  </a:lnTo>
                  <a:lnTo>
                    <a:pt x="468" y="186"/>
                  </a:lnTo>
                  <a:lnTo>
                    <a:pt x="486" y="168"/>
                  </a:lnTo>
                  <a:lnTo>
                    <a:pt x="516" y="168"/>
                  </a:lnTo>
                  <a:lnTo>
                    <a:pt x="534" y="174"/>
                  </a:lnTo>
                  <a:lnTo>
                    <a:pt x="552" y="174"/>
                  </a:lnTo>
                  <a:lnTo>
                    <a:pt x="558" y="168"/>
                  </a:lnTo>
                  <a:lnTo>
                    <a:pt x="564" y="156"/>
                  </a:lnTo>
                  <a:lnTo>
                    <a:pt x="564" y="138"/>
                  </a:lnTo>
                  <a:lnTo>
                    <a:pt x="570" y="132"/>
                  </a:lnTo>
                  <a:lnTo>
                    <a:pt x="582" y="126"/>
                  </a:lnTo>
                  <a:lnTo>
                    <a:pt x="594" y="114"/>
                  </a:lnTo>
                  <a:lnTo>
                    <a:pt x="642" y="96"/>
                  </a:lnTo>
                  <a:lnTo>
                    <a:pt x="666" y="96"/>
                  </a:lnTo>
                  <a:lnTo>
                    <a:pt x="672" y="90"/>
                  </a:lnTo>
                  <a:lnTo>
                    <a:pt x="672" y="78"/>
                  </a:lnTo>
                  <a:lnTo>
                    <a:pt x="660" y="66"/>
                  </a:lnTo>
                  <a:lnTo>
                    <a:pt x="642" y="60"/>
                  </a:lnTo>
                  <a:lnTo>
                    <a:pt x="600" y="60"/>
                  </a:lnTo>
                  <a:lnTo>
                    <a:pt x="576" y="30"/>
                  </a:lnTo>
                  <a:lnTo>
                    <a:pt x="558" y="30"/>
                  </a:lnTo>
                  <a:lnTo>
                    <a:pt x="546" y="18"/>
                  </a:lnTo>
                  <a:lnTo>
                    <a:pt x="498" y="24"/>
                  </a:lnTo>
                  <a:lnTo>
                    <a:pt x="486" y="24"/>
                  </a:lnTo>
                  <a:lnTo>
                    <a:pt x="474" y="18"/>
                  </a:lnTo>
                  <a:lnTo>
                    <a:pt x="354" y="18"/>
                  </a:lnTo>
                  <a:lnTo>
                    <a:pt x="336" y="24"/>
                  </a:lnTo>
                  <a:lnTo>
                    <a:pt x="318" y="24"/>
                  </a:lnTo>
                  <a:lnTo>
                    <a:pt x="306" y="18"/>
                  </a:lnTo>
                  <a:lnTo>
                    <a:pt x="282" y="18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22" y="0"/>
                  </a:lnTo>
                  <a:lnTo>
                    <a:pt x="216" y="6"/>
                  </a:lnTo>
                  <a:lnTo>
                    <a:pt x="216" y="36"/>
                  </a:lnTo>
                  <a:lnTo>
                    <a:pt x="222" y="48"/>
                  </a:lnTo>
                  <a:lnTo>
                    <a:pt x="222" y="60"/>
                  </a:lnTo>
                  <a:lnTo>
                    <a:pt x="204" y="54"/>
                  </a:lnTo>
                  <a:lnTo>
                    <a:pt x="174" y="54"/>
                  </a:lnTo>
                  <a:lnTo>
                    <a:pt x="138" y="36"/>
                  </a:lnTo>
                  <a:lnTo>
                    <a:pt x="120" y="30"/>
                  </a:lnTo>
                  <a:lnTo>
                    <a:pt x="108" y="24"/>
                  </a:lnTo>
                  <a:lnTo>
                    <a:pt x="78" y="24"/>
                  </a:lnTo>
                  <a:lnTo>
                    <a:pt x="60" y="42"/>
                  </a:lnTo>
                  <a:lnTo>
                    <a:pt x="54" y="54"/>
                  </a:lnTo>
                  <a:lnTo>
                    <a:pt x="54" y="72"/>
                  </a:lnTo>
                  <a:lnTo>
                    <a:pt x="72" y="72"/>
                  </a:lnTo>
                  <a:lnTo>
                    <a:pt x="78" y="78"/>
                  </a:lnTo>
                  <a:lnTo>
                    <a:pt x="84" y="78"/>
                  </a:lnTo>
                  <a:lnTo>
                    <a:pt x="84" y="84"/>
                  </a:lnTo>
                  <a:lnTo>
                    <a:pt x="36" y="1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0" name="Google Shape;220;p7"/>
            <p:cNvSpPr/>
            <p:nvPr/>
          </p:nvSpPr>
          <p:spPr>
            <a:xfrm>
              <a:off x="5518151" y="2684463"/>
              <a:ext cx="55563" cy="49213"/>
            </a:xfrm>
            <a:custGeom>
              <a:rect b="b" l="l" r="r" t="t"/>
              <a:pathLst>
                <a:path extrusionOk="0" h="120" w="138">
                  <a:moveTo>
                    <a:pt x="54" y="0"/>
                  </a:moveTo>
                  <a:lnTo>
                    <a:pt x="36" y="0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6" y="66"/>
                  </a:lnTo>
                  <a:lnTo>
                    <a:pt x="0" y="72"/>
                  </a:lnTo>
                  <a:lnTo>
                    <a:pt x="42" y="72"/>
                  </a:lnTo>
                  <a:lnTo>
                    <a:pt x="60" y="78"/>
                  </a:lnTo>
                  <a:lnTo>
                    <a:pt x="66" y="78"/>
                  </a:lnTo>
                  <a:lnTo>
                    <a:pt x="66" y="114"/>
                  </a:lnTo>
                  <a:lnTo>
                    <a:pt x="72" y="120"/>
                  </a:lnTo>
                  <a:lnTo>
                    <a:pt x="138" y="120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78"/>
                  </a:lnTo>
                  <a:lnTo>
                    <a:pt x="102" y="66"/>
                  </a:lnTo>
                  <a:lnTo>
                    <a:pt x="90" y="60"/>
                  </a:lnTo>
                  <a:lnTo>
                    <a:pt x="84" y="36"/>
                  </a:lnTo>
                  <a:lnTo>
                    <a:pt x="120" y="36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90" y="12"/>
                  </a:lnTo>
                  <a:lnTo>
                    <a:pt x="90" y="18"/>
                  </a:lnTo>
                  <a:lnTo>
                    <a:pt x="8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1" name="Google Shape;221;p7"/>
            <p:cNvSpPr/>
            <p:nvPr/>
          </p:nvSpPr>
          <p:spPr>
            <a:xfrm>
              <a:off x="7637463" y="2406650"/>
              <a:ext cx="111125" cy="173038"/>
            </a:xfrm>
            <a:custGeom>
              <a:rect b="b" l="l" r="r" t="t"/>
              <a:pathLst>
                <a:path extrusionOk="0" h="426" w="276">
                  <a:moveTo>
                    <a:pt x="150" y="402"/>
                  </a:moveTo>
                  <a:lnTo>
                    <a:pt x="132" y="408"/>
                  </a:lnTo>
                  <a:lnTo>
                    <a:pt x="126" y="414"/>
                  </a:lnTo>
                  <a:lnTo>
                    <a:pt x="138" y="426"/>
                  </a:lnTo>
                  <a:lnTo>
                    <a:pt x="162" y="426"/>
                  </a:lnTo>
                  <a:lnTo>
                    <a:pt x="174" y="414"/>
                  </a:lnTo>
                  <a:lnTo>
                    <a:pt x="174" y="408"/>
                  </a:lnTo>
                  <a:lnTo>
                    <a:pt x="168" y="402"/>
                  </a:lnTo>
                  <a:lnTo>
                    <a:pt x="150" y="402"/>
                  </a:lnTo>
                  <a:close/>
                  <a:moveTo>
                    <a:pt x="276" y="246"/>
                  </a:moveTo>
                  <a:lnTo>
                    <a:pt x="270" y="228"/>
                  </a:lnTo>
                  <a:lnTo>
                    <a:pt x="264" y="216"/>
                  </a:lnTo>
                  <a:lnTo>
                    <a:pt x="246" y="198"/>
                  </a:lnTo>
                  <a:lnTo>
                    <a:pt x="252" y="186"/>
                  </a:lnTo>
                  <a:lnTo>
                    <a:pt x="252" y="180"/>
                  </a:lnTo>
                  <a:lnTo>
                    <a:pt x="246" y="162"/>
                  </a:lnTo>
                  <a:lnTo>
                    <a:pt x="240" y="150"/>
                  </a:lnTo>
                  <a:lnTo>
                    <a:pt x="210" y="120"/>
                  </a:lnTo>
                  <a:lnTo>
                    <a:pt x="198" y="102"/>
                  </a:lnTo>
                  <a:lnTo>
                    <a:pt x="168" y="72"/>
                  </a:lnTo>
                  <a:lnTo>
                    <a:pt x="144" y="66"/>
                  </a:lnTo>
                  <a:lnTo>
                    <a:pt x="144" y="60"/>
                  </a:lnTo>
                  <a:lnTo>
                    <a:pt x="138" y="54"/>
                  </a:lnTo>
                  <a:lnTo>
                    <a:pt x="132" y="42"/>
                  </a:lnTo>
                  <a:lnTo>
                    <a:pt x="102" y="12"/>
                  </a:lnTo>
                  <a:lnTo>
                    <a:pt x="96" y="0"/>
                  </a:lnTo>
                  <a:lnTo>
                    <a:pt x="78" y="12"/>
                  </a:lnTo>
                  <a:lnTo>
                    <a:pt x="48" y="12"/>
                  </a:lnTo>
                  <a:lnTo>
                    <a:pt x="24" y="24"/>
                  </a:lnTo>
                  <a:lnTo>
                    <a:pt x="18" y="30"/>
                  </a:lnTo>
                  <a:lnTo>
                    <a:pt x="12" y="30"/>
                  </a:lnTo>
                  <a:lnTo>
                    <a:pt x="12" y="36"/>
                  </a:lnTo>
                  <a:lnTo>
                    <a:pt x="18" y="42"/>
                  </a:lnTo>
                  <a:lnTo>
                    <a:pt x="18" y="48"/>
                  </a:lnTo>
                  <a:lnTo>
                    <a:pt x="12" y="54"/>
                  </a:lnTo>
                  <a:lnTo>
                    <a:pt x="0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84"/>
                  </a:lnTo>
                  <a:lnTo>
                    <a:pt x="24" y="90"/>
                  </a:lnTo>
                  <a:lnTo>
                    <a:pt x="30" y="90"/>
                  </a:lnTo>
                  <a:lnTo>
                    <a:pt x="42" y="96"/>
                  </a:lnTo>
                  <a:lnTo>
                    <a:pt x="60" y="132"/>
                  </a:lnTo>
                  <a:lnTo>
                    <a:pt x="54" y="132"/>
                  </a:lnTo>
                  <a:lnTo>
                    <a:pt x="48" y="126"/>
                  </a:lnTo>
                  <a:lnTo>
                    <a:pt x="36" y="126"/>
                  </a:lnTo>
                  <a:lnTo>
                    <a:pt x="24" y="120"/>
                  </a:lnTo>
                  <a:lnTo>
                    <a:pt x="6" y="120"/>
                  </a:lnTo>
                  <a:lnTo>
                    <a:pt x="6" y="126"/>
                  </a:lnTo>
                  <a:lnTo>
                    <a:pt x="18" y="132"/>
                  </a:lnTo>
                  <a:lnTo>
                    <a:pt x="30" y="144"/>
                  </a:lnTo>
                  <a:lnTo>
                    <a:pt x="42" y="150"/>
                  </a:lnTo>
                  <a:lnTo>
                    <a:pt x="54" y="192"/>
                  </a:lnTo>
                  <a:lnTo>
                    <a:pt x="90" y="198"/>
                  </a:lnTo>
                  <a:lnTo>
                    <a:pt x="90" y="228"/>
                  </a:lnTo>
                  <a:lnTo>
                    <a:pt x="78" y="240"/>
                  </a:lnTo>
                  <a:lnTo>
                    <a:pt x="78" y="270"/>
                  </a:lnTo>
                  <a:lnTo>
                    <a:pt x="84" y="282"/>
                  </a:lnTo>
                  <a:lnTo>
                    <a:pt x="102" y="300"/>
                  </a:lnTo>
                  <a:lnTo>
                    <a:pt x="108" y="300"/>
                  </a:lnTo>
                  <a:lnTo>
                    <a:pt x="108" y="306"/>
                  </a:lnTo>
                  <a:lnTo>
                    <a:pt x="102" y="312"/>
                  </a:lnTo>
                  <a:lnTo>
                    <a:pt x="102" y="324"/>
                  </a:lnTo>
                  <a:lnTo>
                    <a:pt x="108" y="330"/>
                  </a:lnTo>
                  <a:lnTo>
                    <a:pt x="132" y="330"/>
                  </a:lnTo>
                  <a:lnTo>
                    <a:pt x="144" y="324"/>
                  </a:lnTo>
                  <a:lnTo>
                    <a:pt x="144" y="318"/>
                  </a:lnTo>
                  <a:lnTo>
                    <a:pt x="150" y="312"/>
                  </a:lnTo>
                  <a:lnTo>
                    <a:pt x="150" y="306"/>
                  </a:lnTo>
                  <a:lnTo>
                    <a:pt x="198" y="282"/>
                  </a:lnTo>
                  <a:lnTo>
                    <a:pt x="222" y="288"/>
                  </a:lnTo>
                  <a:lnTo>
                    <a:pt x="234" y="270"/>
                  </a:lnTo>
                  <a:lnTo>
                    <a:pt x="258" y="270"/>
                  </a:lnTo>
                  <a:lnTo>
                    <a:pt x="270" y="264"/>
                  </a:lnTo>
                  <a:lnTo>
                    <a:pt x="276" y="264"/>
                  </a:lnTo>
                  <a:lnTo>
                    <a:pt x="276" y="24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2" name="Google Shape;222;p7"/>
            <p:cNvSpPr/>
            <p:nvPr/>
          </p:nvSpPr>
          <p:spPr>
            <a:xfrm>
              <a:off x="7545388" y="2263775"/>
              <a:ext cx="133350" cy="169863"/>
            </a:xfrm>
            <a:custGeom>
              <a:rect b="b" l="l" r="r" t="t"/>
              <a:pathLst>
                <a:path extrusionOk="0" h="420" w="330">
                  <a:moveTo>
                    <a:pt x="270" y="0"/>
                  </a:moveTo>
                  <a:lnTo>
                    <a:pt x="240" y="0"/>
                  </a:lnTo>
                  <a:lnTo>
                    <a:pt x="240" y="6"/>
                  </a:lnTo>
                  <a:lnTo>
                    <a:pt x="246" y="12"/>
                  </a:lnTo>
                  <a:lnTo>
                    <a:pt x="252" y="24"/>
                  </a:lnTo>
                  <a:lnTo>
                    <a:pt x="252" y="42"/>
                  </a:lnTo>
                  <a:lnTo>
                    <a:pt x="228" y="42"/>
                  </a:lnTo>
                  <a:lnTo>
                    <a:pt x="234" y="54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6" y="78"/>
                  </a:lnTo>
                  <a:lnTo>
                    <a:pt x="204" y="72"/>
                  </a:lnTo>
                  <a:lnTo>
                    <a:pt x="180" y="72"/>
                  </a:lnTo>
                  <a:lnTo>
                    <a:pt x="174" y="66"/>
                  </a:lnTo>
                  <a:lnTo>
                    <a:pt x="168" y="72"/>
                  </a:lnTo>
                  <a:lnTo>
                    <a:pt x="168" y="84"/>
                  </a:lnTo>
                  <a:lnTo>
                    <a:pt x="192" y="108"/>
                  </a:lnTo>
                  <a:lnTo>
                    <a:pt x="198" y="108"/>
                  </a:lnTo>
                  <a:lnTo>
                    <a:pt x="198" y="120"/>
                  </a:lnTo>
                  <a:lnTo>
                    <a:pt x="150" y="120"/>
                  </a:lnTo>
                  <a:lnTo>
                    <a:pt x="138" y="114"/>
                  </a:lnTo>
                  <a:lnTo>
                    <a:pt x="126" y="114"/>
                  </a:lnTo>
                  <a:lnTo>
                    <a:pt x="114" y="102"/>
                  </a:lnTo>
                  <a:lnTo>
                    <a:pt x="102" y="96"/>
                  </a:lnTo>
                  <a:lnTo>
                    <a:pt x="90" y="96"/>
                  </a:lnTo>
                  <a:lnTo>
                    <a:pt x="90" y="102"/>
                  </a:lnTo>
                  <a:lnTo>
                    <a:pt x="84" y="108"/>
                  </a:lnTo>
                  <a:lnTo>
                    <a:pt x="84" y="138"/>
                  </a:lnTo>
                  <a:lnTo>
                    <a:pt x="66" y="174"/>
                  </a:lnTo>
                  <a:lnTo>
                    <a:pt x="54" y="186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34"/>
                  </a:lnTo>
                  <a:lnTo>
                    <a:pt x="0" y="246"/>
                  </a:lnTo>
                  <a:lnTo>
                    <a:pt x="12" y="228"/>
                  </a:lnTo>
                  <a:lnTo>
                    <a:pt x="18" y="246"/>
                  </a:lnTo>
                  <a:lnTo>
                    <a:pt x="36" y="270"/>
                  </a:lnTo>
                  <a:lnTo>
                    <a:pt x="48" y="252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96" y="270"/>
                  </a:lnTo>
                  <a:lnTo>
                    <a:pt x="96" y="282"/>
                  </a:lnTo>
                  <a:lnTo>
                    <a:pt x="102" y="294"/>
                  </a:lnTo>
                  <a:lnTo>
                    <a:pt x="102" y="336"/>
                  </a:lnTo>
                  <a:lnTo>
                    <a:pt x="138" y="336"/>
                  </a:lnTo>
                  <a:lnTo>
                    <a:pt x="144" y="348"/>
                  </a:lnTo>
                  <a:lnTo>
                    <a:pt x="132" y="342"/>
                  </a:lnTo>
                  <a:lnTo>
                    <a:pt x="108" y="342"/>
                  </a:lnTo>
                  <a:lnTo>
                    <a:pt x="102" y="348"/>
                  </a:lnTo>
                  <a:lnTo>
                    <a:pt x="102" y="360"/>
                  </a:lnTo>
                  <a:lnTo>
                    <a:pt x="108" y="378"/>
                  </a:lnTo>
                  <a:lnTo>
                    <a:pt x="114" y="384"/>
                  </a:lnTo>
                  <a:lnTo>
                    <a:pt x="126" y="408"/>
                  </a:lnTo>
                  <a:lnTo>
                    <a:pt x="156" y="396"/>
                  </a:lnTo>
                  <a:lnTo>
                    <a:pt x="162" y="402"/>
                  </a:lnTo>
                  <a:lnTo>
                    <a:pt x="174" y="408"/>
                  </a:lnTo>
                  <a:lnTo>
                    <a:pt x="180" y="414"/>
                  </a:lnTo>
                  <a:lnTo>
                    <a:pt x="192" y="420"/>
                  </a:lnTo>
                  <a:lnTo>
                    <a:pt x="198" y="420"/>
                  </a:lnTo>
                  <a:lnTo>
                    <a:pt x="216" y="414"/>
                  </a:lnTo>
                  <a:lnTo>
                    <a:pt x="228" y="414"/>
                  </a:lnTo>
                  <a:lnTo>
                    <a:pt x="240" y="408"/>
                  </a:lnTo>
                  <a:lnTo>
                    <a:pt x="246" y="402"/>
                  </a:lnTo>
                  <a:lnTo>
                    <a:pt x="246" y="396"/>
                  </a:lnTo>
                  <a:lnTo>
                    <a:pt x="240" y="390"/>
                  </a:lnTo>
                  <a:lnTo>
                    <a:pt x="240" y="384"/>
                  </a:lnTo>
                  <a:lnTo>
                    <a:pt x="246" y="384"/>
                  </a:lnTo>
                  <a:lnTo>
                    <a:pt x="252" y="378"/>
                  </a:lnTo>
                  <a:lnTo>
                    <a:pt x="276" y="366"/>
                  </a:lnTo>
                  <a:lnTo>
                    <a:pt x="306" y="366"/>
                  </a:lnTo>
                  <a:lnTo>
                    <a:pt x="324" y="354"/>
                  </a:lnTo>
                  <a:lnTo>
                    <a:pt x="312" y="342"/>
                  </a:lnTo>
                  <a:lnTo>
                    <a:pt x="312" y="336"/>
                  </a:lnTo>
                  <a:lnTo>
                    <a:pt x="264" y="312"/>
                  </a:lnTo>
                  <a:lnTo>
                    <a:pt x="240" y="312"/>
                  </a:lnTo>
                  <a:lnTo>
                    <a:pt x="240" y="30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46" y="276"/>
                  </a:lnTo>
                  <a:lnTo>
                    <a:pt x="234" y="270"/>
                  </a:lnTo>
                  <a:lnTo>
                    <a:pt x="228" y="264"/>
                  </a:lnTo>
                  <a:lnTo>
                    <a:pt x="228" y="252"/>
                  </a:lnTo>
                  <a:lnTo>
                    <a:pt x="240" y="246"/>
                  </a:lnTo>
                  <a:lnTo>
                    <a:pt x="246" y="240"/>
                  </a:lnTo>
                  <a:lnTo>
                    <a:pt x="258" y="234"/>
                  </a:lnTo>
                  <a:lnTo>
                    <a:pt x="270" y="234"/>
                  </a:lnTo>
                  <a:lnTo>
                    <a:pt x="276" y="228"/>
                  </a:lnTo>
                  <a:lnTo>
                    <a:pt x="288" y="204"/>
                  </a:lnTo>
                  <a:lnTo>
                    <a:pt x="288" y="192"/>
                  </a:lnTo>
                  <a:lnTo>
                    <a:pt x="294" y="186"/>
                  </a:lnTo>
                  <a:lnTo>
                    <a:pt x="300" y="174"/>
                  </a:lnTo>
                  <a:lnTo>
                    <a:pt x="324" y="162"/>
                  </a:lnTo>
                  <a:lnTo>
                    <a:pt x="312" y="132"/>
                  </a:lnTo>
                  <a:lnTo>
                    <a:pt x="306" y="126"/>
                  </a:lnTo>
                  <a:lnTo>
                    <a:pt x="294" y="102"/>
                  </a:lnTo>
                  <a:lnTo>
                    <a:pt x="294" y="90"/>
                  </a:lnTo>
                  <a:lnTo>
                    <a:pt x="306" y="66"/>
                  </a:lnTo>
                  <a:lnTo>
                    <a:pt x="318" y="60"/>
                  </a:lnTo>
                  <a:lnTo>
                    <a:pt x="324" y="54"/>
                  </a:lnTo>
                  <a:lnTo>
                    <a:pt x="330" y="54"/>
                  </a:lnTo>
                  <a:lnTo>
                    <a:pt x="312" y="36"/>
                  </a:lnTo>
                  <a:lnTo>
                    <a:pt x="288" y="2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3" name="Google Shape;223;p7"/>
            <p:cNvSpPr/>
            <p:nvPr/>
          </p:nvSpPr>
          <p:spPr>
            <a:xfrm>
              <a:off x="5194301" y="3513138"/>
              <a:ext cx="228600" cy="309563"/>
            </a:xfrm>
            <a:custGeom>
              <a:rect b="b" l="l" r="r" t="t"/>
              <a:pathLst>
                <a:path extrusionOk="0" h="762" w="564">
                  <a:moveTo>
                    <a:pt x="498" y="150"/>
                  </a:moveTo>
                  <a:lnTo>
                    <a:pt x="540" y="108"/>
                  </a:lnTo>
                  <a:lnTo>
                    <a:pt x="558" y="72"/>
                  </a:lnTo>
                  <a:lnTo>
                    <a:pt x="564" y="66"/>
                  </a:lnTo>
                  <a:lnTo>
                    <a:pt x="564" y="60"/>
                  </a:lnTo>
                  <a:lnTo>
                    <a:pt x="540" y="54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480" y="30"/>
                  </a:lnTo>
                  <a:lnTo>
                    <a:pt x="462" y="48"/>
                  </a:lnTo>
                  <a:lnTo>
                    <a:pt x="456" y="48"/>
                  </a:lnTo>
                  <a:lnTo>
                    <a:pt x="450" y="54"/>
                  </a:lnTo>
                  <a:lnTo>
                    <a:pt x="438" y="60"/>
                  </a:lnTo>
                  <a:lnTo>
                    <a:pt x="426" y="60"/>
                  </a:lnTo>
                  <a:lnTo>
                    <a:pt x="414" y="72"/>
                  </a:lnTo>
                  <a:lnTo>
                    <a:pt x="414" y="84"/>
                  </a:lnTo>
                  <a:lnTo>
                    <a:pt x="390" y="102"/>
                  </a:lnTo>
                  <a:lnTo>
                    <a:pt x="378" y="96"/>
                  </a:lnTo>
                  <a:lnTo>
                    <a:pt x="372" y="96"/>
                  </a:lnTo>
                  <a:lnTo>
                    <a:pt x="360" y="90"/>
                  </a:lnTo>
                  <a:lnTo>
                    <a:pt x="330" y="90"/>
                  </a:lnTo>
                  <a:lnTo>
                    <a:pt x="318" y="84"/>
                  </a:lnTo>
                  <a:lnTo>
                    <a:pt x="288" y="84"/>
                  </a:lnTo>
                  <a:lnTo>
                    <a:pt x="210" y="24"/>
                  </a:lnTo>
                  <a:lnTo>
                    <a:pt x="138" y="18"/>
                  </a:lnTo>
                  <a:lnTo>
                    <a:pt x="132" y="0"/>
                  </a:lnTo>
                  <a:lnTo>
                    <a:pt x="108" y="12"/>
                  </a:lnTo>
                  <a:lnTo>
                    <a:pt x="18" y="12"/>
                  </a:lnTo>
                  <a:lnTo>
                    <a:pt x="0" y="42"/>
                  </a:lnTo>
                  <a:lnTo>
                    <a:pt x="6" y="48"/>
                  </a:lnTo>
                  <a:lnTo>
                    <a:pt x="12" y="60"/>
                  </a:lnTo>
                  <a:lnTo>
                    <a:pt x="12" y="84"/>
                  </a:lnTo>
                  <a:lnTo>
                    <a:pt x="18" y="84"/>
                  </a:lnTo>
                  <a:lnTo>
                    <a:pt x="24" y="90"/>
                  </a:lnTo>
                  <a:lnTo>
                    <a:pt x="24" y="84"/>
                  </a:lnTo>
                  <a:lnTo>
                    <a:pt x="30" y="84"/>
                  </a:lnTo>
                  <a:lnTo>
                    <a:pt x="30" y="96"/>
                  </a:lnTo>
                  <a:lnTo>
                    <a:pt x="24" y="102"/>
                  </a:lnTo>
                  <a:lnTo>
                    <a:pt x="24" y="108"/>
                  </a:lnTo>
                  <a:lnTo>
                    <a:pt x="42" y="126"/>
                  </a:lnTo>
                  <a:lnTo>
                    <a:pt x="36" y="132"/>
                  </a:lnTo>
                  <a:lnTo>
                    <a:pt x="72" y="174"/>
                  </a:lnTo>
                  <a:lnTo>
                    <a:pt x="66" y="180"/>
                  </a:lnTo>
                  <a:lnTo>
                    <a:pt x="60" y="180"/>
                  </a:lnTo>
                  <a:lnTo>
                    <a:pt x="54" y="186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8" y="234"/>
                  </a:lnTo>
                  <a:lnTo>
                    <a:pt x="78" y="246"/>
                  </a:lnTo>
                  <a:lnTo>
                    <a:pt x="66" y="258"/>
                  </a:lnTo>
                  <a:lnTo>
                    <a:pt x="60" y="282"/>
                  </a:lnTo>
                  <a:lnTo>
                    <a:pt x="42" y="282"/>
                  </a:lnTo>
                  <a:lnTo>
                    <a:pt x="36" y="288"/>
                  </a:lnTo>
                  <a:lnTo>
                    <a:pt x="36" y="312"/>
                  </a:lnTo>
                  <a:lnTo>
                    <a:pt x="18" y="324"/>
                  </a:lnTo>
                  <a:lnTo>
                    <a:pt x="12" y="342"/>
                  </a:lnTo>
                  <a:lnTo>
                    <a:pt x="6" y="348"/>
                  </a:lnTo>
                  <a:lnTo>
                    <a:pt x="0" y="360"/>
                  </a:lnTo>
                  <a:lnTo>
                    <a:pt x="0" y="384"/>
                  </a:lnTo>
                  <a:lnTo>
                    <a:pt x="18" y="402"/>
                  </a:lnTo>
                  <a:lnTo>
                    <a:pt x="30" y="402"/>
                  </a:lnTo>
                  <a:lnTo>
                    <a:pt x="30" y="390"/>
                  </a:lnTo>
                  <a:lnTo>
                    <a:pt x="54" y="390"/>
                  </a:lnTo>
                  <a:lnTo>
                    <a:pt x="60" y="408"/>
                  </a:lnTo>
                  <a:lnTo>
                    <a:pt x="42" y="408"/>
                  </a:lnTo>
                  <a:lnTo>
                    <a:pt x="30" y="420"/>
                  </a:lnTo>
                  <a:lnTo>
                    <a:pt x="24" y="414"/>
                  </a:lnTo>
                  <a:lnTo>
                    <a:pt x="18" y="414"/>
                  </a:lnTo>
                  <a:lnTo>
                    <a:pt x="6" y="420"/>
                  </a:lnTo>
                  <a:lnTo>
                    <a:pt x="0" y="432"/>
                  </a:lnTo>
                  <a:lnTo>
                    <a:pt x="0" y="438"/>
                  </a:lnTo>
                  <a:lnTo>
                    <a:pt x="12" y="450"/>
                  </a:lnTo>
                  <a:lnTo>
                    <a:pt x="6" y="46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270" y="642"/>
                  </a:lnTo>
                  <a:lnTo>
                    <a:pt x="264" y="648"/>
                  </a:lnTo>
                  <a:lnTo>
                    <a:pt x="258" y="648"/>
                  </a:lnTo>
                  <a:lnTo>
                    <a:pt x="252" y="654"/>
                  </a:lnTo>
                  <a:lnTo>
                    <a:pt x="366" y="762"/>
                  </a:lnTo>
                  <a:lnTo>
                    <a:pt x="384" y="756"/>
                  </a:lnTo>
                  <a:lnTo>
                    <a:pt x="414" y="690"/>
                  </a:lnTo>
                  <a:lnTo>
                    <a:pt x="414" y="660"/>
                  </a:lnTo>
                  <a:lnTo>
                    <a:pt x="426" y="648"/>
                  </a:lnTo>
                  <a:lnTo>
                    <a:pt x="432" y="648"/>
                  </a:lnTo>
                  <a:lnTo>
                    <a:pt x="444" y="636"/>
                  </a:lnTo>
                  <a:lnTo>
                    <a:pt x="444" y="624"/>
                  </a:lnTo>
                  <a:lnTo>
                    <a:pt x="438" y="618"/>
                  </a:lnTo>
                  <a:lnTo>
                    <a:pt x="438" y="600"/>
                  </a:lnTo>
                  <a:lnTo>
                    <a:pt x="444" y="594"/>
                  </a:lnTo>
                  <a:lnTo>
                    <a:pt x="456" y="588"/>
                  </a:lnTo>
                  <a:lnTo>
                    <a:pt x="468" y="588"/>
                  </a:lnTo>
                  <a:lnTo>
                    <a:pt x="474" y="582"/>
                  </a:lnTo>
                  <a:lnTo>
                    <a:pt x="480" y="582"/>
                  </a:lnTo>
                  <a:lnTo>
                    <a:pt x="486" y="540"/>
                  </a:lnTo>
                  <a:lnTo>
                    <a:pt x="516" y="540"/>
                  </a:lnTo>
                  <a:lnTo>
                    <a:pt x="528" y="534"/>
                  </a:lnTo>
                  <a:lnTo>
                    <a:pt x="534" y="522"/>
                  </a:lnTo>
                  <a:lnTo>
                    <a:pt x="540" y="516"/>
                  </a:lnTo>
                  <a:lnTo>
                    <a:pt x="498" y="450"/>
                  </a:lnTo>
                  <a:lnTo>
                    <a:pt x="498" y="15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4" name="Google Shape;224;p7"/>
            <p:cNvSpPr/>
            <p:nvPr/>
          </p:nvSpPr>
          <p:spPr>
            <a:xfrm>
              <a:off x="5427663" y="1868488"/>
              <a:ext cx="1020763" cy="473075"/>
            </a:xfrm>
            <a:custGeom>
              <a:rect b="b" l="l" r="r" t="t"/>
              <a:pathLst>
                <a:path extrusionOk="0" h="1164" w="2514">
                  <a:moveTo>
                    <a:pt x="852" y="756"/>
                  </a:moveTo>
                  <a:lnTo>
                    <a:pt x="840" y="744"/>
                  </a:lnTo>
                  <a:lnTo>
                    <a:pt x="822" y="768"/>
                  </a:lnTo>
                  <a:lnTo>
                    <a:pt x="816" y="780"/>
                  </a:lnTo>
                  <a:lnTo>
                    <a:pt x="870" y="804"/>
                  </a:lnTo>
                  <a:lnTo>
                    <a:pt x="870" y="786"/>
                  </a:lnTo>
                  <a:lnTo>
                    <a:pt x="864" y="780"/>
                  </a:lnTo>
                  <a:lnTo>
                    <a:pt x="858" y="768"/>
                  </a:lnTo>
                  <a:lnTo>
                    <a:pt x="858" y="762"/>
                  </a:lnTo>
                  <a:lnTo>
                    <a:pt x="852" y="756"/>
                  </a:lnTo>
                  <a:close/>
                  <a:moveTo>
                    <a:pt x="2484" y="492"/>
                  </a:moveTo>
                  <a:lnTo>
                    <a:pt x="2484" y="486"/>
                  </a:lnTo>
                  <a:lnTo>
                    <a:pt x="2514" y="486"/>
                  </a:lnTo>
                  <a:lnTo>
                    <a:pt x="2478" y="444"/>
                  </a:lnTo>
                  <a:lnTo>
                    <a:pt x="2454" y="420"/>
                  </a:lnTo>
                  <a:lnTo>
                    <a:pt x="2442" y="456"/>
                  </a:lnTo>
                  <a:lnTo>
                    <a:pt x="2370" y="450"/>
                  </a:lnTo>
                  <a:lnTo>
                    <a:pt x="2370" y="444"/>
                  </a:lnTo>
                  <a:lnTo>
                    <a:pt x="2364" y="438"/>
                  </a:lnTo>
                  <a:lnTo>
                    <a:pt x="2358" y="426"/>
                  </a:lnTo>
                  <a:lnTo>
                    <a:pt x="2352" y="420"/>
                  </a:lnTo>
                  <a:lnTo>
                    <a:pt x="2346" y="408"/>
                  </a:lnTo>
                  <a:lnTo>
                    <a:pt x="2346" y="402"/>
                  </a:lnTo>
                  <a:lnTo>
                    <a:pt x="2340" y="402"/>
                  </a:lnTo>
                  <a:lnTo>
                    <a:pt x="2328" y="396"/>
                  </a:lnTo>
                  <a:lnTo>
                    <a:pt x="2316" y="396"/>
                  </a:lnTo>
                  <a:lnTo>
                    <a:pt x="2304" y="390"/>
                  </a:lnTo>
                  <a:lnTo>
                    <a:pt x="2292" y="390"/>
                  </a:lnTo>
                  <a:lnTo>
                    <a:pt x="2286" y="378"/>
                  </a:lnTo>
                  <a:lnTo>
                    <a:pt x="2274" y="372"/>
                  </a:lnTo>
                  <a:lnTo>
                    <a:pt x="2250" y="348"/>
                  </a:lnTo>
                  <a:lnTo>
                    <a:pt x="2226" y="336"/>
                  </a:lnTo>
                  <a:lnTo>
                    <a:pt x="2208" y="336"/>
                  </a:lnTo>
                  <a:lnTo>
                    <a:pt x="2196" y="342"/>
                  </a:lnTo>
                  <a:lnTo>
                    <a:pt x="2178" y="348"/>
                  </a:lnTo>
                  <a:lnTo>
                    <a:pt x="2166" y="354"/>
                  </a:lnTo>
                  <a:lnTo>
                    <a:pt x="2160" y="366"/>
                  </a:lnTo>
                  <a:lnTo>
                    <a:pt x="2136" y="366"/>
                  </a:lnTo>
                  <a:lnTo>
                    <a:pt x="2124" y="360"/>
                  </a:lnTo>
                  <a:lnTo>
                    <a:pt x="2118" y="348"/>
                  </a:lnTo>
                  <a:lnTo>
                    <a:pt x="2106" y="342"/>
                  </a:lnTo>
                  <a:lnTo>
                    <a:pt x="2076" y="342"/>
                  </a:lnTo>
                  <a:lnTo>
                    <a:pt x="2076" y="336"/>
                  </a:lnTo>
                  <a:lnTo>
                    <a:pt x="2070" y="330"/>
                  </a:lnTo>
                  <a:lnTo>
                    <a:pt x="2070" y="318"/>
                  </a:lnTo>
                  <a:lnTo>
                    <a:pt x="2064" y="312"/>
                  </a:lnTo>
                  <a:lnTo>
                    <a:pt x="2052" y="312"/>
                  </a:lnTo>
                  <a:lnTo>
                    <a:pt x="2052" y="318"/>
                  </a:lnTo>
                  <a:lnTo>
                    <a:pt x="2046" y="324"/>
                  </a:lnTo>
                  <a:lnTo>
                    <a:pt x="2046" y="336"/>
                  </a:lnTo>
                  <a:lnTo>
                    <a:pt x="2034" y="348"/>
                  </a:lnTo>
                  <a:lnTo>
                    <a:pt x="2022" y="354"/>
                  </a:lnTo>
                  <a:lnTo>
                    <a:pt x="2010" y="354"/>
                  </a:lnTo>
                  <a:lnTo>
                    <a:pt x="1998" y="348"/>
                  </a:lnTo>
                  <a:lnTo>
                    <a:pt x="1986" y="336"/>
                  </a:lnTo>
                  <a:lnTo>
                    <a:pt x="1974" y="318"/>
                  </a:lnTo>
                  <a:lnTo>
                    <a:pt x="1938" y="282"/>
                  </a:lnTo>
                  <a:lnTo>
                    <a:pt x="1920" y="258"/>
                  </a:lnTo>
                  <a:lnTo>
                    <a:pt x="1848" y="198"/>
                  </a:lnTo>
                  <a:lnTo>
                    <a:pt x="1818" y="168"/>
                  </a:lnTo>
                  <a:lnTo>
                    <a:pt x="1800" y="156"/>
                  </a:lnTo>
                  <a:lnTo>
                    <a:pt x="1788" y="150"/>
                  </a:lnTo>
                  <a:lnTo>
                    <a:pt x="1758" y="132"/>
                  </a:lnTo>
                  <a:lnTo>
                    <a:pt x="1728" y="120"/>
                  </a:lnTo>
                  <a:lnTo>
                    <a:pt x="1692" y="102"/>
                  </a:lnTo>
                  <a:lnTo>
                    <a:pt x="1698" y="102"/>
                  </a:lnTo>
                  <a:lnTo>
                    <a:pt x="1710" y="90"/>
                  </a:lnTo>
                  <a:lnTo>
                    <a:pt x="1710" y="72"/>
                  </a:lnTo>
                  <a:lnTo>
                    <a:pt x="1704" y="66"/>
                  </a:lnTo>
                  <a:lnTo>
                    <a:pt x="1698" y="66"/>
                  </a:lnTo>
                  <a:lnTo>
                    <a:pt x="1680" y="84"/>
                  </a:lnTo>
                  <a:lnTo>
                    <a:pt x="1644" y="96"/>
                  </a:lnTo>
                  <a:lnTo>
                    <a:pt x="1632" y="114"/>
                  </a:lnTo>
                  <a:lnTo>
                    <a:pt x="1620" y="114"/>
                  </a:lnTo>
                  <a:lnTo>
                    <a:pt x="1608" y="120"/>
                  </a:lnTo>
                  <a:lnTo>
                    <a:pt x="1602" y="126"/>
                  </a:lnTo>
                  <a:lnTo>
                    <a:pt x="1602" y="144"/>
                  </a:lnTo>
                  <a:lnTo>
                    <a:pt x="1590" y="156"/>
                  </a:lnTo>
                  <a:lnTo>
                    <a:pt x="1578" y="150"/>
                  </a:lnTo>
                  <a:lnTo>
                    <a:pt x="1572" y="144"/>
                  </a:lnTo>
                  <a:lnTo>
                    <a:pt x="1560" y="138"/>
                  </a:lnTo>
                  <a:lnTo>
                    <a:pt x="1554" y="132"/>
                  </a:lnTo>
                  <a:lnTo>
                    <a:pt x="1548" y="132"/>
                  </a:lnTo>
                  <a:lnTo>
                    <a:pt x="1542" y="138"/>
                  </a:lnTo>
                  <a:lnTo>
                    <a:pt x="1536" y="138"/>
                  </a:lnTo>
                  <a:lnTo>
                    <a:pt x="1530" y="144"/>
                  </a:lnTo>
                  <a:lnTo>
                    <a:pt x="1524" y="144"/>
                  </a:lnTo>
                  <a:lnTo>
                    <a:pt x="1524" y="138"/>
                  </a:lnTo>
                  <a:lnTo>
                    <a:pt x="1530" y="132"/>
                  </a:lnTo>
                  <a:lnTo>
                    <a:pt x="1530" y="108"/>
                  </a:lnTo>
                  <a:lnTo>
                    <a:pt x="1518" y="102"/>
                  </a:lnTo>
                  <a:lnTo>
                    <a:pt x="1512" y="102"/>
                  </a:lnTo>
                  <a:lnTo>
                    <a:pt x="1506" y="108"/>
                  </a:lnTo>
                  <a:lnTo>
                    <a:pt x="1482" y="96"/>
                  </a:lnTo>
                  <a:lnTo>
                    <a:pt x="1458" y="108"/>
                  </a:lnTo>
                  <a:lnTo>
                    <a:pt x="1434" y="72"/>
                  </a:lnTo>
                  <a:lnTo>
                    <a:pt x="1422" y="90"/>
                  </a:lnTo>
                  <a:lnTo>
                    <a:pt x="1404" y="90"/>
                  </a:lnTo>
                  <a:lnTo>
                    <a:pt x="1392" y="96"/>
                  </a:lnTo>
                  <a:lnTo>
                    <a:pt x="1374" y="96"/>
                  </a:lnTo>
                  <a:lnTo>
                    <a:pt x="1368" y="90"/>
                  </a:lnTo>
                  <a:lnTo>
                    <a:pt x="1368" y="48"/>
                  </a:lnTo>
                  <a:lnTo>
                    <a:pt x="1362" y="42"/>
                  </a:lnTo>
                  <a:lnTo>
                    <a:pt x="1350" y="42"/>
                  </a:lnTo>
                  <a:lnTo>
                    <a:pt x="1344" y="36"/>
                  </a:lnTo>
                  <a:lnTo>
                    <a:pt x="1338" y="24"/>
                  </a:lnTo>
                  <a:lnTo>
                    <a:pt x="1320" y="6"/>
                  </a:lnTo>
                  <a:lnTo>
                    <a:pt x="1314" y="6"/>
                  </a:lnTo>
                  <a:lnTo>
                    <a:pt x="1302" y="18"/>
                  </a:lnTo>
                  <a:lnTo>
                    <a:pt x="1290" y="18"/>
                  </a:lnTo>
                  <a:lnTo>
                    <a:pt x="1278" y="6"/>
                  </a:lnTo>
                  <a:lnTo>
                    <a:pt x="1260" y="6"/>
                  </a:lnTo>
                  <a:lnTo>
                    <a:pt x="1242" y="0"/>
                  </a:lnTo>
                  <a:lnTo>
                    <a:pt x="1218" y="0"/>
                  </a:lnTo>
                  <a:lnTo>
                    <a:pt x="1200" y="6"/>
                  </a:lnTo>
                  <a:lnTo>
                    <a:pt x="1188" y="12"/>
                  </a:lnTo>
                  <a:lnTo>
                    <a:pt x="1176" y="24"/>
                  </a:lnTo>
                  <a:lnTo>
                    <a:pt x="1176" y="36"/>
                  </a:lnTo>
                  <a:lnTo>
                    <a:pt x="1164" y="36"/>
                  </a:lnTo>
                  <a:lnTo>
                    <a:pt x="1110" y="54"/>
                  </a:lnTo>
                  <a:lnTo>
                    <a:pt x="1020" y="54"/>
                  </a:lnTo>
                  <a:lnTo>
                    <a:pt x="1014" y="60"/>
                  </a:lnTo>
                  <a:lnTo>
                    <a:pt x="1014" y="78"/>
                  </a:lnTo>
                  <a:lnTo>
                    <a:pt x="948" y="78"/>
                  </a:lnTo>
                  <a:lnTo>
                    <a:pt x="942" y="96"/>
                  </a:lnTo>
                  <a:lnTo>
                    <a:pt x="888" y="96"/>
                  </a:lnTo>
                  <a:lnTo>
                    <a:pt x="828" y="102"/>
                  </a:lnTo>
                  <a:lnTo>
                    <a:pt x="792" y="114"/>
                  </a:lnTo>
                  <a:lnTo>
                    <a:pt x="780" y="126"/>
                  </a:lnTo>
                  <a:lnTo>
                    <a:pt x="780" y="132"/>
                  </a:lnTo>
                  <a:lnTo>
                    <a:pt x="786" y="138"/>
                  </a:lnTo>
                  <a:lnTo>
                    <a:pt x="786" y="144"/>
                  </a:lnTo>
                  <a:lnTo>
                    <a:pt x="810" y="144"/>
                  </a:lnTo>
                  <a:lnTo>
                    <a:pt x="798" y="162"/>
                  </a:lnTo>
                  <a:lnTo>
                    <a:pt x="810" y="162"/>
                  </a:lnTo>
                  <a:lnTo>
                    <a:pt x="834" y="174"/>
                  </a:lnTo>
                  <a:lnTo>
                    <a:pt x="846" y="174"/>
                  </a:lnTo>
                  <a:lnTo>
                    <a:pt x="858" y="186"/>
                  </a:lnTo>
                  <a:lnTo>
                    <a:pt x="804" y="186"/>
                  </a:lnTo>
                  <a:lnTo>
                    <a:pt x="792" y="198"/>
                  </a:lnTo>
                  <a:lnTo>
                    <a:pt x="798" y="204"/>
                  </a:lnTo>
                  <a:lnTo>
                    <a:pt x="804" y="216"/>
                  </a:lnTo>
                  <a:lnTo>
                    <a:pt x="810" y="222"/>
                  </a:lnTo>
                  <a:lnTo>
                    <a:pt x="810" y="234"/>
                  </a:lnTo>
                  <a:lnTo>
                    <a:pt x="798" y="246"/>
                  </a:lnTo>
                  <a:lnTo>
                    <a:pt x="786" y="246"/>
                  </a:lnTo>
                  <a:lnTo>
                    <a:pt x="774" y="252"/>
                  </a:lnTo>
                  <a:lnTo>
                    <a:pt x="762" y="252"/>
                  </a:lnTo>
                  <a:lnTo>
                    <a:pt x="792" y="282"/>
                  </a:lnTo>
                  <a:lnTo>
                    <a:pt x="816" y="282"/>
                  </a:lnTo>
                  <a:lnTo>
                    <a:pt x="834" y="288"/>
                  </a:lnTo>
                  <a:lnTo>
                    <a:pt x="846" y="294"/>
                  </a:lnTo>
                  <a:lnTo>
                    <a:pt x="870" y="318"/>
                  </a:lnTo>
                  <a:lnTo>
                    <a:pt x="876" y="336"/>
                  </a:lnTo>
                  <a:lnTo>
                    <a:pt x="876" y="348"/>
                  </a:lnTo>
                  <a:lnTo>
                    <a:pt x="870" y="360"/>
                  </a:lnTo>
                  <a:lnTo>
                    <a:pt x="864" y="366"/>
                  </a:lnTo>
                  <a:lnTo>
                    <a:pt x="828" y="366"/>
                  </a:lnTo>
                  <a:lnTo>
                    <a:pt x="816" y="360"/>
                  </a:lnTo>
                  <a:lnTo>
                    <a:pt x="810" y="354"/>
                  </a:lnTo>
                  <a:lnTo>
                    <a:pt x="798" y="354"/>
                  </a:lnTo>
                  <a:lnTo>
                    <a:pt x="792" y="348"/>
                  </a:lnTo>
                  <a:lnTo>
                    <a:pt x="780" y="372"/>
                  </a:lnTo>
                  <a:lnTo>
                    <a:pt x="768" y="372"/>
                  </a:lnTo>
                  <a:lnTo>
                    <a:pt x="756" y="366"/>
                  </a:lnTo>
                  <a:lnTo>
                    <a:pt x="732" y="366"/>
                  </a:lnTo>
                  <a:lnTo>
                    <a:pt x="708" y="354"/>
                  </a:lnTo>
                  <a:lnTo>
                    <a:pt x="702" y="342"/>
                  </a:lnTo>
                  <a:lnTo>
                    <a:pt x="690" y="336"/>
                  </a:lnTo>
                  <a:lnTo>
                    <a:pt x="684" y="330"/>
                  </a:lnTo>
                  <a:lnTo>
                    <a:pt x="672" y="330"/>
                  </a:lnTo>
                  <a:lnTo>
                    <a:pt x="666" y="336"/>
                  </a:lnTo>
                  <a:lnTo>
                    <a:pt x="654" y="342"/>
                  </a:lnTo>
                  <a:lnTo>
                    <a:pt x="636" y="348"/>
                  </a:lnTo>
                  <a:lnTo>
                    <a:pt x="624" y="348"/>
                  </a:lnTo>
                  <a:lnTo>
                    <a:pt x="588" y="330"/>
                  </a:lnTo>
                  <a:lnTo>
                    <a:pt x="582" y="330"/>
                  </a:lnTo>
                  <a:lnTo>
                    <a:pt x="570" y="336"/>
                  </a:lnTo>
                  <a:lnTo>
                    <a:pt x="558" y="348"/>
                  </a:lnTo>
                  <a:lnTo>
                    <a:pt x="546" y="354"/>
                  </a:lnTo>
                  <a:lnTo>
                    <a:pt x="540" y="366"/>
                  </a:lnTo>
                  <a:lnTo>
                    <a:pt x="534" y="372"/>
                  </a:lnTo>
                  <a:lnTo>
                    <a:pt x="462" y="336"/>
                  </a:lnTo>
                  <a:lnTo>
                    <a:pt x="450" y="336"/>
                  </a:lnTo>
                  <a:lnTo>
                    <a:pt x="450" y="342"/>
                  </a:lnTo>
                  <a:lnTo>
                    <a:pt x="462" y="354"/>
                  </a:lnTo>
                  <a:lnTo>
                    <a:pt x="462" y="372"/>
                  </a:lnTo>
                  <a:lnTo>
                    <a:pt x="450" y="372"/>
                  </a:lnTo>
                  <a:lnTo>
                    <a:pt x="438" y="360"/>
                  </a:lnTo>
                  <a:lnTo>
                    <a:pt x="438" y="354"/>
                  </a:lnTo>
                  <a:lnTo>
                    <a:pt x="426" y="324"/>
                  </a:lnTo>
                  <a:lnTo>
                    <a:pt x="390" y="324"/>
                  </a:lnTo>
                  <a:lnTo>
                    <a:pt x="384" y="312"/>
                  </a:lnTo>
                  <a:lnTo>
                    <a:pt x="384" y="306"/>
                  </a:lnTo>
                  <a:lnTo>
                    <a:pt x="378" y="300"/>
                  </a:lnTo>
                  <a:lnTo>
                    <a:pt x="318" y="300"/>
                  </a:lnTo>
                  <a:lnTo>
                    <a:pt x="312" y="288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76" y="288"/>
                  </a:lnTo>
                  <a:lnTo>
                    <a:pt x="264" y="300"/>
                  </a:lnTo>
                  <a:lnTo>
                    <a:pt x="234" y="300"/>
                  </a:lnTo>
                  <a:lnTo>
                    <a:pt x="228" y="294"/>
                  </a:lnTo>
                  <a:lnTo>
                    <a:pt x="228" y="288"/>
                  </a:lnTo>
                  <a:lnTo>
                    <a:pt x="222" y="288"/>
                  </a:lnTo>
                  <a:lnTo>
                    <a:pt x="210" y="282"/>
                  </a:lnTo>
                  <a:lnTo>
                    <a:pt x="180" y="282"/>
                  </a:lnTo>
                  <a:lnTo>
                    <a:pt x="180" y="288"/>
                  </a:lnTo>
                  <a:lnTo>
                    <a:pt x="186" y="294"/>
                  </a:lnTo>
                  <a:lnTo>
                    <a:pt x="186" y="312"/>
                  </a:lnTo>
                  <a:lnTo>
                    <a:pt x="174" y="324"/>
                  </a:lnTo>
                  <a:lnTo>
                    <a:pt x="162" y="330"/>
                  </a:lnTo>
                  <a:lnTo>
                    <a:pt x="150" y="330"/>
                  </a:lnTo>
                  <a:lnTo>
                    <a:pt x="138" y="336"/>
                  </a:lnTo>
                  <a:lnTo>
                    <a:pt x="132" y="336"/>
                  </a:lnTo>
                  <a:lnTo>
                    <a:pt x="132" y="360"/>
                  </a:lnTo>
                  <a:lnTo>
                    <a:pt x="102" y="372"/>
                  </a:lnTo>
                  <a:lnTo>
                    <a:pt x="114" y="384"/>
                  </a:lnTo>
                  <a:lnTo>
                    <a:pt x="120" y="396"/>
                  </a:lnTo>
                  <a:lnTo>
                    <a:pt x="114" y="402"/>
                  </a:lnTo>
                  <a:lnTo>
                    <a:pt x="108" y="414"/>
                  </a:lnTo>
                  <a:lnTo>
                    <a:pt x="102" y="420"/>
                  </a:lnTo>
                  <a:lnTo>
                    <a:pt x="90" y="420"/>
                  </a:lnTo>
                  <a:lnTo>
                    <a:pt x="78" y="414"/>
                  </a:lnTo>
                  <a:lnTo>
                    <a:pt x="72" y="402"/>
                  </a:lnTo>
                  <a:lnTo>
                    <a:pt x="60" y="396"/>
                  </a:lnTo>
                  <a:lnTo>
                    <a:pt x="48" y="384"/>
                  </a:lnTo>
                  <a:lnTo>
                    <a:pt x="36" y="378"/>
                  </a:lnTo>
                  <a:lnTo>
                    <a:pt x="24" y="378"/>
                  </a:lnTo>
                  <a:lnTo>
                    <a:pt x="18" y="384"/>
                  </a:lnTo>
                  <a:lnTo>
                    <a:pt x="18" y="396"/>
                  </a:lnTo>
                  <a:lnTo>
                    <a:pt x="24" y="402"/>
                  </a:lnTo>
                  <a:lnTo>
                    <a:pt x="24" y="426"/>
                  </a:lnTo>
                  <a:lnTo>
                    <a:pt x="0" y="426"/>
                  </a:lnTo>
                  <a:lnTo>
                    <a:pt x="6" y="462"/>
                  </a:lnTo>
                  <a:lnTo>
                    <a:pt x="12" y="468"/>
                  </a:lnTo>
                  <a:lnTo>
                    <a:pt x="12" y="492"/>
                  </a:lnTo>
                  <a:lnTo>
                    <a:pt x="0" y="516"/>
                  </a:lnTo>
                  <a:lnTo>
                    <a:pt x="0" y="546"/>
                  </a:lnTo>
                  <a:lnTo>
                    <a:pt x="6" y="546"/>
                  </a:lnTo>
                  <a:lnTo>
                    <a:pt x="12" y="552"/>
                  </a:lnTo>
                  <a:lnTo>
                    <a:pt x="36" y="552"/>
                  </a:lnTo>
                  <a:lnTo>
                    <a:pt x="42" y="558"/>
                  </a:lnTo>
                  <a:lnTo>
                    <a:pt x="42" y="588"/>
                  </a:lnTo>
                  <a:lnTo>
                    <a:pt x="48" y="594"/>
                  </a:lnTo>
                  <a:lnTo>
                    <a:pt x="90" y="594"/>
                  </a:lnTo>
                  <a:lnTo>
                    <a:pt x="102" y="588"/>
                  </a:lnTo>
                  <a:lnTo>
                    <a:pt x="114" y="588"/>
                  </a:lnTo>
                  <a:lnTo>
                    <a:pt x="162" y="636"/>
                  </a:lnTo>
                  <a:lnTo>
                    <a:pt x="168" y="648"/>
                  </a:lnTo>
                  <a:lnTo>
                    <a:pt x="180" y="660"/>
                  </a:lnTo>
                  <a:lnTo>
                    <a:pt x="180" y="672"/>
                  </a:lnTo>
                  <a:lnTo>
                    <a:pt x="144" y="672"/>
                  </a:lnTo>
                  <a:lnTo>
                    <a:pt x="144" y="678"/>
                  </a:lnTo>
                  <a:lnTo>
                    <a:pt x="156" y="690"/>
                  </a:lnTo>
                  <a:lnTo>
                    <a:pt x="174" y="696"/>
                  </a:lnTo>
                  <a:lnTo>
                    <a:pt x="186" y="696"/>
                  </a:lnTo>
                  <a:lnTo>
                    <a:pt x="192" y="702"/>
                  </a:lnTo>
                  <a:lnTo>
                    <a:pt x="198" y="702"/>
                  </a:lnTo>
                  <a:lnTo>
                    <a:pt x="204" y="690"/>
                  </a:lnTo>
                  <a:lnTo>
                    <a:pt x="222" y="690"/>
                  </a:lnTo>
                  <a:lnTo>
                    <a:pt x="228" y="684"/>
                  </a:lnTo>
                  <a:lnTo>
                    <a:pt x="246" y="672"/>
                  </a:lnTo>
                  <a:lnTo>
                    <a:pt x="306" y="648"/>
                  </a:lnTo>
                  <a:lnTo>
                    <a:pt x="324" y="642"/>
                  </a:lnTo>
                  <a:lnTo>
                    <a:pt x="336" y="648"/>
                  </a:lnTo>
                  <a:lnTo>
                    <a:pt x="342" y="654"/>
                  </a:lnTo>
                  <a:lnTo>
                    <a:pt x="360" y="666"/>
                  </a:lnTo>
                  <a:lnTo>
                    <a:pt x="366" y="672"/>
                  </a:lnTo>
                  <a:lnTo>
                    <a:pt x="384" y="672"/>
                  </a:lnTo>
                  <a:lnTo>
                    <a:pt x="390" y="666"/>
                  </a:lnTo>
                  <a:lnTo>
                    <a:pt x="402" y="666"/>
                  </a:lnTo>
                  <a:lnTo>
                    <a:pt x="408" y="660"/>
                  </a:lnTo>
                  <a:lnTo>
                    <a:pt x="414" y="666"/>
                  </a:lnTo>
                  <a:lnTo>
                    <a:pt x="426" y="672"/>
                  </a:lnTo>
                  <a:lnTo>
                    <a:pt x="450" y="696"/>
                  </a:lnTo>
                  <a:lnTo>
                    <a:pt x="450" y="726"/>
                  </a:lnTo>
                  <a:lnTo>
                    <a:pt x="444" y="732"/>
                  </a:lnTo>
                  <a:lnTo>
                    <a:pt x="444" y="738"/>
                  </a:lnTo>
                  <a:lnTo>
                    <a:pt x="438" y="744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68"/>
                  </a:lnTo>
                  <a:lnTo>
                    <a:pt x="462" y="774"/>
                  </a:lnTo>
                  <a:lnTo>
                    <a:pt x="474" y="786"/>
                  </a:lnTo>
                  <a:lnTo>
                    <a:pt x="486" y="786"/>
                  </a:lnTo>
                  <a:lnTo>
                    <a:pt x="504" y="768"/>
                  </a:lnTo>
                  <a:lnTo>
                    <a:pt x="516" y="762"/>
                  </a:lnTo>
                  <a:lnTo>
                    <a:pt x="528" y="762"/>
                  </a:lnTo>
                  <a:lnTo>
                    <a:pt x="528" y="792"/>
                  </a:lnTo>
                  <a:lnTo>
                    <a:pt x="546" y="810"/>
                  </a:lnTo>
                  <a:lnTo>
                    <a:pt x="510" y="816"/>
                  </a:lnTo>
                  <a:lnTo>
                    <a:pt x="510" y="828"/>
                  </a:lnTo>
                  <a:lnTo>
                    <a:pt x="504" y="834"/>
                  </a:lnTo>
                  <a:lnTo>
                    <a:pt x="498" y="834"/>
                  </a:lnTo>
                  <a:lnTo>
                    <a:pt x="486" y="822"/>
                  </a:lnTo>
                  <a:lnTo>
                    <a:pt x="486" y="816"/>
                  </a:lnTo>
                  <a:lnTo>
                    <a:pt x="498" y="804"/>
                  </a:lnTo>
                  <a:lnTo>
                    <a:pt x="504" y="804"/>
                  </a:lnTo>
                  <a:lnTo>
                    <a:pt x="510" y="798"/>
                  </a:lnTo>
                  <a:lnTo>
                    <a:pt x="480" y="798"/>
                  </a:lnTo>
                  <a:lnTo>
                    <a:pt x="462" y="792"/>
                  </a:lnTo>
                  <a:lnTo>
                    <a:pt x="450" y="792"/>
                  </a:lnTo>
                  <a:lnTo>
                    <a:pt x="432" y="786"/>
                  </a:lnTo>
                  <a:lnTo>
                    <a:pt x="408" y="786"/>
                  </a:lnTo>
                  <a:lnTo>
                    <a:pt x="390" y="780"/>
                  </a:lnTo>
                  <a:lnTo>
                    <a:pt x="372" y="780"/>
                  </a:lnTo>
                  <a:lnTo>
                    <a:pt x="360" y="774"/>
                  </a:lnTo>
                  <a:lnTo>
                    <a:pt x="348" y="774"/>
                  </a:lnTo>
                  <a:lnTo>
                    <a:pt x="360" y="804"/>
                  </a:lnTo>
                  <a:lnTo>
                    <a:pt x="342" y="804"/>
                  </a:lnTo>
                  <a:lnTo>
                    <a:pt x="330" y="816"/>
                  </a:lnTo>
                  <a:lnTo>
                    <a:pt x="330" y="822"/>
                  </a:lnTo>
                  <a:lnTo>
                    <a:pt x="336" y="828"/>
                  </a:lnTo>
                  <a:lnTo>
                    <a:pt x="348" y="834"/>
                  </a:lnTo>
                  <a:lnTo>
                    <a:pt x="354" y="840"/>
                  </a:lnTo>
                  <a:lnTo>
                    <a:pt x="366" y="840"/>
                  </a:lnTo>
                  <a:lnTo>
                    <a:pt x="372" y="846"/>
                  </a:lnTo>
                  <a:lnTo>
                    <a:pt x="372" y="852"/>
                  </a:lnTo>
                  <a:lnTo>
                    <a:pt x="360" y="852"/>
                  </a:lnTo>
                  <a:lnTo>
                    <a:pt x="348" y="846"/>
                  </a:lnTo>
                  <a:lnTo>
                    <a:pt x="336" y="846"/>
                  </a:lnTo>
                  <a:lnTo>
                    <a:pt x="324" y="840"/>
                  </a:lnTo>
                  <a:lnTo>
                    <a:pt x="306" y="834"/>
                  </a:lnTo>
                  <a:lnTo>
                    <a:pt x="300" y="834"/>
                  </a:lnTo>
                  <a:lnTo>
                    <a:pt x="294" y="840"/>
                  </a:lnTo>
                  <a:lnTo>
                    <a:pt x="294" y="846"/>
                  </a:lnTo>
                  <a:lnTo>
                    <a:pt x="306" y="858"/>
                  </a:lnTo>
                  <a:lnTo>
                    <a:pt x="318" y="864"/>
                  </a:lnTo>
                  <a:lnTo>
                    <a:pt x="324" y="870"/>
                  </a:lnTo>
                  <a:lnTo>
                    <a:pt x="336" y="870"/>
                  </a:lnTo>
                  <a:lnTo>
                    <a:pt x="336" y="882"/>
                  </a:lnTo>
                  <a:lnTo>
                    <a:pt x="342" y="894"/>
                  </a:lnTo>
                  <a:lnTo>
                    <a:pt x="366" y="918"/>
                  </a:lnTo>
                  <a:lnTo>
                    <a:pt x="372" y="930"/>
                  </a:lnTo>
                  <a:lnTo>
                    <a:pt x="372" y="954"/>
                  </a:lnTo>
                  <a:lnTo>
                    <a:pt x="408" y="960"/>
                  </a:lnTo>
                  <a:lnTo>
                    <a:pt x="414" y="978"/>
                  </a:lnTo>
                  <a:lnTo>
                    <a:pt x="444" y="978"/>
                  </a:lnTo>
                  <a:lnTo>
                    <a:pt x="480" y="996"/>
                  </a:lnTo>
                  <a:lnTo>
                    <a:pt x="486" y="1002"/>
                  </a:lnTo>
                  <a:lnTo>
                    <a:pt x="486" y="1014"/>
                  </a:lnTo>
                  <a:lnTo>
                    <a:pt x="480" y="1020"/>
                  </a:lnTo>
                  <a:lnTo>
                    <a:pt x="468" y="1026"/>
                  </a:lnTo>
                  <a:lnTo>
                    <a:pt x="462" y="1038"/>
                  </a:lnTo>
                  <a:lnTo>
                    <a:pt x="462" y="1056"/>
                  </a:lnTo>
                  <a:lnTo>
                    <a:pt x="468" y="1062"/>
                  </a:lnTo>
                  <a:lnTo>
                    <a:pt x="492" y="1062"/>
                  </a:lnTo>
                  <a:lnTo>
                    <a:pt x="498" y="1056"/>
                  </a:lnTo>
                  <a:lnTo>
                    <a:pt x="504" y="1038"/>
                  </a:lnTo>
                  <a:lnTo>
                    <a:pt x="510" y="1026"/>
                  </a:lnTo>
                  <a:lnTo>
                    <a:pt x="516" y="1020"/>
                  </a:lnTo>
                  <a:lnTo>
                    <a:pt x="528" y="1020"/>
                  </a:lnTo>
                  <a:lnTo>
                    <a:pt x="546" y="1026"/>
                  </a:lnTo>
                  <a:lnTo>
                    <a:pt x="546" y="1020"/>
                  </a:lnTo>
                  <a:lnTo>
                    <a:pt x="552" y="1014"/>
                  </a:lnTo>
                  <a:lnTo>
                    <a:pt x="570" y="1014"/>
                  </a:lnTo>
                  <a:lnTo>
                    <a:pt x="594" y="1026"/>
                  </a:lnTo>
                  <a:lnTo>
                    <a:pt x="606" y="1026"/>
                  </a:lnTo>
                  <a:lnTo>
                    <a:pt x="618" y="1038"/>
                  </a:lnTo>
                  <a:lnTo>
                    <a:pt x="630" y="1044"/>
                  </a:lnTo>
                  <a:lnTo>
                    <a:pt x="636" y="1056"/>
                  </a:lnTo>
                  <a:lnTo>
                    <a:pt x="642" y="1062"/>
                  </a:lnTo>
                  <a:lnTo>
                    <a:pt x="648" y="1074"/>
                  </a:lnTo>
                  <a:lnTo>
                    <a:pt x="672" y="1098"/>
                  </a:lnTo>
                  <a:lnTo>
                    <a:pt x="684" y="1104"/>
                  </a:lnTo>
                  <a:lnTo>
                    <a:pt x="690" y="1110"/>
                  </a:lnTo>
                  <a:lnTo>
                    <a:pt x="696" y="1104"/>
                  </a:lnTo>
                  <a:lnTo>
                    <a:pt x="696" y="1098"/>
                  </a:lnTo>
                  <a:lnTo>
                    <a:pt x="702" y="1092"/>
                  </a:lnTo>
                  <a:lnTo>
                    <a:pt x="654" y="810"/>
                  </a:lnTo>
                  <a:lnTo>
                    <a:pt x="798" y="768"/>
                  </a:lnTo>
                  <a:lnTo>
                    <a:pt x="804" y="774"/>
                  </a:lnTo>
                  <a:lnTo>
                    <a:pt x="804" y="762"/>
                  </a:lnTo>
                  <a:lnTo>
                    <a:pt x="810" y="756"/>
                  </a:lnTo>
                  <a:lnTo>
                    <a:pt x="810" y="750"/>
                  </a:lnTo>
                  <a:lnTo>
                    <a:pt x="816" y="738"/>
                  </a:lnTo>
                  <a:lnTo>
                    <a:pt x="816" y="732"/>
                  </a:lnTo>
                  <a:lnTo>
                    <a:pt x="822" y="726"/>
                  </a:lnTo>
                  <a:lnTo>
                    <a:pt x="846" y="726"/>
                  </a:lnTo>
                  <a:lnTo>
                    <a:pt x="852" y="750"/>
                  </a:lnTo>
                  <a:lnTo>
                    <a:pt x="864" y="744"/>
                  </a:lnTo>
                  <a:lnTo>
                    <a:pt x="870" y="744"/>
                  </a:lnTo>
                  <a:lnTo>
                    <a:pt x="876" y="738"/>
                  </a:lnTo>
                  <a:lnTo>
                    <a:pt x="876" y="732"/>
                  </a:lnTo>
                  <a:lnTo>
                    <a:pt x="852" y="708"/>
                  </a:lnTo>
                  <a:lnTo>
                    <a:pt x="870" y="708"/>
                  </a:lnTo>
                  <a:lnTo>
                    <a:pt x="882" y="720"/>
                  </a:lnTo>
                  <a:lnTo>
                    <a:pt x="936" y="720"/>
                  </a:lnTo>
                  <a:lnTo>
                    <a:pt x="924" y="708"/>
                  </a:lnTo>
                  <a:lnTo>
                    <a:pt x="918" y="708"/>
                  </a:lnTo>
                  <a:lnTo>
                    <a:pt x="906" y="696"/>
                  </a:lnTo>
                  <a:lnTo>
                    <a:pt x="882" y="696"/>
                  </a:lnTo>
                  <a:lnTo>
                    <a:pt x="876" y="690"/>
                  </a:lnTo>
                  <a:lnTo>
                    <a:pt x="876" y="684"/>
                  </a:lnTo>
                  <a:lnTo>
                    <a:pt x="882" y="678"/>
                  </a:lnTo>
                  <a:lnTo>
                    <a:pt x="906" y="678"/>
                  </a:lnTo>
                  <a:lnTo>
                    <a:pt x="924" y="666"/>
                  </a:lnTo>
                  <a:lnTo>
                    <a:pt x="930" y="672"/>
                  </a:lnTo>
                  <a:lnTo>
                    <a:pt x="936" y="684"/>
                  </a:lnTo>
                  <a:lnTo>
                    <a:pt x="942" y="690"/>
                  </a:lnTo>
                  <a:lnTo>
                    <a:pt x="948" y="690"/>
                  </a:lnTo>
                  <a:lnTo>
                    <a:pt x="954" y="684"/>
                  </a:lnTo>
                  <a:lnTo>
                    <a:pt x="960" y="690"/>
                  </a:lnTo>
                  <a:lnTo>
                    <a:pt x="966" y="702"/>
                  </a:lnTo>
                  <a:lnTo>
                    <a:pt x="966" y="708"/>
                  </a:lnTo>
                  <a:lnTo>
                    <a:pt x="960" y="714"/>
                  </a:lnTo>
                  <a:lnTo>
                    <a:pt x="954" y="714"/>
                  </a:lnTo>
                  <a:lnTo>
                    <a:pt x="942" y="720"/>
                  </a:lnTo>
                  <a:lnTo>
                    <a:pt x="924" y="738"/>
                  </a:lnTo>
                  <a:lnTo>
                    <a:pt x="888" y="738"/>
                  </a:lnTo>
                  <a:lnTo>
                    <a:pt x="882" y="744"/>
                  </a:lnTo>
                  <a:lnTo>
                    <a:pt x="882" y="756"/>
                  </a:lnTo>
                  <a:lnTo>
                    <a:pt x="888" y="762"/>
                  </a:lnTo>
                  <a:lnTo>
                    <a:pt x="900" y="762"/>
                  </a:lnTo>
                  <a:lnTo>
                    <a:pt x="906" y="768"/>
                  </a:lnTo>
                  <a:lnTo>
                    <a:pt x="918" y="768"/>
                  </a:lnTo>
                  <a:lnTo>
                    <a:pt x="918" y="786"/>
                  </a:lnTo>
                  <a:lnTo>
                    <a:pt x="912" y="798"/>
                  </a:lnTo>
                  <a:lnTo>
                    <a:pt x="912" y="816"/>
                  </a:lnTo>
                  <a:lnTo>
                    <a:pt x="918" y="822"/>
                  </a:lnTo>
                  <a:lnTo>
                    <a:pt x="984" y="858"/>
                  </a:lnTo>
                  <a:lnTo>
                    <a:pt x="1062" y="930"/>
                  </a:lnTo>
                  <a:lnTo>
                    <a:pt x="1068" y="930"/>
                  </a:lnTo>
                  <a:lnTo>
                    <a:pt x="1074" y="924"/>
                  </a:lnTo>
                  <a:lnTo>
                    <a:pt x="1110" y="924"/>
                  </a:lnTo>
                  <a:lnTo>
                    <a:pt x="1128" y="918"/>
                  </a:lnTo>
                  <a:lnTo>
                    <a:pt x="1188" y="918"/>
                  </a:lnTo>
                  <a:lnTo>
                    <a:pt x="1206" y="924"/>
                  </a:lnTo>
                  <a:lnTo>
                    <a:pt x="1224" y="924"/>
                  </a:lnTo>
                  <a:lnTo>
                    <a:pt x="1230" y="918"/>
                  </a:lnTo>
                  <a:lnTo>
                    <a:pt x="1254" y="906"/>
                  </a:lnTo>
                  <a:lnTo>
                    <a:pt x="1266" y="906"/>
                  </a:lnTo>
                  <a:lnTo>
                    <a:pt x="1272" y="918"/>
                  </a:lnTo>
                  <a:lnTo>
                    <a:pt x="1290" y="936"/>
                  </a:lnTo>
                  <a:lnTo>
                    <a:pt x="1296" y="954"/>
                  </a:lnTo>
                  <a:lnTo>
                    <a:pt x="1308" y="960"/>
                  </a:lnTo>
                  <a:lnTo>
                    <a:pt x="1314" y="972"/>
                  </a:lnTo>
                  <a:lnTo>
                    <a:pt x="1344" y="972"/>
                  </a:lnTo>
                  <a:lnTo>
                    <a:pt x="1344" y="984"/>
                  </a:lnTo>
                  <a:lnTo>
                    <a:pt x="1350" y="1002"/>
                  </a:lnTo>
                  <a:lnTo>
                    <a:pt x="1350" y="1044"/>
                  </a:lnTo>
                  <a:lnTo>
                    <a:pt x="1356" y="1050"/>
                  </a:lnTo>
                  <a:lnTo>
                    <a:pt x="1362" y="1050"/>
                  </a:lnTo>
                  <a:lnTo>
                    <a:pt x="1368" y="1044"/>
                  </a:lnTo>
                  <a:lnTo>
                    <a:pt x="1380" y="1044"/>
                  </a:lnTo>
                  <a:lnTo>
                    <a:pt x="1386" y="1050"/>
                  </a:lnTo>
                  <a:lnTo>
                    <a:pt x="1416" y="1110"/>
                  </a:lnTo>
                  <a:lnTo>
                    <a:pt x="1494" y="1110"/>
                  </a:lnTo>
                  <a:lnTo>
                    <a:pt x="1512" y="1116"/>
                  </a:lnTo>
                  <a:lnTo>
                    <a:pt x="1512" y="1134"/>
                  </a:lnTo>
                  <a:lnTo>
                    <a:pt x="1506" y="1140"/>
                  </a:lnTo>
                  <a:lnTo>
                    <a:pt x="1506" y="1152"/>
                  </a:lnTo>
                  <a:lnTo>
                    <a:pt x="1512" y="1152"/>
                  </a:lnTo>
                  <a:lnTo>
                    <a:pt x="1524" y="1158"/>
                  </a:lnTo>
                  <a:lnTo>
                    <a:pt x="1536" y="1158"/>
                  </a:lnTo>
                  <a:lnTo>
                    <a:pt x="1542" y="1164"/>
                  </a:lnTo>
                  <a:lnTo>
                    <a:pt x="1542" y="1152"/>
                  </a:lnTo>
                  <a:lnTo>
                    <a:pt x="1536" y="1146"/>
                  </a:lnTo>
                  <a:lnTo>
                    <a:pt x="1536" y="1134"/>
                  </a:lnTo>
                  <a:lnTo>
                    <a:pt x="1548" y="1122"/>
                  </a:lnTo>
                  <a:lnTo>
                    <a:pt x="1560" y="1116"/>
                  </a:lnTo>
                  <a:lnTo>
                    <a:pt x="1566" y="1110"/>
                  </a:lnTo>
                  <a:lnTo>
                    <a:pt x="1572" y="1110"/>
                  </a:lnTo>
                  <a:lnTo>
                    <a:pt x="1572" y="1092"/>
                  </a:lnTo>
                  <a:lnTo>
                    <a:pt x="1584" y="1080"/>
                  </a:lnTo>
                  <a:lnTo>
                    <a:pt x="1596" y="1074"/>
                  </a:lnTo>
                  <a:lnTo>
                    <a:pt x="1608" y="1074"/>
                  </a:lnTo>
                  <a:lnTo>
                    <a:pt x="1614" y="1068"/>
                  </a:lnTo>
                  <a:lnTo>
                    <a:pt x="1620" y="1068"/>
                  </a:lnTo>
                  <a:lnTo>
                    <a:pt x="1632" y="1044"/>
                  </a:lnTo>
                  <a:lnTo>
                    <a:pt x="1656" y="1044"/>
                  </a:lnTo>
                  <a:lnTo>
                    <a:pt x="1686" y="1026"/>
                  </a:lnTo>
                  <a:lnTo>
                    <a:pt x="1662" y="1026"/>
                  </a:lnTo>
                  <a:lnTo>
                    <a:pt x="1662" y="1008"/>
                  </a:lnTo>
                  <a:lnTo>
                    <a:pt x="1668" y="996"/>
                  </a:lnTo>
                  <a:lnTo>
                    <a:pt x="1686" y="978"/>
                  </a:lnTo>
                  <a:lnTo>
                    <a:pt x="1716" y="978"/>
                  </a:lnTo>
                  <a:lnTo>
                    <a:pt x="1728" y="984"/>
                  </a:lnTo>
                  <a:lnTo>
                    <a:pt x="1746" y="990"/>
                  </a:lnTo>
                  <a:lnTo>
                    <a:pt x="1782" y="1008"/>
                  </a:lnTo>
                  <a:lnTo>
                    <a:pt x="1812" y="1008"/>
                  </a:lnTo>
                  <a:lnTo>
                    <a:pt x="1830" y="1014"/>
                  </a:lnTo>
                  <a:lnTo>
                    <a:pt x="1830" y="1002"/>
                  </a:lnTo>
                  <a:lnTo>
                    <a:pt x="1824" y="990"/>
                  </a:lnTo>
                  <a:lnTo>
                    <a:pt x="1824" y="960"/>
                  </a:lnTo>
                  <a:lnTo>
                    <a:pt x="1830" y="954"/>
                  </a:lnTo>
                  <a:lnTo>
                    <a:pt x="1872" y="954"/>
                  </a:lnTo>
                  <a:lnTo>
                    <a:pt x="1884" y="960"/>
                  </a:lnTo>
                  <a:lnTo>
                    <a:pt x="1890" y="972"/>
                  </a:lnTo>
                  <a:lnTo>
                    <a:pt x="1914" y="972"/>
                  </a:lnTo>
                  <a:lnTo>
                    <a:pt x="1926" y="978"/>
                  </a:lnTo>
                  <a:lnTo>
                    <a:pt x="1944" y="978"/>
                  </a:lnTo>
                  <a:lnTo>
                    <a:pt x="1962" y="972"/>
                  </a:lnTo>
                  <a:lnTo>
                    <a:pt x="2082" y="972"/>
                  </a:lnTo>
                  <a:lnTo>
                    <a:pt x="2094" y="978"/>
                  </a:lnTo>
                  <a:lnTo>
                    <a:pt x="2106" y="978"/>
                  </a:lnTo>
                  <a:lnTo>
                    <a:pt x="2154" y="972"/>
                  </a:lnTo>
                  <a:lnTo>
                    <a:pt x="2166" y="984"/>
                  </a:lnTo>
                  <a:lnTo>
                    <a:pt x="2184" y="984"/>
                  </a:lnTo>
                  <a:lnTo>
                    <a:pt x="2208" y="1014"/>
                  </a:lnTo>
                  <a:lnTo>
                    <a:pt x="2250" y="1014"/>
                  </a:lnTo>
                  <a:lnTo>
                    <a:pt x="2268" y="1020"/>
                  </a:lnTo>
                  <a:lnTo>
                    <a:pt x="2262" y="1014"/>
                  </a:lnTo>
                  <a:lnTo>
                    <a:pt x="2262" y="1002"/>
                  </a:lnTo>
                  <a:lnTo>
                    <a:pt x="2256" y="996"/>
                  </a:lnTo>
                  <a:lnTo>
                    <a:pt x="2256" y="984"/>
                  </a:lnTo>
                  <a:lnTo>
                    <a:pt x="2280" y="984"/>
                  </a:lnTo>
                  <a:lnTo>
                    <a:pt x="2262" y="966"/>
                  </a:lnTo>
                  <a:lnTo>
                    <a:pt x="2262" y="960"/>
                  </a:lnTo>
                  <a:lnTo>
                    <a:pt x="2268" y="954"/>
                  </a:lnTo>
                  <a:lnTo>
                    <a:pt x="2286" y="954"/>
                  </a:lnTo>
                  <a:lnTo>
                    <a:pt x="2286" y="942"/>
                  </a:lnTo>
                  <a:lnTo>
                    <a:pt x="2274" y="936"/>
                  </a:lnTo>
                  <a:lnTo>
                    <a:pt x="2268" y="924"/>
                  </a:lnTo>
                  <a:lnTo>
                    <a:pt x="2226" y="882"/>
                  </a:lnTo>
                  <a:lnTo>
                    <a:pt x="2214" y="858"/>
                  </a:lnTo>
                  <a:lnTo>
                    <a:pt x="2214" y="828"/>
                  </a:lnTo>
                  <a:lnTo>
                    <a:pt x="2196" y="828"/>
                  </a:lnTo>
                  <a:lnTo>
                    <a:pt x="2184" y="822"/>
                  </a:lnTo>
                  <a:lnTo>
                    <a:pt x="2178" y="816"/>
                  </a:lnTo>
                  <a:lnTo>
                    <a:pt x="2178" y="810"/>
                  </a:lnTo>
                  <a:lnTo>
                    <a:pt x="2184" y="804"/>
                  </a:lnTo>
                  <a:lnTo>
                    <a:pt x="2196" y="798"/>
                  </a:lnTo>
                  <a:lnTo>
                    <a:pt x="2208" y="798"/>
                  </a:lnTo>
                  <a:lnTo>
                    <a:pt x="2220" y="792"/>
                  </a:lnTo>
                  <a:lnTo>
                    <a:pt x="2232" y="792"/>
                  </a:lnTo>
                  <a:lnTo>
                    <a:pt x="2268" y="774"/>
                  </a:lnTo>
                  <a:lnTo>
                    <a:pt x="2280" y="774"/>
                  </a:lnTo>
                  <a:lnTo>
                    <a:pt x="2286" y="780"/>
                  </a:lnTo>
                  <a:lnTo>
                    <a:pt x="2292" y="792"/>
                  </a:lnTo>
                  <a:lnTo>
                    <a:pt x="2298" y="798"/>
                  </a:lnTo>
                  <a:lnTo>
                    <a:pt x="2316" y="786"/>
                  </a:lnTo>
                  <a:lnTo>
                    <a:pt x="2328" y="798"/>
                  </a:lnTo>
                  <a:lnTo>
                    <a:pt x="2334" y="798"/>
                  </a:lnTo>
                  <a:lnTo>
                    <a:pt x="2340" y="792"/>
                  </a:lnTo>
                  <a:lnTo>
                    <a:pt x="2340" y="780"/>
                  </a:lnTo>
                  <a:lnTo>
                    <a:pt x="2334" y="774"/>
                  </a:lnTo>
                  <a:lnTo>
                    <a:pt x="2328" y="774"/>
                  </a:lnTo>
                  <a:lnTo>
                    <a:pt x="2322" y="768"/>
                  </a:lnTo>
                  <a:lnTo>
                    <a:pt x="2316" y="768"/>
                  </a:lnTo>
                  <a:lnTo>
                    <a:pt x="2316" y="630"/>
                  </a:lnTo>
                  <a:lnTo>
                    <a:pt x="2328" y="630"/>
                  </a:lnTo>
                  <a:lnTo>
                    <a:pt x="2340" y="636"/>
                  </a:lnTo>
                  <a:lnTo>
                    <a:pt x="2352" y="636"/>
                  </a:lnTo>
                  <a:lnTo>
                    <a:pt x="2376" y="648"/>
                  </a:lnTo>
                  <a:lnTo>
                    <a:pt x="2424" y="648"/>
                  </a:lnTo>
                  <a:lnTo>
                    <a:pt x="2436" y="660"/>
                  </a:lnTo>
                  <a:lnTo>
                    <a:pt x="2454" y="642"/>
                  </a:lnTo>
                  <a:lnTo>
                    <a:pt x="2472" y="642"/>
                  </a:lnTo>
                  <a:lnTo>
                    <a:pt x="2478" y="636"/>
                  </a:lnTo>
                  <a:lnTo>
                    <a:pt x="2478" y="618"/>
                  </a:lnTo>
                  <a:lnTo>
                    <a:pt x="2466" y="594"/>
                  </a:lnTo>
                  <a:lnTo>
                    <a:pt x="2454" y="582"/>
                  </a:lnTo>
                  <a:lnTo>
                    <a:pt x="2442" y="558"/>
                  </a:lnTo>
                  <a:lnTo>
                    <a:pt x="2442" y="540"/>
                  </a:lnTo>
                  <a:lnTo>
                    <a:pt x="2454" y="528"/>
                  </a:lnTo>
                  <a:lnTo>
                    <a:pt x="2496" y="528"/>
                  </a:lnTo>
                  <a:lnTo>
                    <a:pt x="2502" y="522"/>
                  </a:lnTo>
                  <a:lnTo>
                    <a:pt x="2502" y="510"/>
                  </a:lnTo>
                  <a:lnTo>
                    <a:pt x="2484" y="492"/>
                  </a:lnTo>
                  <a:close/>
                  <a:moveTo>
                    <a:pt x="2082" y="696"/>
                  </a:moveTo>
                  <a:lnTo>
                    <a:pt x="2046" y="696"/>
                  </a:lnTo>
                  <a:lnTo>
                    <a:pt x="2046" y="702"/>
                  </a:lnTo>
                  <a:lnTo>
                    <a:pt x="2040" y="708"/>
                  </a:lnTo>
                  <a:lnTo>
                    <a:pt x="2028" y="708"/>
                  </a:lnTo>
                  <a:lnTo>
                    <a:pt x="2022" y="702"/>
                  </a:lnTo>
                  <a:lnTo>
                    <a:pt x="2010" y="696"/>
                  </a:lnTo>
                  <a:lnTo>
                    <a:pt x="1980" y="702"/>
                  </a:lnTo>
                  <a:lnTo>
                    <a:pt x="1950" y="696"/>
                  </a:lnTo>
                  <a:lnTo>
                    <a:pt x="1932" y="696"/>
                  </a:lnTo>
                  <a:lnTo>
                    <a:pt x="1908" y="690"/>
                  </a:lnTo>
                  <a:lnTo>
                    <a:pt x="1860" y="690"/>
                  </a:lnTo>
                  <a:lnTo>
                    <a:pt x="1854" y="684"/>
                  </a:lnTo>
                  <a:lnTo>
                    <a:pt x="1854" y="678"/>
                  </a:lnTo>
                  <a:lnTo>
                    <a:pt x="1836" y="696"/>
                  </a:lnTo>
                  <a:lnTo>
                    <a:pt x="1830" y="696"/>
                  </a:lnTo>
                  <a:lnTo>
                    <a:pt x="1824" y="708"/>
                  </a:lnTo>
                  <a:lnTo>
                    <a:pt x="1824" y="714"/>
                  </a:lnTo>
                  <a:lnTo>
                    <a:pt x="1818" y="726"/>
                  </a:lnTo>
                  <a:lnTo>
                    <a:pt x="1812" y="732"/>
                  </a:lnTo>
                  <a:lnTo>
                    <a:pt x="1794" y="732"/>
                  </a:lnTo>
                  <a:lnTo>
                    <a:pt x="1800" y="762"/>
                  </a:lnTo>
                  <a:lnTo>
                    <a:pt x="1788" y="768"/>
                  </a:lnTo>
                  <a:lnTo>
                    <a:pt x="1806" y="786"/>
                  </a:lnTo>
                  <a:lnTo>
                    <a:pt x="1800" y="810"/>
                  </a:lnTo>
                  <a:lnTo>
                    <a:pt x="1794" y="810"/>
                  </a:lnTo>
                  <a:lnTo>
                    <a:pt x="1788" y="798"/>
                  </a:lnTo>
                  <a:lnTo>
                    <a:pt x="1776" y="792"/>
                  </a:lnTo>
                  <a:lnTo>
                    <a:pt x="1770" y="780"/>
                  </a:lnTo>
                  <a:lnTo>
                    <a:pt x="1758" y="774"/>
                  </a:lnTo>
                  <a:lnTo>
                    <a:pt x="1752" y="762"/>
                  </a:lnTo>
                  <a:lnTo>
                    <a:pt x="1752" y="750"/>
                  </a:lnTo>
                  <a:lnTo>
                    <a:pt x="1746" y="732"/>
                  </a:lnTo>
                  <a:lnTo>
                    <a:pt x="1746" y="720"/>
                  </a:lnTo>
                  <a:lnTo>
                    <a:pt x="1764" y="702"/>
                  </a:lnTo>
                  <a:lnTo>
                    <a:pt x="1776" y="702"/>
                  </a:lnTo>
                  <a:lnTo>
                    <a:pt x="1782" y="696"/>
                  </a:lnTo>
                  <a:lnTo>
                    <a:pt x="1788" y="684"/>
                  </a:lnTo>
                  <a:lnTo>
                    <a:pt x="1788" y="678"/>
                  </a:lnTo>
                  <a:lnTo>
                    <a:pt x="1800" y="666"/>
                  </a:lnTo>
                  <a:lnTo>
                    <a:pt x="1818" y="666"/>
                  </a:lnTo>
                  <a:lnTo>
                    <a:pt x="1830" y="672"/>
                  </a:lnTo>
                  <a:lnTo>
                    <a:pt x="1848" y="672"/>
                  </a:lnTo>
                  <a:lnTo>
                    <a:pt x="1854" y="666"/>
                  </a:lnTo>
                  <a:lnTo>
                    <a:pt x="1896" y="666"/>
                  </a:lnTo>
                  <a:lnTo>
                    <a:pt x="1908" y="672"/>
                  </a:lnTo>
                  <a:lnTo>
                    <a:pt x="1914" y="678"/>
                  </a:lnTo>
                  <a:lnTo>
                    <a:pt x="1932" y="678"/>
                  </a:lnTo>
                  <a:lnTo>
                    <a:pt x="1944" y="684"/>
                  </a:lnTo>
                  <a:lnTo>
                    <a:pt x="1974" y="684"/>
                  </a:lnTo>
                  <a:lnTo>
                    <a:pt x="1986" y="672"/>
                  </a:lnTo>
                  <a:lnTo>
                    <a:pt x="2028" y="672"/>
                  </a:lnTo>
                  <a:lnTo>
                    <a:pt x="2034" y="678"/>
                  </a:lnTo>
                  <a:lnTo>
                    <a:pt x="2046" y="678"/>
                  </a:lnTo>
                  <a:lnTo>
                    <a:pt x="2052" y="672"/>
                  </a:lnTo>
                  <a:lnTo>
                    <a:pt x="2064" y="666"/>
                  </a:lnTo>
                  <a:lnTo>
                    <a:pt x="2088" y="666"/>
                  </a:lnTo>
                  <a:lnTo>
                    <a:pt x="2088" y="684"/>
                  </a:lnTo>
                  <a:lnTo>
                    <a:pt x="2082" y="690"/>
                  </a:lnTo>
                  <a:lnTo>
                    <a:pt x="2082" y="69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5" name="Google Shape;225;p7"/>
            <p:cNvSpPr/>
            <p:nvPr/>
          </p:nvSpPr>
          <p:spPr>
            <a:xfrm>
              <a:off x="5194301" y="2578100"/>
              <a:ext cx="114300" cy="136525"/>
            </a:xfrm>
            <a:custGeom>
              <a:rect b="b" l="l" r="r" t="t"/>
              <a:pathLst>
                <a:path extrusionOk="0" h="336" w="282">
                  <a:moveTo>
                    <a:pt x="258" y="60"/>
                  </a:moveTo>
                  <a:lnTo>
                    <a:pt x="258" y="42"/>
                  </a:lnTo>
                  <a:lnTo>
                    <a:pt x="234" y="0"/>
                  </a:lnTo>
                  <a:lnTo>
                    <a:pt x="222" y="6"/>
                  </a:lnTo>
                  <a:lnTo>
                    <a:pt x="198" y="30"/>
                  </a:lnTo>
                  <a:lnTo>
                    <a:pt x="138" y="78"/>
                  </a:lnTo>
                  <a:lnTo>
                    <a:pt x="114" y="84"/>
                  </a:lnTo>
                  <a:lnTo>
                    <a:pt x="96" y="84"/>
                  </a:lnTo>
                  <a:lnTo>
                    <a:pt x="84" y="78"/>
                  </a:lnTo>
                  <a:lnTo>
                    <a:pt x="72" y="66"/>
                  </a:lnTo>
                  <a:lnTo>
                    <a:pt x="36" y="48"/>
                  </a:lnTo>
                  <a:lnTo>
                    <a:pt x="30" y="48"/>
                  </a:lnTo>
                  <a:lnTo>
                    <a:pt x="24" y="66"/>
                  </a:lnTo>
                  <a:lnTo>
                    <a:pt x="30" y="138"/>
                  </a:lnTo>
                  <a:lnTo>
                    <a:pt x="18" y="150"/>
                  </a:lnTo>
                  <a:lnTo>
                    <a:pt x="18" y="162"/>
                  </a:lnTo>
                  <a:lnTo>
                    <a:pt x="30" y="174"/>
                  </a:lnTo>
                  <a:lnTo>
                    <a:pt x="30" y="186"/>
                  </a:lnTo>
                  <a:lnTo>
                    <a:pt x="24" y="198"/>
                  </a:lnTo>
                  <a:lnTo>
                    <a:pt x="18" y="204"/>
                  </a:lnTo>
                  <a:lnTo>
                    <a:pt x="12" y="216"/>
                  </a:lnTo>
                  <a:lnTo>
                    <a:pt x="6" y="222"/>
                  </a:lnTo>
                  <a:lnTo>
                    <a:pt x="6" y="282"/>
                  </a:lnTo>
                  <a:lnTo>
                    <a:pt x="0" y="294"/>
                  </a:lnTo>
                  <a:lnTo>
                    <a:pt x="0" y="312"/>
                  </a:lnTo>
                  <a:lnTo>
                    <a:pt x="6" y="324"/>
                  </a:lnTo>
                  <a:lnTo>
                    <a:pt x="24" y="324"/>
                  </a:lnTo>
                  <a:lnTo>
                    <a:pt x="48" y="336"/>
                  </a:lnTo>
                  <a:lnTo>
                    <a:pt x="84" y="336"/>
                  </a:lnTo>
                  <a:lnTo>
                    <a:pt x="96" y="324"/>
                  </a:lnTo>
                  <a:lnTo>
                    <a:pt x="108" y="300"/>
                  </a:lnTo>
                  <a:lnTo>
                    <a:pt x="108" y="288"/>
                  </a:lnTo>
                  <a:lnTo>
                    <a:pt x="120" y="276"/>
                  </a:lnTo>
                  <a:lnTo>
                    <a:pt x="126" y="276"/>
                  </a:lnTo>
                  <a:lnTo>
                    <a:pt x="138" y="270"/>
                  </a:lnTo>
                  <a:lnTo>
                    <a:pt x="150" y="270"/>
                  </a:lnTo>
                  <a:lnTo>
                    <a:pt x="162" y="264"/>
                  </a:lnTo>
                  <a:lnTo>
                    <a:pt x="168" y="258"/>
                  </a:lnTo>
                  <a:lnTo>
                    <a:pt x="174" y="246"/>
                  </a:lnTo>
                  <a:lnTo>
                    <a:pt x="180" y="240"/>
                  </a:lnTo>
                  <a:lnTo>
                    <a:pt x="180" y="228"/>
                  </a:lnTo>
                  <a:lnTo>
                    <a:pt x="186" y="222"/>
                  </a:lnTo>
                  <a:lnTo>
                    <a:pt x="186" y="210"/>
                  </a:lnTo>
                  <a:lnTo>
                    <a:pt x="180" y="204"/>
                  </a:lnTo>
                  <a:lnTo>
                    <a:pt x="168" y="18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20" y="150"/>
                  </a:lnTo>
                  <a:lnTo>
                    <a:pt x="96" y="150"/>
                  </a:lnTo>
                  <a:lnTo>
                    <a:pt x="96" y="144"/>
                  </a:lnTo>
                  <a:lnTo>
                    <a:pt x="108" y="144"/>
                  </a:lnTo>
                  <a:lnTo>
                    <a:pt x="120" y="138"/>
                  </a:lnTo>
                  <a:lnTo>
                    <a:pt x="186" y="138"/>
                  </a:lnTo>
                  <a:lnTo>
                    <a:pt x="198" y="114"/>
                  </a:lnTo>
                  <a:lnTo>
                    <a:pt x="240" y="114"/>
                  </a:lnTo>
                  <a:lnTo>
                    <a:pt x="252" y="108"/>
                  </a:lnTo>
                  <a:lnTo>
                    <a:pt x="258" y="102"/>
                  </a:lnTo>
                  <a:lnTo>
                    <a:pt x="264" y="102"/>
                  </a:lnTo>
                  <a:lnTo>
                    <a:pt x="276" y="96"/>
                  </a:lnTo>
                  <a:lnTo>
                    <a:pt x="282" y="90"/>
                  </a:lnTo>
                  <a:lnTo>
                    <a:pt x="282" y="78"/>
                  </a:lnTo>
                  <a:lnTo>
                    <a:pt x="258" y="6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6" name="Google Shape;226;p7"/>
            <p:cNvSpPr/>
            <p:nvPr/>
          </p:nvSpPr>
          <p:spPr>
            <a:xfrm>
              <a:off x="1978026" y="3065463"/>
              <a:ext cx="63500" cy="20638"/>
            </a:xfrm>
            <a:custGeom>
              <a:rect b="b" l="l" r="r" t="t"/>
              <a:pathLst>
                <a:path extrusionOk="0" h="54" w="156">
                  <a:moveTo>
                    <a:pt x="108" y="54"/>
                  </a:moveTo>
                  <a:lnTo>
                    <a:pt x="114" y="36"/>
                  </a:lnTo>
                  <a:lnTo>
                    <a:pt x="156" y="4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44" y="24"/>
                  </a:lnTo>
                  <a:lnTo>
                    <a:pt x="126" y="6"/>
                  </a:lnTo>
                  <a:lnTo>
                    <a:pt x="84" y="6"/>
                  </a:lnTo>
                  <a:lnTo>
                    <a:pt x="66" y="0"/>
                  </a:lnTo>
                  <a:lnTo>
                    <a:pt x="24" y="0"/>
                  </a:lnTo>
                  <a:lnTo>
                    <a:pt x="12" y="6"/>
                  </a:lnTo>
                  <a:lnTo>
                    <a:pt x="0" y="6"/>
                  </a:lnTo>
                  <a:lnTo>
                    <a:pt x="6" y="18"/>
                  </a:lnTo>
                  <a:lnTo>
                    <a:pt x="18" y="24"/>
                  </a:lnTo>
                  <a:lnTo>
                    <a:pt x="24" y="36"/>
                  </a:lnTo>
                  <a:lnTo>
                    <a:pt x="36" y="42"/>
                  </a:lnTo>
                  <a:lnTo>
                    <a:pt x="60" y="42"/>
                  </a:lnTo>
                  <a:lnTo>
                    <a:pt x="78" y="48"/>
                  </a:lnTo>
                  <a:lnTo>
                    <a:pt x="108" y="5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7" name="Google Shape;227;p7"/>
            <p:cNvSpPr/>
            <p:nvPr/>
          </p:nvSpPr>
          <p:spPr>
            <a:xfrm>
              <a:off x="7700963" y="2181225"/>
              <a:ext cx="355600" cy="693738"/>
            </a:xfrm>
            <a:custGeom>
              <a:rect b="b" l="l" r="r" t="t"/>
              <a:pathLst>
                <a:path extrusionOk="0" h="1710" w="876">
                  <a:moveTo>
                    <a:pt x="876" y="780"/>
                  </a:moveTo>
                  <a:lnTo>
                    <a:pt x="864" y="774"/>
                  </a:lnTo>
                  <a:lnTo>
                    <a:pt x="858" y="768"/>
                  </a:lnTo>
                  <a:lnTo>
                    <a:pt x="846" y="762"/>
                  </a:lnTo>
                  <a:lnTo>
                    <a:pt x="840" y="750"/>
                  </a:lnTo>
                  <a:lnTo>
                    <a:pt x="828" y="744"/>
                  </a:lnTo>
                  <a:lnTo>
                    <a:pt x="828" y="720"/>
                  </a:lnTo>
                  <a:lnTo>
                    <a:pt x="834" y="702"/>
                  </a:lnTo>
                  <a:lnTo>
                    <a:pt x="834" y="684"/>
                  </a:lnTo>
                  <a:lnTo>
                    <a:pt x="828" y="666"/>
                  </a:lnTo>
                  <a:lnTo>
                    <a:pt x="816" y="642"/>
                  </a:lnTo>
                  <a:lnTo>
                    <a:pt x="792" y="618"/>
                  </a:lnTo>
                  <a:lnTo>
                    <a:pt x="786" y="600"/>
                  </a:lnTo>
                  <a:lnTo>
                    <a:pt x="786" y="576"/>
                  </a:lnTo>
                  <a:lnTo>
                    <a:pt x="792" y="570"/>
                  </a:lnTo>
                  <a:lnTo>
                    <a:pt x="810" y="570"/>
                  </a:lnTo>
                  <a:lnTo>
                    <a:pt x="810" y="528"/>
                  </a:lnTo>
                  <a:lnTo>
                    <a:pt x="798" y="516"/>
                  </a:lnTo>
                  <a:lnTo>
                    <a:pt x="810" y="510"/>
                  </a:lnTo>
                  <a:lnTo>
                    <a:pt x="810" y="498"/>
                  </a:lnTo>
                  <a:lnTo>
                    <a:pt x="804" y="486"/>
                  </a:lnTo>
                  <a:lnTo>
                    <a:pt x="804" y="474"/>
                  </a:lnTo>
                  <a:lnTo>
                    <a:pt x="798" y="468"/>
                  </a:lnTo>
                  <a:lnTo>
                    <a:pt x="792" y="456"/>
                  </a:lnTo>
                  <a:lnTo>
                    <a:pt x="786" y="450"/>
                  </a:lnTo>
                  <a:lnTo>
                    <a:pt x="774" y="444"/>
                  </a:lnTo>
                  <a:lnTo>
                    <a:pt x="768" y="438"/>
                  </a:lnTo>
                  <a:lnTo>
                    <a:pt x="762" y="420"/>
                  </a:lnTo>
                  <a:lnTo>
                    <a:pt x="756" y="420"/>
                  </a:lnTo>
                  <a:lnTo>
                    <a:pt x="738" y="402"/>
                  </a:lnTo>
                  <a:lnTo>
                    <a:pt x="714" y="390"/>
                  </a:lnTo>
                  <a:lnTo>
                    <a:pt x="702" y="378"/>
                  </a:lnTo>
                  <a:lnTo>
                    <a:pt x="696" y="360"/>
                  </a:lnTo>
                  <a:lnTo>
                    <a:pt x="690" y="348"/>
                  </a:lnTo>
                  <a:lnTo>
                    <a:pt x="690" y="330"/>
                  </a:lnTo>
                  <a:lnTo>
                    <a:pt x="684" y="324"/>
                  </a:lnTo>
                  <a:lnTo>
                    <a:pt x="678" y="324"/>
                  </a:lnTo>
                  <a:lnTo>
                    <a:pt x="666" y="318"/>
                  </a:lnTo>
                  <a:lnTo>
                    <a:pt x="654" y="318"/>
                  </a:lnTo>
                  <a:lnTo>
                    <a:pt x="648" y="324"/>
                  </a:lnTo>
                  <a:lnTo>
                    <a:pt x="648" y="342"/>
                  </a:lnTo>
                  <a:lnTo>
                    <a:pt x="654" y="342"/>
                  </a:lnTo>
                  <a:lnTo>
                    <a:pt x="660" y="348"/>
                  </a:lnTo>
                  <a:lnTo>
                    <a:pt x="672" y="342"/>
                  </a:lnTo>
                  <a:lnTo>
                    <a:pt x="678" y="348"/>
                  </a:lnTo>
                  <a:lnTo>
                    <a:pt x="678" y="366"/>
                  </a:lnTo>
                  <a:lnTo>
                    <a:pt x="672" y="366"/>
                  </a:lnTo>
                  <a:lnTo>
                    <a:pt x="666" y="360"/>
                  </a:lnTo>
                  <a:lnTo>
                    <a:pt x="654" y="372"/>
                  </a:lnTo>
                  <a:lnTo>
                    <a:pt x="630" y="342"/>
                  </a:lnTo>
                  <a:lnTo>
                    <a:pt x="612" y="342"/>
                  </a:lnTo>
                  <a:lnTo>
                    <a:pt x="636" y="378"/>
                  </a:lnTo>
                  <a:lnTo>
                    <a:pt x="618" y="378"/>
                  </a:lnTo>
                  <a:lnTo>
                    <a:pt x="648" y="426"/>
                  </a:lnTo>
                  <a:lnTo>
                    <a:pt x="636" y="438"/>
                  </a:lnTo>
                  <a:lnTo>
                    <a:pt x="648" y="444"/>
                  </a:lnTo>
                  <a:lnTo>
                    <a:pt x="666" y="462"/>
                  </a:lnTo>
                  <a:lnTo>
                    <a:pt x="678" y="468"/>
                  </a:lnTo>
                  <a:lnTo>
                    <a:pt x="684" y="480"/>
                  </a:lnTo>
                  <a:lnTo>
                    <a:pt x="684" y="504"/>
                  </a:lnTo>
                  <a:lnTo>
                    <a:pt x="678" y="516"/>
                  </a:lnTo>
                  <a:lnTo>
                    <a:pt x="678" y="534"/>
                  </a:lnTo>
                  <a:lnTo>
                    <a:pt x="672" y="540"/>
                  </a:lnTo>
                  <a:lnTo>
                    <a:pt x="672" y="570"/>
                  </a:lnTo>
                  <a:lnTo>
                    <a:pt x="678" y="570"/>
                  </a:lnTo>
                  <a:lnTo>
                    <a:pt x="690" y="582"/>
                  </a:lnTo>
                  <a:lnTo>
                    <a:pt x="690" y="600"/>
                  </a:lnTo>
                  <a:lnTo>
                    <a:pt x="678" y="606"/>
                  </a:lnTo>
                  <a:lnTo>
                    <a:pt x="660" y="606"/>
                  </a:lnTo>
                  <a:lnTo>
                    <a:pt x="660" y="618"/>
                  </a:lnTo>
                  <a:lnTo>
                    <a:pt x="666" y="630"/>
                  </a:lnTo>
                  <a:lnTo>
                    <a:pt x="666" y="642"/>
                  </a:lnTo>
                  <a:lnTo>
                    <a:pt x="660" y="654"/>
                  </a:lnTo>
                  <a:lnTo>
                    <a:pt x="654" y="660"/>
                  </a:lnTo>
                  <a:lnTo>
                    <a:pt x="642" y="666"/>
                  </a:lnTo>
                  <a:lnTo>
                    <a:pt x="630" y="666"/>
                  </a:lnTo>
                  <a:lnTo>
                    <a:pt x="618" y="672"/>
                  </a:lnTo>
                  <a:lnTo>
                    <a:pt x="612" y="678"/>
                  </a:lnTo>
                  <a:lnTo>
                    <a:pt x="606" y="678"/>
                  </a:lnTo>
                  <a:lnTo>
                    <a:pt x="606" y="696"/>
                  </a:lnTo>
                  <a:lnTo>
                    <a:pt x="588" y="696"/>
                  </a:lnTo>
                  <a:lnTo>
                    <a:pt x="564" y="672"/>
                  </a:lnTo>
                  <a:lnTo>
                    <a:pt x="564" y="654"/>
                  </a:lnTo>
                  <a:lnTo>
                    <a:pt x="570" y="636"/>
                  </a:lnTo>
                  <a:lnTo>
                    <a:pt x="558" y="636"/>
                  </a:lnTo>
                  <a:lnTo>
                    <a:pt x="552" y="642"/>
                  </a:lnTo>
                  <a:lnTo>
                    <a:pt x="540" y="648"/>
                  </a:lnTo>
                  <a:lnTo>
                    <a:pt x="534" y="654"/>
                  </a:lnTo>
                  <a:lnTo>
                    <a:pt x="534" y="660"/>
                  </a:lnTo>
                  <a:lnTo>
                    <a:pt x="540" y="666"/>
                  </a:lnTo>
                  <a:lnTo>
                    <a:pt x="558" y="702"/>
                  </a:lnTo>
                  <a:lnTo>
                    <a:pt x="558" y="714"/>
                  </a:lnTo>
                  <a:lnTo>
                    <a:pt x="552" y="720"/>
                  </a:lnTo>
                  <a:lnTo>
                    <a:pt x="540" y="744"/>
                  </a:lnTo>
                  <a:lnTo>
                    <a:pt x="540" y="756"/>
                  </a:lnTo>
                  <a:lnTo>
                    <a:pt x="546" y="762"/>
                  </a:lnTo>
                  <a:lnTo>
                    <a:pt x="546" y="768"/>
                  </a:lnTo>
                  <a:lnTo>
                    <a:pt x="552" y="780"/>
                  </a:lnTo>
                  <a:lnTo>
                    <a:pt x="558" y="786"/>
                  </a:lnTo>
                  <a:lnTo>
                    <a:pt x="558" y="792"/>
                  </a:lnTo>
                  <a:lnTo>
                    <a:pt x="522" y="792"/>
                  </a:lnTo>
                  <a:lnTo>
                    <a:pt x="498" y="780"/>
                  </a:lnTo>
                  <a:lnTo>
                    <a:pt x="474" y="780"/>
                  </a:lnTo>
                  <a:lnTo>
                    <a:pt x="450" y="792"/>
                  </a:lnTo>
                  <a:lnTo>
                    <a:pt x="438" y="792"/>
                  </a:lnTo>
                  <a:lnTo>
                    <a:pt x="420" y="798"/>
                  </a:lnTo>
                  <a:lnTo>
                    <a:pt x="414" y="804"/>
                  </a:lnTo>
                  <a:lnTo>
                    <a:pt x="378" y="804"/>
                  </a:lnTo>
                  <a:lnTo>
                    <a:pt x="366" y="792"/>
                  </a:lnTo>
                  <a:lnTo>
                    <a:pt x="336" y="816"/>
                  </a:lnTo>
                  <a:lnTo>
                    <a:pt x="330" y="828"/>
                  </a:lnTo>
                  <a:lnTo>
                    <a:pt x="312" y="846"/>
                  </a:lnTo>
                  <a:lnTo>
                    <a:pt x="306" y="864"/>
                  </a:lnTo>
                  <a:lnTo>
                    <a:pt x="300" y="870"/>
                  </a:lnTo>
                  <a:lnTo>
                    <a:pt x="294" y="882"/>
                  </a:lnTo>
                  <a:lnTo>
                    <a:pt x="270" y="882"/>
                  </a:lnTo>
                  <a:lnTo>
                    <a:pt x="264" y="888"/>
                  </a:lnTo>
                  <a:lnTo>
                    <a:pt x="258" y="888"/>
                  </a:lnTo>
                  <a:lnTo>
                    <a:pt x="258" y="900"/>
                  </a:lnTo>
                  <a:lnTo>
                    <a:pt x="264" y="912"/>
                  </a:lnTo>
                  <a:lnTo>
                    <a:pt x="276" y="924"/>
                  </a:lnTo>
                  <a:lnTo>
                    <a:pt x="288" y="924"/>
                  </a:lnTo>
                  <a:lnTo>
                    <a:pt x="294" y="918"/>
                  </a:lnTo>
                  <a:lnTo>
                    <a:pt x="312" y="918"/>
                  </a:lnTo>
                  <a:lnTo>
                    <a:pt x="318" y="924"/>
                  </a:lnTo>
                  <a:lnTo>
                    <a:pt x="324" y="924"/>
                  </a:lnTo>
                  <a:lnTo>
                    <a:pt x="336" y="930"/>
                  </a:lnTo>
                  <a:lnTo>
                    <a:pt x="342" y="930"/>
                  </a:lnTo>
                  <a:lnTo>
                    <a:pt x="348" y="924"/>
                  </a:lnTo>
                  <a:lnTo>
                    <a:pt x="348" y="912"/>
                  </a:lnTo>
                  <a:lnTo>
                    <a:pt x="354" y="906"/>
                  </a:lnTo>
                  <a:lnTo>
                    <a:pt x="354" y="894"/>
                  </a:lnTo>
                  <a:lnTo>
                    <a:pt x="372" y="906"/>
                  </a:lnTo>
                  <a:lnTo>
                    <a:pt x="378" y="906"/>
                  </a:lnTo>
                  <a:lnTo>
                    <a:pt x="384" y="900"/>
                  </a:lnTo>
                  <a:lnTo>
                    <a:pt x="420" y="882"/>
                  </a:lnTo>
                  <a:lnTo>
                    <a:pt x="426" y="882"/>
                  </a:lnTo>
                  <a:lnTo>
                    <a:pt x="432" y="876"/>
                  </a:lnTo>
                  <a:lnTo>
                    <a:pt x="444" y="876"/>
                  </a:lnTo>
                  <a:lnTo>
                    <a:pt x="456" y="882"/>
                  </a:lnTo>
                  <a:lnTo>
                    <a:pt x="480" y="882"/>
                  </a:lnTo>
                  <a:lnTo>
                    <a:pt x="480" y="876"/>
                  </a:lnTo>
                  <a:lnTo>
                    <a:pt x="474" y="870"/>
                  </a:lnTo>
                  <a:lnTo>
                    <a:pt x="474" y="864"/>
                  </a:lnTo>
                  <a:lnTo>
                    <a:pt x="480" y="858"/>
                  </a:lnTo>
                  <a:lnTo>
                    <a:pt x="498" y="858"/>
                  </a:lnTo>
                  <a:lnTo>
                    <a:pt x="516" y="876"/>
                  </a:lnTo>
                  <a:lnTo>
                    <a:pt x="522" y="870"/>
                  </a:lnTo>
                  <a:lnTo>
                    <a:pt x="534" y="864"/>
                  </a:lnTo>
                  <a:lnTo>
                    <a:pt x="540" y="864"/>
                  </a:lnTo>
                  <a:lnTo>
                    <a:pt x="546" y="858"/>
                  </a:lnTo>
                  <a:lnTo>
                    <a:pt x="552" y="864"/>
                  </a:lnTo>
                  <a:lnTo>
                    <a:pt x="552" y="882"/>
                  </a:lnTo>
                  <a:lnTo>
                    <a:pt x="546" y="894"/>
                  </a:lnTo>
                  <a:lnTo>
                    <a:pt x="540" y="900"/>
                  </a:lnTo>
                  <a:lnTo>
                    <a:pt x="540" y="912"/>
                  </a:lnTo>
                  <a:lnTo>
                    <a:pt x="546" y="918"/>
                  </a:lnTo>
                  <a:lnTo>
                    <a:pt x="552" y="930"/>
                  </a:lnTo>
                  <a:lnTo>
                    <a:pt x="576" y="954"/>
                  </a:lnTo>
                  <a:lnTo>
                    <a:pt x="600" y="966"/>
                  </a:lnTo>
                  <a:lnTo>
                    <a:pt x="612" y="960"/>
                  </a:lnTo>
                  <a:lnTo>
                    <a:pt x="618" y="954"/>
                  </a:lnTo>
                  <a:lnTo>
                    <a:pt x="630" y="930"/>
                  </a:lnTo>
                  <a:lnTo>
                    <a:pt x="630" y="906"/>
                  </a:lnTo>
                  <a:lnTo>
                    <a:pt x="660" y="900"/>
                  </a:lnTo>
                  <a:lnTo>
                    <a:pt x="654" y="894"/>
                  </a:lnTo>
                  <a:lnTo>
                    <a:pt x="648" y="882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2" y="858"/>
                  </a:lnTo>
                  <a:lnTo>
                    <a:pt x="630" y="834"/>
                  </a:lnTo>
                  <a:lnTo>
                    <a:pt x="636" y="834"/>
                  </a:lnTo>
                  <a:lnTo>
                    <a:pt x="636" y="840"/>
                  </a:lnTo>
                  <a:lnTo>
                    <a:pt x="642" y="852"/>
                  </a:lnTo>
                  <a:lnTo>
                    <a:pt x="642" y="858"/>
                  </a:lnTo>
                  <a:lnTo>
                    <a:pt x="654" y="858"/>
                  </a:lnTo>
                  <a:lnTo>
                    <a:pt x="666" y="870"/>
                  </a:lnTo>
                  <a:lnTo>
                    <a:pt x="666" y="876"/>
                  </a:lnTo>
                  <a:lnTo>
                    <a:pt x="684" y="864"/>
                  </a:lnTo>
                  <a:lnTo>
                    <a:pt x="696" y="870"/>
                  </a:lnTo>
                  <a:lnTo>
                    <a:pt x="732" y="870"/>
                  </a:lnTo>
                  <a:lnTo>
                    <a:pt x="744" y="858"/>
                  </a:lnTo>
                  <a:lnTo>
                    <a:pt x="744" y="852"/>
                  </a:lnTo>
                  <a:lnTo>
                    <a:pt x="738" y="846"/>
                  </a:lnTo>
                  <a:lnTo>
                    <a:pt x="738" y="840"/>
                  </a:lnTo>
                  <a:lnTo>
                    <a:pt x="744" y="834"/>
                  </a:lnTo>
                  <a:lnTo>
                    <a:pt x="762" y="834"/>
                  </a:lnTo>
                  <a:lnTo>
                    <a:pt x="768" y="840"/>
                  </a:lnTo>
                  <a:lnTo>
                    <a:pt x="768" y="858"/>
                  </a:lnTo>
                  <a:lnTo>
                    <a:pt x="774" y="864"/>
                  </a:lnTo>
                  <a:lnTo>
                    <a:pt x="774" y="870"/>
                  </a:lnTo>
                  <a:lnTo>
                    <a:pt x="780" y="870"/>
                  </a:lnTo>
                  <a:lnTo>
                    <a:pt x="786" y="864"/>
                  </a:lnTo>
                  <a:lnTo>
                    <a:pt x="786" y="852"/>
                  </a:lnTo>
                  <a:lnTo>
                    <a:pt x="780" y="840"/>
                  </a:lnTo>
                  <a:lnTo>
                    <a:pt x="780" y="816"/>
                  </a:lnTo>
                  <a:lnTo>
                    <a:pt x="804" y="816"/>
                  </a:lnTo>
                  <a:lnTo>
                    <a:pt x="804" y="798"/>
                  </a:lnTo>
                  <a:lnTo>
                    <a:pt x="810" y="792"/>
                  </a:lnTo>
                  <a:lnTo>
                    <a:pt x="810" y="786"/>
                  </a:lnTo>
                  <a:lnTo>
                    <a:pt x="816" y="780"/>
                  </a:lnTo>
                  <a:lnTo>
                    <a:pt x="828" y="792"/>
                  </a:lnTo>
                  <a:lnTo>
                    <a:pt x="828" y="840"/>
                  </a:lnTo>
                  <a:lnTo>
                    <a:pt x="852" y="840"/>
                  </a:lnTo>
                  <a:lnTo>
                    <a:pt x="858" y="828"/>
                  </a:lnTo>
                  <a:lnTo>
                    <a:pt x="858" y="792"/>
                  </a:lnTo>
                  <a:lnTo>
                    <a:pt x="876" y="780"/>
                  </a:lnTo>
                  <a:close/>
                  <a:moveTo>
                    <a:pt x="498" y="912"/>
                  </a:moveTo>
                  <a:lnTo>
                    <a:pt x="486" y="906"/>
                  </a:lnTo>
                  <a:lnTo>
                    <a:pt x="480" y="900"/>
                  </a:lnTo>
                  <a:lnTo>
                    <a:pt x="468" y="894"/>
                  </a:lnTo>
                  <a:lnTo>
                    <a:pt x="444" y="894"/>
                  </a:lnTo>
                  <a:lnTo>
                    <a:pt x="438" y="900"/>
                  </a:lnTo>
                  <a:lnTo>
                    <a:pt x="438" y="924"/>
                  </a:lnTo>
                  <a:lnTo>
                    <a:pt x="432" y="924"/>
                  </a:lnTo>
                  <a:lnTo>
                    <a:pt x="426" y="918"/>
                  </a:lnTo>
                  <a:lnTo>
                    <a:pt x="396" y="918"/>
                  </a:lnTo>
                  <a:lnTo>
                    <a:pt x="390" y="924"/>
                  </a:lnTo>
                  <a:lnTo>
                    <a:pt x="390" y="942"/>
                  </a:lnTo>
                  <a:lnTo>
                    <a:pt x="396" y="948"/>
                  </a:lnTo>
                  <a:lnTo>
                    <a:pt x="396" y="954"/>
                  </a:lnTo>
                  <a:lnTo>
                    <a:pt x="378" y="972"/>
                  </a:lnTo>
                  <a:lnTo>
                    <a:pt x="390" y="978"/>
                  </a:lnTo>
                  <a:lnTo>
                    <a:pt x="396" y="990"/>
                  </a:lnTo>
                  <a:lnTo>
                    <a:pt x="408" y="1002"/>
                  </a:lnTo>
                  <a:lnTo>
                    <a:pt x="432" y="1014"/>
                  </a:lnTo>
                  <a:lnTo>
                    <a:pt x="438" y="1020"/>
                  </a:lnTo>
                  <a:lnTo>
                    <a:pt x="450" y="1026"/>
                  </a:lnTo>
                  <a:lnTo>
                    <a:pt x="450" y="984"/>
                  </a:lnTo>
                  <a:lnTo>
                    <a:pt x="456" y="972"/>
                  </a:lnTo>
                  <a:lnTo>
                    <a:pt x="462" y="966"/>
                  </a:lnTo>
                  <a:lnTo>
                    <a:pt x="474" y="960"/>
                  </a:lnTo>
                  <a:lnTo>
                    <a:pt x="486" y="960"/>
                  </a:lnTo>
                  <a:lnTo>
                    <a:pt x="492" y="966"/>
                  </a:lnTo>
                  <a:lnTo>
                    <a:pt x="504" y="972"/>
                  </a:lnTo>
                  <a:lnTo>
                    <a:pt x="510" y="984"/>
                  </a:lnTo>
                  <a:lnTo>
                    <a:pt x="516" y="990"/>
                  </a:lnTo>
                  <a:lnTo>
                    <a:pt x="516" y="978"/>
                  </a:lnTo>
                  <a:lnTo>
                    <a:pt x="522" y="966"/>
                  </a:lnTo>
                  <a:lnTo>
                    <a:pt x="522" y="954"/>
                  </a:lnTo>
                  <a:lnTo>
                    <a:pt x="528" y="942"/>
                  </a:lnTo>
                  <a:lnTo>
                    <a:pt x="528" y="930"/>
                  </a:lnTo>
                  <a:lnTo>
                    <a:pt x="522" y="918"/>
                  </a:lnTo>
                  <a:lnTo>
                    <a:pt x="516" y="912"/>
                  </a:lnTo>
                  <a:lnTo>
                    <a:pt x="516" y="906"/>
                  </a:lnTo>
                  <a:lnTo>
                    <a:pt x="498" y="912"/>
                  </a:lnTo>
                  <a:close/>
                  <a:moveTo>
                    <a:pt x="354" y="1050"/>
                  </a:moveTo>
                  <a:lnTo>
                    <a:pt x="354" y="1038"/>
                  </a:lnTo>
                  <a:lnTo>
                    <a:pt x="372" y="1020"/>
                  </a:lnTo>
                  <a:lnTo>
                    <a:pt x="372" y="1008"/>
                  </a:lnTo>
                  <a:lnTo>
                    <a:pt x="360" y="1002"/>
                  </a:lnTo>
                  <a:lnTo>
                    <a:pt x="354" y="990"/>
                  </a:lnTo>
                  <a:lnTo>
                    <a:pt x="348" y="984"/>
                  </a:lnTo>
                  <a:lnTo>
                    <a:pt x="336" y="978"/>
                  </a:lnTo>
                  <a:lnTo>
                    <a:pt x="336" y="966"/>
                  </a:lnTo>
                  <a:lnTo>
                    <a:pt x="330" y="960"/>
                  </a:lnTo>
                  <a:lnTo>
                    <a:pt x="324" y="960"/>
                  </a:lnTo>
                  <a:lnTo>
                    <a:pt x="318" y="954"/>
                  </a:lnTo>
                  <a:lnTo>
                    <a:pt x="300" y="954"/>
                  </a:lnTo>
                  <a:lnTo>
                    <a:pt x="294" y="948"/>
                  </a:lnTo>
                  <a:lnTo>
                    <a:pt x="270" y="936"/>
                  </a:lnTo>
                  <a:lnTo>
                    <a:pt x="258" y="936"/>
                  </a:lnTo>
                  <a:lnTo>
                    <a:pt x="240" y="954"/>
                  </a:lnTo>
                  <a:lnTo>
                    <a:pt x="204" y="972"/>
                  </a:lnTo>
                  <a:lnTo>
                    <a:pt x="234" y="1026"/>
                  </a:lnTo>
                  <a:lnTo>
                    <a:pt x="252" y="1014"/>
                  </a:lnTo>
                  <a:lnTo>
                    <a:pt x="252" y="1008"/>
                  </a:lnTo>
                  <a:lnTo>
                    <a:pt x="246" y="1002"/>
                  </a:lnTo>
                  <a:lnTo>
                    <a:pt x="246" y="990"/>
                  </a:lnTo>
                  <a:lnTo>
                    <a:pt x="252" y="990"/>
                  </a:lnTo>
                  <a:lnTo>
                    <a:pt x="264" y="1002"/>
                  </a:lnTo>
                  <a:lnTo>
                    <a:pt x="270" y="1014"/>
                  </a:lnTo>
                  <a:lnTo>
                    <a:pt x="276" y="1020"/>
                  </a:lnTo>
                  <a:lnTo>
                    <a:pt x="282" y="1032"/>
                  </a:lnTo>
                  <a:lnTo>
                    <a:pt x="282" y="1068"/>
                  </a:lnTo>
                  <a:lnTo>
                    <a:pt x="264" y="1074"/>
                  </a:lnTo>
                  <a:lnTo>
                    <a:pt x="264" y="1080"/>
                  </a:lnTo>
                  <a:lnTo>
                    <a:pt x="270" y="1086"/>
                  </a:lnTo>
                  <a:lnTo>
                    <a:pt x="270" y="1104"/>
                  </a:lnTo>
                  <a:lnTo>
                    <a:pt x="276" y="1116"/>
                  </a:lnTo>
                  <a:lnTo>
                    <a:pt x="282" y="1134"/>
                  </a:lnTo>
                  <a:lnTo>
                    <a:pt x="294" y="1146"/>
                  </a:lnTo>
                  <a:lnTo>
                    <a:pt x="300" y="1146"/>
                  </a:lnTo>
                  <a:lnTo>
                    <a:pt x="306" y="1140"/>
                  </a:lnTo>
                  <a:lnTo>
                    <a:pt x="306" y="1104"/>
                  </a:lnTo>
                  <a:lnTo>
                    <a:pt x="336" y="1116"/>
                  </a:lnTo>
                  <a:lnTo>
                    <a:pt x="336" y="1140"/>
                  </a:lnTo>
                  <a:lnTo>
                    <a:pt x="342" y="1146"/>
                  </a:lnTo>
                  <a:lnTo>
                    <a:pt x="342" y="1152"/>
                  </a:lnTo>
                  <a:lnTo>
                    <a:pt x="348" y="1152"/>
                  </a:lnTo>
                  <a:lnTo>
                    <a:pt x="348" y="1140"/>
                  </a:lnTo>
                  <a:lnTo>
                    <a:pt x="360" y="1128"/>
                  </a:lnTo>
                  <a:lnTo>
                    <a:pt x="366" y="1116"/>
                  </a:lnTo>
                  <a:lnTo>
                    <a:pt x="366" y="1110"/>
                  </a:lnTo>
                  <a:lnTo>
                    <a:pt x="360" y="1104"/>
                  </a:lnTo>
                  <a:lnTo>
                    <a:pt x="360" y="1074"/>
                  </a:lnTo>
                  <a:lnTo>
                    <a:pt x="354" y="1062"/>
                  </a:lnTo>
                  <a:lnTo>
                    <a:pt x="354" y="1050"/>
                  </a:lnTo>
                  <a:close/>
                  <a:moveTo>
                    <a:pt x="264" y="1026"/>
                  </a:moveTo>
                  <a:lnTo>
                    <a:pt x="246" y="1062"/>
                  </a:lnTo>
                  <a:lnTo>
                    <a:pt x="264" y="1056"/>
                  </a:lnTo>
                  <a:lnTo>
                    <a:pt x="264" y="1026"/>
                  </a:lnTo>
                  <a:close/>
                  <a:moveTo>
                    <a:pt x="624" y="618"/>
                  </a:moveTo>
                  <a:lnTo>
                    <a:pt x="636" y="618"/>
                  </a:lnTo>
                  <a:lnTo>
                    <a:pt x="636" y="594"/>
                  </a:lnTo>
                  <a:lnTo>
                    <a:pt x="630" y="594"/>
                  </a:lnTo>
                  <a:lnTo>
                    <a:pt x="612" y="570"/>
                  </a:lnTo>
                  <a:lnTo>
                    <a:pt x="606" y="582"/>
                  </a:lnTo>
                  <a:lnTo>
                    <a:pt x="618" y="600"/>
                  </a:lnTo>
                  <a:lnTo>
                    <a:pt x="624" y="618"/>
                  </a:lnTo>
                  <a:close/>
                  <a:moveTo>
                    <a:pt x="546" y="72"/>
                  </a:moveTo>
                  <a:lnTo>
                    <a:pt x="552" y="96"/>
                  </a:lnTo>
                  <a:lnTo>
                    <a:pt x="558" y="102"/>
                  </a:lnTo>
                  <a:lnTo>
                    <a:pt x="570" y="108"/>
                  </a:lnTo>
                  <a:lnTo>
                    <a:pt x="576" y="114"/>
                  </a:lnTo>
                  <a:lnTo>
                    <a:pt x="576" y="132"/>
                  </a:lnTo>
                  <a:lnTo>
                    <a:pt x="564" y="144"/>
                  </a:lnTo>
                  <a:lnTo>
                    <a:pt x="564" y="150"/>
                  </a:lnTo>
                  <a:lnTo>
                    <a:pt x="570" y="156"/>
                  </a:lnTo>
                  <a:lnTo>
                    <a:pt x="576" y="168"/>
                  </a:lnTo>
                  <a:lnTo>
                    <a:pt x="582" y="174"/>
                  </a:lnTo>
                  <a:lnTo>
                    <a:pt x="582" y="186"/>
                  </a:lnTo>
                  <a:lnTo>
                    <a:pt x="576" y="186"/>
                  </a:lnTo>
                  <a:lnTo>
                    <a:pt x="564" y="180"/>
                  </a:lnTo>
                  <a:lnTo>
                    <a:pt x="552" y="180"/>
                  </a:lnTo>
                  <a:lnTo>
                    <a:pt x="540" y="174"/>
                  </a:lnTo>
                  <a:lnTo>
                    <a:pt x="528" y="174"/>
                  </a:lnTo>
                  <a:lnTo>
                    <a:pt x="522" y="168"/>
                  </a:lnTo>
                  <a:lnTo>
                    <a:pt x="522" y="180"/>
                  </a:lnTo>
                  <a:lnTo>
                    <a:pt x="540" y="198"/>
                  </a:lnTo>
                  <a:lnTo>
                    <a:pt x="516" y="228"/>
                  </a:lnTo>
                  <a:lnTo>
                    <a:pt x="522" y="240"/>
                  </a:lnTo>
                  <a:lnTo>
                    <a:pt x="528" y="246"/>
                  </a:lnTo>
                  <a:lnTo>
                    <a:pt x="528" y="252"/>
                  </a:lnTo>
                  <a:lnTo>
                    <a:pt x="534" y="258"/>
                  </a:lnTo>
                  <a:lnTo>
                    <a:pt x="546" y="264"/>
                  </a:lnTo>
                  <a:lnTo>
                    <a:pt x="552" y="270"/>
                  </a:lnTo>
                  <a:lnTo>
                    <a:pt x="564" y="276"/>
                  </a:lnTo>
                  <a:lnTo>
                    <a:pt x="570" y="282"/>
                  </a:lnTo>
                  <a:lnTo>
                    <a:pt x="576" y="282"/>
                  </a:lnTo>
                  <a:lnTo>
                    <a:pt x="576" y="318"/>
                  </a:lnTo>
                  <a:lnTo>
                    <a:pt x="582" y="330"/>
                  </a:lnTo>
                  <a:lnTo>
                    <a:pt x="600" y="330"/>
                  </a:lnTo>
                  <a:lnTo>
                    <a:pt x="600" y="300"/>
                  </a:lnTo>
                  <a:lnTo>
                    <a:pt x="636" y="300"/>
                  </a:lnTo>
                  <a:lnTo>
                    <a:pt x="642" y="294"/>
                  </a:lnTo>
                  <a:lnTo>
                    <a:pt x="606" y="270"/>
                  </a:lnTo>
                  <a:lnTo>
                    <a:pt x="588" y="270"/>
                  </a:lnTo>
                  <a:lnTo>
                    <a:pt x="576" y="264"/>
                  </a:lnTo>
                  <a:lnTo>
                    <a:pt x="570" y="264"/>
                  </a:lnTo>
                  <a:lnTo>
                    <a:pt x="558" y="258"/>
                  </a:lnTo>
                  <a:lnTo>
                    <a:pt x="558" y="246"/>
                  </a:lnTo>
                  <a:lnTo>
                    <a:pt x="564" y="240"/>
                  </a:lnTo>
                  <a:lnTo>
                    <a:pt x="576" y="234"/>
                  </a:lnTo>
                  <a:lnTo>
                    <a:pt x="600" y="246"/>
                  </a:lnTo>
                  <a:lnTo>
                    <a:pt x="606" y="252"/>
                  </a:lnTo>
                  <a:lnTo>
                    <a:pt x="618" y="240"/>
                  </a:lnTo>
                  <a:lnTo>
                    <a:pt x="630" y="234"/>
                  </a:lnTo>
                  <a:lnTo>
                    <a:pt x="636" y="234"/>
                  </a:lnTo>
                  <a:lnTo>
                    <a:pt x="690" y="252"/>
                  </a:lnTo>
                  <a:lnTo>
                    <a:pt x="726" y="270"/>
                  </a:lnTo>
                  <a:lnTo>
                    <a:pt x="756" y="282"/>
                  </a:lnTo>
                  <a:lnTo>
                    <a:pt x="768" y="282"/>
                  </a:lnTo>
                  <a:lnTo>
                    <a:pt x="768" y="270"/>
                  </a:lnTo>
                  <a:lnTo>
                    <a:pt x="762" y="258"/>
                  </a:lnTo>
                  <a:lnTo>
                    <a:pt x="762" y="222"/>
                  </a:lnTo>
                  <a:lnTo>
                    <a:pt x="780" y="204"/>
                  </a:lnTo>
                  <a:lnTo>
                    <a:pt x="792" y="204"/>
                  </a:lnTo>
                  <a:lnTo>
                    <a:pt x="798" y="210"/>
                  </a:lnTo>
                  <a:lnTo>
                    <a:pt x="816" y="210"/>
                  </a:lnTo>
                  <a:lnTo>
                    <a:pt x="840" y="198"/>
                  </a:lnTo>
                  <a:lnTo>
                    <a:pt x="858" y="180"/>
                  </a:lnTo>
                  <a:lnTo>
                    <a:pt x="804" y="144"/>
                  </a:lnTo>
                  <a:lnTo>
                    <a:pt x="804" y="120"/>
                  </a:lnTo>
                  <a:lnTo>
                    <a:pt x="798" y="108"/>
                  </a:lnTo>
                  <a:lnTo>
                    <a:pt x="792" y="102"/>
                  </a:lnTo>
                  <a:lnTo>
                    <a:pt x="786" y="102"/>
                  </a:lnTo>
                  <a:lnTo>
                    <a:pt x="774" y="114"/>
                  </a:lnTo>
                  <a:lnTo>
                    <a:pt x="774" y="126"/>
                  </a:lnTo>
                  <a:lnTo>
                    <a:pt x="756" y="120"/>
                  </a:lnTo>
                  <a:lnTo>
                    <a:pt x="720" y="114"/>
                  </a:lnTo>
                  <a:lnTo>
                    <a:pt x="678" y="102"/>
                  </a:lnTo>
                  <a:lnTo>
                    <a:pt x="648" y="90"/>
                  </a:lnTo>
                  <a:lnTo>
                    <a:pt x="624" y="72"/>
                  </a:lnTo>
                  <a:lnTo>
                    <a:pt x="552" y="24"/>
                  </a:lnTo>
                  <a:lnTo>
                    <a:pt x="516" y="6"/>
                  </a:lnTo>
                  <a:lnTo>
                    <a:pt x="498" y="0"/>
                  </a:lnTo>
                  <a:lnTo>
                    <a:pt x="498" y="18"/>
                  </a:lnTo>
                  <a:lnTo>
                    <a:pt x="510" y="30"/>
                  </a:lnTo>
                  <a:lnTo>
                    <a:pt x="516" y="42"/>
                  </a:lnTo>
                  <a:lnTo>
                    <a:pt x="528" y="54"/>
                  </a:lnTo>
                  <a:lnTo>
                    <a:pt x="534" y="66"/>
                  </a:lnTo>
                  <a:lnTo>
                    <a:pt x="546" y="72"/>
                  </a:lnTo>
                  <a:close/>
                  <a:moveTo>
                    <a:pt x="282" y="1458"/>
                  </a:moveTo>
                  <a:lnTo>
                    <a:pt x="306" y="1458"/>
                  </a:lnTo>
                  <a:lnTo>
                    <a:pt x="276" y="1440"/>
                  </a:lnTo>
                  <a:lnTo>
                    <a:pt x="282" y="1458"/>
                  </a:lnTo>
                  <a:close/>
                  <a:moveTo>
                    <a:pt x="300" y="1386"/>
                  </a:moveTo>
                  <a:lnTo>
                    <a:pt x="312" y="1398"/>
                  </a:lnTo>
                  <a:lnTo>
                    <a:pt x="318" y="1398"/>
                  </a:lnTo>
                  <a:lnTo>
                    <a:pt x="330" y="1386"/>
                  </a:lnTo>
                  <a:lnTo>
                    <a:pt x="336" y="1386"/>
                  </a:lnTo>
                  <a:lnTo>
                    <a:pt x="342" y="1380"/>
                  </a:lnTo>
                  <a:lnTo>
                    <a:pt x="342" y="1368"/>
                  </a:lnTo>
                  <a:lnTo>
                    <a:pt x="336" y="1362"/>
                  </a:lnTo>
                  <a:lnTo>
                    <a:pt x="318" y="1362"/>
                  </a:lnTo>
                  <a:lnTo>
                    <a:pt x="306" y="1368"/>
                  </a:lnTo>
                  <a:lnTo>
                    <a:pt x="300" y="1380"/>
                  </a:lnTo>
                  <a:lnTo>
                    <a:pt x="300" y="1386"/>
                  </a:lnTo>
                  <a:close/>
                  <a:moveTo>
                    <a:pt x="312" y="1416"/>
                  </a:moveTo>
                  <a:lnTo>
                    <a:pt x="300" y="1416"/>
                  </a:lnTo>
                  <a:lnTo>
                    <a:pt x="300" y="1428"/>
                  </a:lnTo>
                  <a:lnTo>
                    <a:pt x="318" y="1428"/>
                  </a:lnTo>
                  <a:lnTo>
                    <a:pt x="318" y="1422"/>
                  </a:lnTo>
                  <a:lnTo>
                    <a:pt x="312" y="1416"/>
                  </a:lnTo>
                  <a:close/>
                  <a:moveTo>
                    <a:pt x="336" y="1200"/>
                  </a:moveTo>
                  <a:lnTo>
                    <a:pt x="336" y="1206"/>
                  </a:lnTo>
                  <a:lnTo>
                    <a:pt x="330" y="1206"/>
                  </a:lnTo>
                  <a:lnTo>
                    <a:pt x="318" y="1212"/>
                  </a:lnTo>
                  <a:lnTo>
                    <a:pt x="342" y="1230"/>
                  </a:lnTo>
                  <a:lnTo>
                    <a:pt x="342" y="1218"/>
                  </a:lnTo>
                  <a:lnTo>
                    <a:pt x="336" y="1206"/>
                  </a:lnTo>
                  <a:lnTo>
                    <a:pt x="336" y="1200"/>
                  </a:lnTo>
                  <a:close/>
                  <a:moveTo>
                    <a:pt x="366" y="1170"/>
                  </a:moveTo>
                  <a:lnTo>
                    <a:pt x="366" y="1182"/>
                  </a:lnTo>
                  <a:lnTo>
                    <a:pt x="360" y="1194"/>
                  </a:lnTo>
                  <a:lnTo>
                    <a:pt x="378" y="1224"/>
                  </a:lnTo>
                  <a:lnTo>
                    <a:pt x="378" y="1200"/>
                  </a:lnTo>
                  <a:lnTo>
                    <a:pt x="372" y="1194"/>
                  </a:lnTo>
                  <a:lnTo>
                    <a:pt x="372" y="1176"/>
                  </a:lnTo>
                  <a:lnTo>
                    <a:pt x="366" y="1170"/>
                  </a:lnTo>
                  <a:close/>
                  <a:moveTo>
                    <a:pt x="36" y="1698"/>
                  </a:moveTo>
                  <a:lnTo>
                    <a:pt x="54" y="1698"/>
                  </a:lnTo>
                  <a:lnTo>
                    <a:pt x="60" y="1692"/>
                  </a:lnTo>
                  <a:lnTo>
                    <a:pt x="72" y="1692"/>
                  </a:lnTo>
                  <a:lnTo>
                    <a:pt x="42" y="1680"/>
                  </a:lnTo>
                  <a:lnTo>
                    <a:pt x="36" y="1686"/>
                  </a:lnTo>
                  <a:lnTo>
                    <a:pt x="36" y="1698"/>
                  </a:lnTo>
                  <a:close/>
                  <a:moveTo>
                    <a:pt x="114" y="1662"/>
                  </a:moveTo>
                  <a:lnTo>
                    <a:pt x="96" y="1632"/>
                  </a:lnTo>
                  <a:lnTo>
                    <a:pt x="96" y="1662"/>
                  </a:lnTo>
                  <a:lnTo>
                    <a:pt x="102" y="1674"/>
                  </a:lnTo>
                  <a:lnTo>
                    <a:pt x="114" y="1680"/>
                  </a:lnTo>
                  <a:lnTo>
                    <a:pt x="120" y="1680"/>
                  </a:lnTo>
                  <a:lnTo>
                    <a:pt x="126" y="1674"/>
                  </a:lnTo>
                  <a:lnTo>
                    <a:pt x="126" y="1662"/>
                  </a:lnTo>
                  <a:lnTo>
                    <a:pt x="114" y="1662"/>
                  </a:lnTo>
                  <a:close/>
                  <a:moveTo>
                    <a:pt x="12" y="1686"/>
                  </a:moveTo>
                  <a:lnTo>
                    <a:pt x="6" y="1686"/>
                  </a:lnTo>
                  <a:lnTo>
                    <a:pt x="0" y="1692"/>
                  </a:lnTo>
                  <a:lnTo>
                    <a:pt x="0" y="1704"/>
                  </a:lnTo>
                  <a:lnTo>
                    <a:pt x="6" y="1710"/>
                  </a:lnTo>
                  <a:lnTo>
                    <a:pt x="12" y="1710"/>
                  </a:lnTo>
                  <a:lnTo>
                    <a:pt x="24" y="1698"/>
                  </a:lnTo>
                  <a:lnTo>
                    <a:pt x="24" y="1686"/>
                  </a:lnTo>
                  <a:lnTo>
                    <a:pt x="12" y="1686"/>
                  </a:lnTo>
                  <a:close/>
                  <a:moveTo>
                    <a:pt x="168" y="1536"/>
                  </a:moveTo>
                  <a:lnTo>
                    <a:pt x="168" y="1542"/>
                  </a:lnTo>
                  <a:lnTo>
                    <a:pt x="180" y="1548"/>
                  </a:lnTo>
                  <a:lnTo>
                    <a:pt x="186" y="1548"/>
                  </a:lnTo>
                  <a:lnTo>
                    <a:pt x="186" y="1536"/>
                  </a:lnTo>
                  <a:lnTo>
                    <a:pt x="180" y="1530"/>
                  </a:lnTo>
                  <a:lnTo>
                    <a:pt x="168" y="1530"/>
                  </a:lnTo>
                  <a:lnTo>
                    <a:pt x="168" y="1536"/>
                  </a:lnTo>
                  <a:close/>
                  <a:moveTo>
                    <a:pt x="264" y="1494"/>
                  </a:moveTo>
                  <a:lnTo>
                    <a:pt x="252" y="1518"/>
                  </a:lnTo>
                  <a:lnTo>
                    <a:pt x="246" y="1536"/>
                  </a:lnTo>
                  <a:lnTo>
                    <a:pt x="246" y="1548"/>
                  </a:lnTo>
                  <a:lnTo>
                    <a:pt x="240" y="1554"/>
                  </a:lnTo>
                  <a:lnTo>
                    <a:pt x="240" y="1560"/>
                  </a:lnTo>
                  <a:lnTo>
                    <a:pt x="258" y="1566"/>
                  </a:lnTo>
                  <a:lnTo>
                    <a:pt x="264" y="1554"/>
                  </a:lnTo>
                  <a:lnTo>
                    <a:pt x="264" y="1548"/>
                  </a:lnTo>
                  <a:lnTo>
                    <a:pt x="270" y="1542"/>
                  </a:lnTo>
                  <a:lnTo>
                    <a:pt x="270" y="1524"/>
                  </a:lnTo>
                  <a:lnTo>
                    <a:pt x="288" y="1506"/>
                  </a:lnTo>
                  <a:lnTo>
                    <a:pt x="282" y="1500"/>
                  </a:lnTo>
                  <a:lnTo>
                    <a:pt x="282" y="1494"/>
                  </a:lnTo>
                  <a:lnTo>
                    <a:pt x="276" y="1488"/>
                  </a:lnTo>
                  <a:lnTo>
                    <a:pt x="264" y="149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8" name="Google Shape;228;p7"/>
            <p:cNvSpPr/>
            <p:nvPr/>
          </p:nvSpPr>
          <p:spPr>
            <a:xfrm>
              <a:off x="4410076" y="2128838"/>
              <a:ext cx="315913" cy="336550"/>
            </a:xfrm>
            <a:custGeom>
              <a:rect b="b" l="l" r="r" t="t"/>
              <a:pathLst>
                <a:path extrusionOk="0" h="828" w="780">
                  <a:moveTo>
                    <a:pt x="570" y="720"/>
                  </a:moveTo>
                  <a:lnTo>
                    <a:pt x="558" y="714"/>
                  </a:lnTo>
                  <a:lnTo>
                    <a:pt x="552" y="708"/>
                  </a:lnTo>
                  <a:lnTo>
                    <a:pt x="540" y="708"/>
                  </a:lnTo>
                  <a:lnTo>
                    <a:pt x="534" y="714"/>
                  </a:lnTo>
                  <a:lnTo>
                    <a:pt x="522" y="720"/>
                  </a:lnTo>
                  <a:lnTo>
                    <a:pt x="516" y="726"/>
                  </a:lnTo>
                  <a:lnTo>
                    <a:pt x="468" y="726"/>
                  </a:lnTo>
                  <a:lnTo>
                    <a:pt x="456" y="720"/>
                  </a:lnTo>
                  <a:lnTo>
                    <a:pt x="444" y="708"/>
                  </a:lnTo>
                  <a:lnTo>
                    <a:pt x="438" y="708"/>
                  </a:lnTo>
                  <a:lnTo>
                    <a:pt x="420" y="726"/>
                  </a:lnTo>
                  <a:lnTo>
                    <a:pt x="402" y="714"/>
                  </a:lnTo>
                  <a:lnTo>
                    <a:pt x="396" y="714"/>
                  </a:lnTo>
                  <a:lnTo>
                    <a:pt x="384" y="726"/>
                  </a:lnTo>
                  <a:lnTo>
                    <a:pt x="384" y="738"/>
                  </a:lnTo>
                  <a:lnTo>
                    <a:pt x="396" y="750"/>
                  </a:lnTo>
                  <a:lnTo>
                    <a:pt x="420" y="762"/>
                  </a:lnTo>
                  <a:lnTo>
                    <a:pt x="426" y="762"/>
                  </a:lnTo>
                  <a:lnTo>
                    <a:pt x="444" y="780"/>
                  </a:lnTo>
                  <a:lnTo>
                    <a:pt x="444" y="786"/>
                  </a:lnTo>
                  <a:lnTo>
                    <a:pt x="456" y="786"/>
                  </a:lnTo>
                  <a:lnTo>
                    <a:pt x="468" y="798"/>
                  </a:lnTo>
                  <a:lnTo>
                    <a:pt x="480" y="804"/>
                  </a:lnTo>
                  <a:lnTo>
                    <a:pt x="498" y="798"/>
                  </a:lnTo>
                  <a:lnTo>
                    <a:pt x="504" y="804"/>
                  </a:lnTo>
                  <a:lnTo>
                    <a:pt x="516" y="810"/>
                  </a:lnTo>
                  <a:lnTo>
                    <a:pt x="522" y="822"/>
                  </a:lnTo>
                  <a:lnTo>
                    <a:pt x="534" y="828"/>
                  </a:lnTo>
                  <a:lnTo>
                    <a:pt x="558" y="828"/>
                  </a:lnTo>
                  <a:lnTo>
                    <a:pt x="570" y="816"/>
                  </a:lnTo>
                  <a:lnTo>
                    <a:pt x="570" y="792"/>
                  </a:lnTo>
                  <a:lnTo>
                    <a:pt x="564" y="780"/>
                  </a:lnTo>
                  <a:lnTo>
                    <a:pt x="564" y="768"/>
                  </a:lnTo>
                  <a:lnTo>
                    <a:pt x="570" y="750"/>
                  </a:lnTo>
                  <a:lnTo>
                    <a:pt x="576" y="738"/>
                  </a:lnTo>
                  <a:lnTo>
                    <a:pt x="582" y="732"/>
                  </a:lnTo>
                  <a:lnTo>
                    <a:pt x="582" y="714"/>
                  </a:lnTo>
                  <a:lnTo>
                    <a:pt x="576" y="702"/>
                  </a:lnTo>
                  <a:lnTo>
                    <a:pt x="570" y="720"/>
                  </a:lnTo>
                  <a:close/>
                  <a:moveTo>
                    <a:pt x="180" y="468"/>
                  </a:moveTo>
                  <a:lnTo>
                    <a:pt x="156" y="480"/>
                  </a:lnTo>
                  <a:lnTo>
                    <a:pt x="150" y="486"/>
                  </a:lnTo>
                  <a:lnTo>
                    <a:pt x="138" y="492"/>
                  </a:lnTo>
                  <a:lnTo>
                    <a:pt x="132" y="498"/>
                  </a:lnTo>
                  <a:lnTo>
                    <a:pt x="126" y="498"/>
                  </a:lnTo>
                  <a:lnTo>
                    <a:pt x="114" y="492"/>
                  </a:lnTo>
                  <a:lnTo>
                    <a:pt x="102" y="480"/>
                  </a:lnTo>
                  <a:lnTo>
                    <a:pt x="96" y="498"/>
                  </a:lnTo>
                  <a:lnTo>
                    <a:pt x="102" y="504"/>
                  </a:lnTo>
                  <a:lnTo>
                    <a:pt x="114" y="510"/>
                  </a:lnTo>
                  <a:lnTo>
                    <a:pt x="120" y="522"/>
                  </a:lnTo>
                  <a:lnTo>
                    <a:pt x="120" y="540"/>
                  </a:lnTo>
                  <a:lnTo>
                    <a:pt x="114" y="558"/>
                  </a:lnTo>
                  <a:lnTo>
                    <a:pt x="114" y="570"/>
                  </a:lnTo>
                  <a:lnTo>
                    <a:pt x="126" y="582"/>
                  </a:lnTo>
                  <a:lnTo>
                    <a:pt x="114" y="588"/>
                  </a:lnTo>
                  <a:lnTo>
                    <a:pt x="120" y="636"/>
                  </a:lnTo>
                  <a:lnTo>
                    <a:pt x="108" y="636"/>
                  </a:lnTo>
                  <a:lnTo>
                    <a:pt x="126" y="654"/>
                  </a:lnTo>
                  <a:lnTo>
                    <a:pt x="138" y="654"/>
                  </a:lnTo>
                  <a:lnTo>
                    <a:pt x="144" y="642"/>
                  </a:lnTo>
                  <a:lnTo>
                    <a:pt x="156" y="630"/>
                  </a:lnTo>
                  <a:lnTo>
                    <a:pt x="156" y="618"/>
                  </a:lnTo>
                  <a:lnTo>
                    <a:pt x="168" y="630"/>
                  </a:lnTo>
                  <a:lnTo>
                    <a:pt x="180" y="636"/>
                  </a:lnTo>
                  <a:lnTo>
                    <a:pt x="186" y="636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198" y="594"/>
                  </a:lnTo>
                  <a:lnTo>
                    <a:pt x="204" y="582"/>
                  </a:lnTo>
                  <a:lnTo>
                    <a:pt x="204" y="558"/>
                  </a:lnTo>
                  <a:lnTo>
                    <a:pt x="198" y="552"/>
                  </a:lnTo>
                  <a:lnTo>
                    <a:pt x="192" y="552"/>
                  </a:lnTo>
                  <a:lnTo>
                    <a:pt x="192" y="546"/>
                  </a:lnTo>
                  <a:lnTo>
                    <a:pt x="198" y="540"/>
                  </a:lnTo>
                  <a:lnTo>
                    <a:pt x="204" y="540"/>
                  </a:lnTo>
                  <a:lnTo>
                    <a:pt x="210" y="534"/>
                  </a:lnTo>
                  <a:lnTo>
                    <a:pt x="210" y="522"/>
                  </a:lnTo>
                  <a:lnTo>
                    <a:pt x="204" y="510"/>
                  </a:lnTo>
                  <a:lnTo>
                    <a:pt x="204" y="492"/>
                  </a:lnTo>
                  <a:lnTo>
                    <a:pt x="198" y="480"/>
                  </a:lnTo>
                  <a:lnTo>
                    <a:pt x="186" y="474"/>
                  </a:lnTo>
                  <a:lnTo>
                    <a:pt x="180" y="468"/>
                  </a:lnTo>
                  <a:close/>
                  <a:moveTo>
                    <a:pt x="774" y="546"/>
                  </a:moveTo>
                  <a:lnTo>
                    <a:pt x="768" y="534"/>
                  </a:lnTo>
                  <a:lnTo>
                    <a:pt x="756" y="528"/>
                  </a:lnTo>
                  <a:lnTo>
                    <a:pt x="738" y="510"/>
                  </a:lnTo>
                  <a:lnTo>
                    <a:pt x="678" y="480"/>
                  </a:lnTo>
                  <a:lnTo>
                    <a:pt x="672" y="480"/>
                  </a:lnTo>
                  <a:lnTo>
                    <a:pt x="660" y="474"/>
                  </a:lnTo>
                  <a:lnTo>
                    <a:pt x="648" y="474"/>
                  </a:lnTo>
                  <a:lnTo>
                    <a:pt x="630" y="468"/>
                  </a:lnTo>
                  <a:lnTo>
                    <a:pt x="606" y="456"/>
                  </a:lnTo>
                  <a:lnTo>
                    <a:pt x="606" y="450"/>
                  </a:lnTo>
                  <a:lnTo>
                    <a:pt x="612" y="438"/>
                  </a:lnTo>
                  <a:lnTo>
                    <a:pt x="624" y="426"/>
                  </a:lnTo>
                  <a:lnTo>
                    <a:pt x="624" y="420"/>
                  </a:lnTo>
                  <a:lnTo>
                    <a:pt x="618" y="414"/>
                  </a:lnTo>
                  <a:lnTo>
                    <a:pt x="612" y="414"/>
                  </a:lnTo>
                  <a:lnTo>
                    <a:pt x="594" y="408"/>
                  </a:lnTo>
                  <a:lnTo>
                    <a:pt x="552" y="408"/>
                  </a:lnTo>
                  <a:lnTo>
                    <a:pt x="540" y="402"/>
                  </a:lnTo>
                  <a:lnTo>
                    <a:pt x="534" y="396"/>
                  </a:lnTo>
                  <a:lnTo>
                    <a:pt x="516" y="384"/>
                  </a:lnTo>
                  <a:lnTo>
                    <a:pt x="492" y="360"/>
                  </a:lnTo>
                  <a:lnTo>
                    <a:pt x="480" y="342"/>
                  </a:lnTo>
                  <a:lnTo>
                    <a:pt x="474" y="336"/>
                  </a:lnTo>
                  <a:lnTo>
                    <a:pt x="468" y="324"/>
                  </a:lnTo>
                  <a:lnTo>
                    <a:pt x="468" y="312"/>
                  </a:lnTo>
                  <a:lnTo>
                    <a:pt x="450" y="276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20" y="258"/>
                  </a:lnTo>
                  <a:lnTo>
                    <a:pt x="414" y="252"/>
                  </a:lnTo>
                  <a:lnTo>
                    <a:pt x="378" y="222"/>
                  </a:lnTo>
                  <a:lnTo>
                    <a:pt x="372" y="210"/>
                  </a:lnTo>
                  <a:lnTo>
                    <a:pt x="360" y="198"/>
                  </a:lnTo>
                  <a:lnTo>
                    <a:pt x="360" y="186"/>
                  </a:lnTo>
                  <a:lnTo>
                    <a:pt x="366" y="180"/>
                  </a:lnTo>
                  <a:lnTo>
                    <a:pt x="384" y="180"/>
                  </a:lnTo>
                  <a:lnTo>
                    <a:pt x="384" y="174"/>
                  </a:lnTo>
                  <a:lnTo>
                    <a:pt x="372" y="162"/>
                  </a:lnTo>
                  <a:lnTo>
                    <a:pt x="366" y="150"/>
                  </a:lnTo>
                  <a:lnTo>
                    <a:pt x="366" y="138"/>
                  </a:lnTo>
                  <a:lnTo>
                    <a:pt x="402" y="120"/>
                  </a:lnTo>
                  <a:lnTo>
                    <a:pt x="408" y="114"/>
                  </a:lnTo>
                  <a:lnTo>
                    <a:pt x="414" y="114"/>
                  </a:lnTo>
                  <a:lnTo>
                    <a:pt x="438" y="108"/>
                  </a:lnTo>
                  <a:lnTo>
                    <a:pt x="444" y="72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2"/>
                  </a:lnTo>
                  <a:lnTo>
                    <a:pt x="384" y="42"/>
                  </a:lnTo>
                  <a:lnTo>
                    <a:pt x="378" y="24"/>
                  </a:lnTo>
                  <a:lnTo>
                    <a:pt x="366" y="24"/>
                  </a:lnTo>
                  <a:lnTo>
                    <a:pt x="366" y="6"/>
                  </a:lnTo>
                  <a:lnTo>
                    <a:pt x="360" y="0"/>
                  </a:lnTo>
                  <a:lnTo>
                    <a:pt x="342" y="0"/>
                  </a:lnTo>
                  <a:lnTo>
                    <a:pt x="336" y="6"/>
                  </a:lnTo>
                  <a:lnTo>
                    <a:pt x="336" y="12"/>
                  </a:lnTo>
                  <a:lnTo>
                    <a:pt x="294" y="12"/>
                  </a:lnTo>
                  <a:lnTo>
                    <a:pt x="282" y="30"/>
                  </a:lnTo>
                  <a:lnTo>
                    <a:pt x="270" y="24"/>
                  </a:lnTo>
                  <a:lnTo>
                    <a:pt x="252" y="24"/>
                  </a:lnTo>
                  <a:lnTo>
                    <a:pt x="246" y="42"/>
                  </a:lnTo>
                  <a:lnTo>
                    <a:pt x="222" y="42"/>
                  </a:lnTo>
                  <a:lnTo>
                    <a:pt x="222" y="48"/>
                  </a:lnTo>
                  <a:lnTo>
                    <a:pt x="234" y="60"/>
                  </a:lnTo>
                  <a:lnTo>
                    <a:pt x="228" y="72"/>
                  </a:lnTo>
                  <a:lnTo>
                    <a:pt x="210" y="60"/>
                  </a:lnTo>
                  <a:lnTo>
                    <a:pt x="192" y="66"/>
                  </a:lnTo>
                  <a:lnTo>
                    <a:pt x="180" y="48"/>
                  </a:lnTo>
                  <a:lnTo>
                    <a:pt x="174" y="72"/>
                  </a:lnTo>
                  <a:lnTo>
                    <a:pt x="162" y="84"/>
                  </a:lnTo>
                  <a:lnTo>
                    <a:pt x="162" y="102"/>
                  </a:lnTo>
                  <a:lnTo>
                    <a:pt x="138" y="78"/>
                  </a:lnTo>
                  <a:lnTo>
                    <a:pt x="132" y="78"/>
                  </a:lnTo>
                  <a:lnTo>
                    <a:pt x="132" y="72"/>
                  </a:lnTo>
                  <a:lnTo>
                    <a:pt x="126" y="66"/>
                  </a:lnTo>
                  <a:lnTo>
                    <a:pt x="126" y="60"/>
                  </a:lnTo>
                  <a:lnTo>
                    <a:pt x="120" y="54"/>
                  </a:lnTo>
                  <a:lnTo>
                    <a:pt x="108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84" y="96"/>
                  </a:lnTo>
                  <a:lnTo>
                    <a:pt x="78" y="96"/>
                  </a:lnTo>
                  <a:lnTo>
                    <a:pt x="66" y="84"/>
                  </a:lnTo>
                  <a:lnTo>
                    <a:pt x="54" y="84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30" y="102"/>
                  </a:lnTo>
                  <a:lnTo>
                    <a:pt x="24" y="102"/>
                  </a:lnTo>
                  <a:lnTo>
                    <a:pt x="18" y="108"/>
                  </a:lnTo>
                  <a:lnTo>
                    <a:pt x="42" y="132"/>
                  </a:lnTo>
                  <a:lnTo>
                    <a:pt x="42" y="138"/>
                  </a:lnTo>
                  <a:lnTo>
                    <a:pt x="24" y="156"/>
                  </a:lnTo>
                  <a:lnTo>
                    <a:pt x="0" y="156"/>
                  </a:lnTo>
                  <a:lnTo>
                    <a:pt x="12" y="174"/>
                  </a:lnTo>
                  <a:lnTo>
                    <a:pt x="24" y="174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24" y="198"/>
                  </a:lnTo>
                  <a:lnTo>
                    <a:pt x="24" y="204"/>
                  </a:lnTo>
                  <a:lnTo>
                    <a:pt x="18" y="210"/>
                  </a:lnTo>
                  <a:lnTo>
                    <a:pt x="18" y="216"/>
                  </a:lnTo>
                  <a:lnTo>
                    <a:pt x="24" y="222"/>
                  </a:lnTo>
                  <a:lnTo>
                    <a:pt x="36" y="228"/>
                  </a:lnTo>
                  <a:lnTo>
                    <a:pt x="42" y="228"/>
                  </a:lnTo>
                  <a:lnTo>
                    <a:pt x="42" y="234"/>
                  </a:lnTo>
                  <a:lnTo>
                    <a:pt x="66" y="234"/>
                  </a:lnTo>
                  <a:lnTo>
                    <a:pt x="72" y="240"/>
                  </a:lnTo>
                  <a:lnTo>
                    <a:pt x="72" y="246"/>
                  </a:lnTo>
                  <a:lnTo>
                    <a:pt x="54" y="264"/>
                  </a:lnTo>
                  <a:lnTo>
                    <a:pt x="54" y="270"/>
                  </a:lnTo>
                  <a:lnTo>
                    <a:pt x="66" y="270"/>
                  </a:lnTo>
                  <a:lnTo>
                    <a:pt x="90" y="258"/>
                  </a:lnTo>
                  <a:lnTo>
                    <a:pt x="120" y="228"/>
                  </a:lnTo>
                  <a:lnTo>
                    <a:pt x="144" y="216"/>
                  </a:lnTo>
                  <a:lnTo>
                    <a:pt x="156" y="216"/>
                  </a:lnTo>
                  <a:lnTo>
                    <a:pt x="168" y="222"/>
                  </a:lnTo>
                  <a:lnTo>
                    <a:pt x="204" y="234"/>
                  </a:lnTo>
                  <a:lnTo>
                    <a:pt x="216" y="240"/>
                  </a:lnTo>
                  <a:lnTo>
                    <a:pt x="228" y="252"/>
                  </a:lnTo>
                  <a:lnTo>
                    <a:pt x="234" y="264"/>
                  </a:lnTo>
                  <a:lnTo>
                    <a:pt x="234" y="276"/>
                  </a:lnTo>
                  <a:lnTo>
                    <a:pt x="240" y="282"/>
                  </a:lnTo>
                  <a:lnTo>
                    <a:pt x="240" y="28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46" y="318"/>
                  </a:lnTo>
                  <a:lnTo>
                    <a:pt x="246" y="324"/>
                  </a:lnTo>
                  <a:lnTo>
                    <a:pt x="258" y="336"/>
                  </a:lnTo>
                  <a:lnTo>
                    <a:pt x="282" y="348"/>
                  </a:lnTo>
                  <a:lnTo>
                    <a:pt x="288" y="354"/>
                  </a:lnTo>
                  <a:lnTo>
                    <a:pt x="294" y="354"/>
                  </a:lnTo>
                  <a:lnTo>
                    <a:pt x="300" y="372"/>
                  </a:lnTo>
                  <a:lnTo>
                    <a:pt x="330" y="372"/>
                  </a:lnTo>
                  <a:lnTo>
                    <a:pt x="348" y="390"/>
                  </a:lnTo>
                  <a:lnTo>
                    <a:pt x="354" y="402"/>
                  </a:lnTo>
                  <a:lnTo>
                    <a:pt x="366" y="414"/>
                  </a:lnTo>
                  <a:lnTo>
                    <a:pt x="378" y="420"/>
                  </a:lnTo>
                  <a:lnTo>
                    <a:pt x="384" y="432"/>
                  </a:lnTo>
                  <a:lnTo>
                    <a:pt x="420" y="468"/>
                  </a:lnTo>
                  <a:lnTo>
                    <a:pt x="456" y="468"/>
                  </a:lnTo>
                  <a:lnTo>
                    <a:pt x="462" y="474"/>
                  </a:lnTo>
                  <a:lnTo>
                    <a:pt x="468" y="486"/>
                  </a:lnTo>
                  <a:lnTo>
                    <a:pt x="492" y="498"/>
                  </a:lnTo>
                  <a:lnTo>
                    <a:pt x="510" y="504"/>
                  </a:lnTo>
                  <a:lnTo>
                    <a:pt x="528" y="504"/>
                  </a:lnTo>
                  <a:lnTo>
                    <a:pt x="540" y="510"/>
                  </a:lnTo>
                  <a:lnTo>
                    <a:pt x="546" y="510"/>
                  </a:lnTo>
                  <a:lnTo>
                    <a:pt x="552" y="522"/>
                  </a:lnTo>
                  <a:lnTo>
                    <a:pt x="552" y="534"/>
                  </a:lnTo>
                  <a:lnTo>
                    <a:pt x="564" y="558"/>
                  </a:lnTo>
                  <a:lnTo>
                    <a:pt x="570" y="564"/>
                  </a:lnTo>
                  <a:lnTo>
                    <a:pt x="582" y="564"/>
                  </a:lnTo>
                  <a:lnTo>
                    <a:pt x="594" y="558"/>
                  </a:lnTo>
                  <a:lnTo>
                    <a:pt x="600" y="558"/>
                  </a:lnTo>
                  <a:lnTo>
                    <a:pt x="600" y="570"/>
                  </a:lnTo>
                  <a:lnTo>
                    <a:pt x="606" y="582"/>
                  </a:lnTo>
                  <a:lnTo>
                    <a:pt x="606" y="606"/>
                  </a:lnTo>
                  <a:lnTo>
                    <a:pt x="612" y="618"/>
                  </a:lnTo>
                  <a:lnTo>
                    <a:pt x="630" y="636"/>
                  </a:lnTo>
                  <a:lnTo>
                    <a:pt x="630" y="666"/>
                  </a:lnTo>
                  <a:lnTo>
                    <a:pt x="612" y="666"/>
                  </a:lnTo>
                  <a:lnTo>
                    <a:pt x="612" y="690"/>
                  </a:lnTo>
                  <a:lnTo>
                    <a:pt x="606" y="696"/>
                  </a:lnTo>
                  <a:lnTo>
                    <a:pt x="600" y="708"/>
                  </a:lnTo>
                  <a:lnTo>
                    <a:pt x="594" y="714"/>
                  </a:lnTo>
                  <a:lnTo>
                    <a:pt x="594" y="732"/>
                  </a:lnTo>
                  <a:lnTo>
                    <a:pt x="606" y="732"/>
                  </a:lnTo>
                  <a:lnTo>
                    <a:pt x="618" y="726"/>
                  </a:lnTo>
                  <a:lnTo>
                    <a:pt x="624" y="726"/>
                  </a:lnTo>
                  <a:lnTo>
                    <a:pt x="636" y="702"/>
                  </a:lnTo>
                  <a:lnTo>
                    <a:pt x="654" y="696"/>
                  </a:lnTo>
                  <a:lnTo>
                    <a:pt x="654" y="666"/>
                  </a:lnTo>
                  <a:lnTo>
                    <a:pt x="666" y="654"/>
                  </a:lnTo>
                  <a:lnTo>
                    <a:pt x="678" y="654"/>
                  </a:lnTo>
                  <a:lnTo>
                    <a:pt x="684" y="648"/>
                  </a:lnTo>
                  <a:lnTo>
                    <a:pt x="696" y="648"/>
                  </a:lnTo>
                  <a:lnTo>
                    <a:pt x="696" y="636"/>
                  </a:lnTo>
                  <a:lnTo>
                    <a:pt x="690" y="630"/>
                  </a:lnTo>
                  <a:lnTo>
                    <a:pt x="690" y="618"/>
                  </a:lnTo>
                  <a:lnTo>
                    <a:pt x="678" y="606"/>
                  </a:lnTo>
                  <a:lnTo>
                    <a:pt x="666" y="606"/>
                  </a:lnTo>
                  <a:lnTo>
                    <a:pt x="648" y="588"/>
                  </a:lnTo>
                  <a:lnTo>
                    <a:pt x="654" y="582"/>
                  </a:lnTo>
                  <a:lnTo>
                    <a:pt x="660" y="570"/>
                  </a:lnTo>
                  <a:lnTo>
                    <a:pt x="666" y="552"/>
                  </a:lnTo>
                  <a:lnTo>
                    <a:pt x="672" y="540"/>
                  </a:lnTo>
                  <a:lnTo>
                    <a:pt x="684" y="528"/>
                  </a:lnTo>
                  <a:lnTo>
                    <a:pt x="690" y="534"/>
                  </a:lnTo>
                  <a:lnTo>
                    <a:pt x="702" y="534"/>
                  </a:lnTo>
                  <a:lnTo>
                    <a:pt x="708" y="540"/>
                  </a:lnTo>
                  <a:lnTo>
                    <a:pt x="738" y="540"/>
                  </a:lnTo>
                  <a:lnTo>
                    <a:pt x="738" y="552"/>
                  </a:lnTo>
                  <a:lnTo>
                    <a:pt x="744" y="558"/>
                  </a:lnTo>
                  <a:lnTo>
                    <a:pt x="744" y="564"/>
                  </a:lnTo>
                  <a:lnTo>
                    <a:pt x="750" y="576"/>
                  </a:lnTo>
                  <a:lnTo>
                    <a:pt x="762" y="576"/>
                  </a:lnTo>
                  <a:lnTo>
                    <a:pt x="774" y="570"/>
                  </a:lnTo>
                  <a:lnTo>
                    <a:pt x="780" y="564"/>
                  </a:lnTo>
                  <a:lnTo>
                    <a:pt x="780" y="558"/>
                  </a:lnTo>
                  <a:lnTo>
                    <a:pt x="774" y="54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29" name="Google Shape;229;p7"/>
            <p:cNvSpPr/>
            <p:nvPr/>
          </p:nvSpPr>
          <p:spPr>
            <a:xfrm>
              <a:off x="5170488" y="2573338"/>
              <a:ext cx="41275" cy="130175"/>
            </a:xfrm>
            <a:custGeom>
              <a:rect b="b" l="l" r="r" t="t"/>
              <a:pathLst>
                <a:path extrusionOk="0" h="324" w="102">
                  <a:moveTo>
                    <a:pt x="0" y="168"/>
                  </a:moveTo>
                  <a:lnTo>
                    <a:pt x="54" y="312"/>
                  </a:lnTo>
                  <a:lnTo>
                    <a:pt x="60" y="324"/>
                  </a:lnTo>
                  <a:lnTo>
                    <a:pt x="60" y="306"/>
                  </a:lnTo>
                  <a:lnTo>
                    <a:pt x="66" y="294"/>
                  </a:lnTo>
                  <a:lnTo>
                    <a:pt x="66" y="234"/>
                  </a:lnTo>
                  <a:lnTo>
                    <a:pt x="72" y="228"/>
                  </a:lnTo>
                  <a:lnTo>
                    <a:pt x="78" y="216"/>
                  </a:lnTo>
                  <a:lnTo>
                    <a:pt x="84" y="210"/>
                  </a:lnTo>
                  <a:lnTo>
                    <a:pt x="90" y="198"/>
                  </a:lnTo>
                  <a:lnTo>
                    <a:pt x="90" y="186"/>
                  </a:lnTo>
                  <a:lnTo>
                    <a:pt x="78" y="174"/>
                  </a:lnTo>
                  <a:lnTo>
                    <a:pt x="78" y="162"/>
                  </a:lnTo>
                  <a:lnTo>
                    <a:pt x="72" y="156"/>
                  </a:lnTo>
                  <a:lnTo>
                    <a:pt x="66" y="162"/>
                  </a:lnTo>
                  <a:lnTo>
                    <a:pt x="66" y="168"/>
                  </a:lnTo>
                  <a:lnTo>
                    <a:pt x="60" y="168"/>
                  </a:lnTo>
                  <a:lnTo>
                    <a:pt x="54" y="174"/>
                  </a:lnTo>
                  <a:lnTo>
                    <a:pt x="48" y="168"/>
                  </a:lnTo>
                  <a:lnTo>
                    <a:pt x="48" y="96"/>
                  </a:lnTo>
                  <a:lnTo>
                    <a:pt x="66" y="78"/>
                  </a:lnTo>
                  <a:lnTo>
                    <a:pt x="84" y="78"/>
                  </a:lnTo>
                  <a:lnTo>
                    <a:pt x="90" y="60"/>
                  </a:lnTo>
                  <a:lnTo>
                    <a:pt x="84" y="18"/>
                  </a:lnTo>
                  <a:lnTo>
                    <a:pt x="102" y="0"/>
                  </a:lnTo>
                  <a:lnTo>
                    <a:pt x="78" y="6"/>
                  </a:lnTo>
                  <a:lnTo>
                    <a:pt x="78" y="18"/>
                  </a:lnTo>
                  <a:lnTo>
                    <a:pt x="72" y="30"/>
                  </a:lnTo>
                  <a:lnTo>
                    <a:pt x="66" y="36"/>
                  </a:lnTo>
                  <a:lnTo>
                    <a:pt x="60" y="36"/>
                  </a:lnTo>
                  <a:lnTo>
                    <a:pt x="54" y="30"/>
                  </a:lnTo>
                  <a:lnTo>
                    <a:pt x="42" y="54"/>
                  </a:lnTo>
                  <a:lnTo>
                    <a:pt x="30" y="60"/>
                  </a:lnTo>
                  <a:lnTo>
                    <a:pt x="36" y="72"/>
                  </a:lnTo>
                  <a:lnTo>
                    <a:pt x="36" y="84"/>
                  </a:lnTo>
                  <a:lnTo>
                    <a:pt x="42" y="90"/>
                  </a:lnTo>
                  <a:lnTo>
                    <a:pt x="42" y="96"/>
                  </a:lnTo>
                  <a:lnTo>
                    <a:pt x="18" y="138"/>
                  </a:lnTo>
                  <a:lnTo>
                    <a:pt x="18" y="156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0" name="Google Shape;230;p7"/>
            <p:cNvSpPr/>
            <p:nvPr/>
          </p:nvSpPr>
          <p:spPr>
            <a:xfrm>
              <a:off x="3995738" y="1871663"/>
              <a:ext cx="114300" cy="120650"/>
            </a:xfrm>
            <a:custGeom>
              <a:rect b="b" l="l" r="r" t="t"/>
              <a:pathLst>
                <a:path extrusionOk="0" h="300" w="282">
                  <a:moveTo>
                    <a:pt x="276" y="156"/>
                  </a:moveTo>
                  <a:lnTo>
                    <a:pt x="276" y="144"/>
                  </a:lnTo>
                  <a:lnTo>
                    <a:pt x="270" y="132"/>
                  </a:lnTo>
                  <a:lnTo>
                    <a:pt x="264" y="126"/>
                  </a:lnTo>
                  <a:lnTo>
                    <a:pt x="264" y="114"/>
                  </a:lnTo>
                  <a:lnTo>
                    <a:pt x="258" y="108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46" y="90"/>
                  </a:lnTo>
                  <a:lnTo>
                    <a:pt x="228" y="66"/>
                  </a:lnTo>
                  <a:lnTo>
                    <a:pt x="204" y="90"/>
                  </a:lnTo>
                  <a:lnTo>
                    <a:pt x="192" y="90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6" y="54"/>
                  </a:lnTo>
                  <a:lnTo>
                    <a:pt x="192" y="54"/>
                  </a:lnTo>
                  <a:lnTo>
                    <a:pt x="192" y="42"/>
                  </a:lnTo>
                  <a:lnTo>
                    <a:pt x="234" y="18"/>
                  </a:lnTo>
                  <a:lnTo>
                    <a:pt x="240" y="12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28" y="0"/>
                  </a:lnTo>
                  <a:lnTo>
                    <a:pt x="222" y="0"/>
                  </a:lnTo>
                  <a:lnTo>
                    <a:pt x="210" y="6"/>
                  </a:lnTo>
                  <a:lnTo>
                    <a:pt x="204" y="18"/>
                  </a:lnTo>
                  <a:lnTo>
                    <a:pt x="198" y="6"/>
                  </a:lnTo>
                  <a:lnTo>
                    <a:pt x="174" y="6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50" y="30"/>
                  </a:lnTo>
                  <a:lnTo>
                    <a:pt x="144" y="36"/>
                  </a:lnTo>
                  <a:lnTo>
                    <a:pt x="144" y="42"/>
                  </a:lnTo>
                  <a:lnTo>
                    <a:pt x="126" y="42"/>
                  </a:lnTo>
                  <a:lnTo>
                    <a:pt x="120" y="48"/>
                  </a:lnTo>
                  <a:lnTo>
                    <a:pt x="120" y="54"/>
                  </a:lnTo>
                  <a:lnTo>
                    <a:pt x="138" y="54"/>
                  </a:lnTo>
                  <a:lnTo>
                    <a:pt x="144" y="60"/>
                  </a:lnTo>
                  <a:lnTo>
                    <a:pt x="150" y="60"/>
                  </a:lnTo>
                  <a:lnTo>
                    <a:pt x="150" y="66"/>
                  </a:lnTo>
                  <a:lnTo>
                    <a:pt x="144" y="72"/>
                  </a:lnTo>
                  <a:lnTo>
                    <a:pt x="132" y="72"/>
                  </a:lnTo>
                  <a:lnTo>
                    <a:pt x="132" y="78"/>
                  </a:lnTo>
                  <a:lnTo>
                    <a:pt x="126" y="84"/>
                  </a:lnTo>
                  <a:lnTo>
                    <a:pt x="102" y="84"/>
                  </a:lnTo>
                  <a:lnTo>
                    <a:pt x="102" y="90"/>
                  </a:lnTo>
                  <a:lnTo>
                    <a:pt x="90" y="78"/>
                  </a:lnTo>
                  <a:lnTo>
                    <a:pt x="42" y="78"/>
                  </a:lnTo>
                  <a:lnTo>
                    <a:pt x="42" y="102"/>
                  </a:lnTo>
                  <a:lnTo>
                    <a:pt x="54" y="102"/>
                  </a:lnTo>
                  <a:lnTo>
                    <a:pt x="54" y="108"/>
                  </a:lnTo>
                  <a:lnTo>
                    <a:pt x="60" y="114"/>
                  </a:lnTo>
                  <a:lnTo>
                    <a:pt x="42" y="126"/>
                  </a:lnTo>
                  <a:lnTo>
                    <a:pt x="36" y="126"/>
                  </a:lnTo>
                  <a:lnTo>
                    <a:pt x="30" y="132"/>
                  </a:lnTo>
                  <a:lnTo>
                    <a:pt x="30" y="138"/>
                  </a:lnTo>
                  <a:lnTo>
                    <a:pt x="42" y="150"/>
                  </a:lnTo>
                  <a:lnTo>
                    <a:pt x="54" y="156"/>
                  </a:lnTo>
                  <a:lnTo>
                    <a:pt x="60" y="162"/>
                  </a:lnTo>
                  <a:lnTo>
                    <a:pt x="72" y="162"/>
                  </a:lnTo>
                  <a:lnTo>
                    <a:pt x="78" y="156"/>
                  </a:lnTo>
                  <a:lnTo>
                    <a:pt x="96" y="156"/>
                  </a:lnTo>
                  <a:lnTo>
                    <a:pt x="96" y="168"/>
                  </a:lnTo>
                  <a:lnTo>
                    <a:pt x="90" y="174"/>
                  </a:lnTo>
                  <a:lnTo>
                    <a:pt x="72" y="174"/>
                  </a:lnTo>
                  <a:lnTo>
                    <a:pt x="72" y="192"/>
                  </a:lnTo>
                  <a:lnTo>
                    <a:pt x="54" y="192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2" y="234"/>
                  </a:lnTo>
                  <a:lnTo>
                    <a:pt x="18" y="234"/>
                  </a:lnTo>
                  <a:lnTo>
                    <a:pt x="12" y="240"/>
                  </a:lnTo>
                  <a:lnTo>
                    <a:pt x="6" y="240"/>
                  </a:lnTo>
                  <a:lnTo>
                    <a:pt x="6" y="246"/>
                  </a:lnTo>
                  <a:lnTo>
                    <a:pt x="12" y="246"/>
                  </a:lnTo>
                  <a:lnTo>
                    <a:pt x="18" y="252"/>
                  </a:lnTo>
                  <a:lnTo>
                    <a:pt x="6" y="252"/>
                  </a:lnTo>
                  <a:lnTo>
                    <a:pt x="0" y="258"/>
                  </a:lnTo>
                  <a:lnTo>
                    <a:pt x="0" y="270"/>
                  </a:lnTo>
                  <a:lnTo>
                    <a:pt x="42" y="270"/>
                  </a:lnTo>
                  <a:lnTo>
                    <a:pt x="24" y="288"/>
                  </a:lnTo>
                  <a:lnTo>
                    <a:pt x="30" y="282"/>
                  </a:lnTo>
                  <a:lnTo>
                    <a:pt x="48" y="282"/>
                  </a:lnTo>
                  <a:lnTo>
                    <a:pt x="48" y="288"/>
                  </a:lnTo>
                  <a:lnTo>
                    <a:pt x="42" y="288"/>
                  </a:lnTo>
                  <a:lnTo>
                    <a:pt x="36" y="294"/>
                  </a:lnTo>
                  <a:lnTo>
                    <a:pt x="30" y="294"/>
                  </a:lnTo>
                  <a:lnTo>
                    <a:pt x="36" y="300"/>
                  </a:lnTo>
                  <a:lnTo>
                    <a:pt x="60" y="300"/>
                  </a:lnTo>
                  <a:lnTo>
                    <a:pt x="96" y="288"/>
                  </a:lnTo>
                  <a:lnTo>
                    <a:pt x="108" y="282"/>
                  </a:lnTo>
                  <a:lnTo>
                    <a:pt x="120" y="270"/>
                  </a:lnTo>
                  <a:lnTo>
                    <a:pt x="120" y="264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50" y="264"/>
                  </a:lnTo>
                  <a:lnTo>
                    <a:pt x="162" y="252"/>
                  </a:lnTo>
                  <a:lnTo>
                    <a:pt x="180" y="246"/>
                  </a:lnTo>
                  <a:lnTo>
                    <a:pt x="204" y="246"/>
                  </a:lnTo>
                  <a:lnTo>
                    <a:pt x="210" y="240"/>
                  </a:lnTo>
                  <a:lnTo>
                    <a:pt x="252" y="240"/>
                  </a:lnTo>
                  <a:lnTo>
                    <a:pt x="246" y="222"/>
                  </a:lnTo>
                  <a:lnTo>
                    <a:pt x="264" y="222"/>
                  </a:lnTo>
                  <a:lnTo>
                    <a:pt x="264" y="198"/>
                  </a:lnTo>
                  <a:lnTo>
                    <a:pt x="270" y="192"/>
                  </a:lnTo>
                  <a:lnTo>
                    <a:pt x="270" y="180"/>
                  </a:lnTo>
                  <a:lnTo>
                    <a:pt x="276" y="168"/>
                  </a:lnTo>
                  <a:lnTo>
                    <a:pt x="276" y="15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1" name="Google Shape;231;p7"/>
            <p:cNvSpPr/>
            <p:nvPr/>
          </p:nvSpPr>
          <p:spPr>
            <a:xfrm>
              <a:off x="5289551" y="2446338"/>
              <a:ext cx="277813" cy="268288"/>
            </a:xfrm>
            <a:custGeom>
              <a:rect b="b" l="l" r="r" t="t"/>
              <a:pathLst>
                <a:path extrusionOk="0" h="660" w="684">
                  <a:moveTo>
                    <a:pt x="678" y="564"/>
                  </a:moveTo>
                  <a:lnTo>
                    <a:pt x="666" y="552"/>
                  </a:lnTo>
                  <a:lnTo>
                    <a:pt x="654" y="546"/>
                  </a:lnTo>
                  <a:lnTo>
                    <a:pt x="648" y="516"/>
                  </a:lnTo>
                  <a:lnTo>
                    <a:pt x="642" y="516"/>
                  </a:lnTo>
                  <a:lnTo>
                    <a:pt x="636" y="510"/>
                  </a:lnTo>
                  <a:lnTo>
                    <a:pt x="624" y="504"/>
                  </a:lnTo>
                  <a:lnTo>
                    <a:pt x="618" y="498"/>
                  </a:lnTo>
                  <a:lnTo>
                    <a:pt x="618" y="462"/>
                  </a:lnTo>
                  <a:lnTo>
                    <a:pt x="624" y="450"/>
                  </a:lnTo>
                  <a:lnTo>
                    <a:pt x="624" y="438"/>
                  </a:lnTo>
                  <a:lnTo>
                    <a:pt x="594" y="402"/>
                  </a:lnTo>
                  <a:lnTo>
                    <a:pt x="588" y="390"/>
                  </a:lnTo>
                  <a:lnTo>
                    <a:pt x="582" y="384"/>
                  </a:lnTo>
                  <a:lnTo>
                    <a:pt x="564" y="384"/>
                  </a:lnTo>
                  <a:lnTo>
                    <a:pt x="546" y="366"/>
                  </a:lnTo>
                  <a:lnTo>
                    <a:pt x="534" y="360"/>
                  </a:lnTo>
                  <a:lnTo>
                    <a:pt x="528" y="354"/>
                  </a:lnTo>
                  <a:lnTo>
                    <a:pt x="504" y="354"/>
                  </a:lnTo>
                  <a:lnTo>
                    <a:pt x="504" y="312"/>
                  </a:lnTo>
                  <a:lnTo>
                    <a:pt x="498" y="312"/>
                  </a:lnTo>
                  <a:lnTo>
                    <a:pt x="492" y="306"/>
                  </a:lnTo>
                  <a:lnTo>
                    <a:pt x="468" y="294"/>
                  </a:lnTo>
                  <a:lnTo>
                    <a:pt x="456" y="282"/>
                  </a:lnTo>
                  <a:lnTo>
                    <a:pt x="444" y="276"/>
                  </a:lnTo>
                  <a:lnTo>
                    <a:pt x="438" y="270"/>
                  </a:lnTo>
                  <a:lnTo>
                    <a:pt x="438" y="264"/>
                  </a:lnTo>
                  <a:lnTo>
                    <a:pt x="444" y="252"/>
                  </a:lnTo>
                  <a:lnTo>
                    <a:pt x="450" y="246"/>
                  </a:lnTo>
                  <a:lnTo>
                    <a:pt x="438" y="234"/>
                  </a:lnTo>
                  <a:lnTo>
                    <a:pt x="438" y="228"/>
                  </a:lnTo>
                  <a:lnTo>
                    <a:pt x="450" y="216"/>
                  </a:lnTo>
                  <a:lnTo>
                    <a:pt x="462" y="216"/>
                  </a:lnTo>
                  <a:lnTo>
                    <a:pt x="462" y="186"/>
                  </a:lnTo>
                  <a:lnTo>
                    <a:pt x="468" y="186"/>
                  </a:lnTo>
                  <a:lnTo>
                    <a:pt x="480" y="174"/>
                  </a:lnTo>
                  <a:lnTo>
                    <a:pt x="480" y="168"/>
                  </a:lnTo>
                  <a:lnTo>
                    <a:pt x="474" y="156"/>
                  </a:lnTo>
                  <a:lnTo>
                    <a:pt x="462" y="144"/>
                  </a:lnTo>
                  <a:lnTo>
                    <a:pt x="462" y="138"/>
                  </a:lnTo>
                  <a:lnTo>
                    <a:pt x="480" y="120"/>
                  </a:lnTo>
                  <a:lnTo>
                    <a:pt x="480" y="114"/>
                  </a:lnTo>
                  <a:lnTo>
                    <a:pt x="468" y="114"/>
                  </a:lnTo>
                  <a:lnTo>
                    <a:pt x="456" y="120"/>
                  </a:lnTo>
                  <a:lnTo>
                    <a:pt x="450" y="126"/>
                  </a:lnTo>
                  <a:lnTo>
                    <a:pt x="438" y="108"/>
                  </a:lnTo>
                  <a:lnTo>
                    <a:pt x="414" y="102"/>
                  </a:lnTo>
                  <a:lnTo>
                    <a:pt x="414" y="84"/>
                  </a:lnTo>
                  <a:lnTo>
                    <a:pt x="402" y="72"/>
                  </a:lnTo>
                  <a:lnTo>
                    <a:pt x="378" y="24"/>
                  </a:lnTo>
                  <a:lnTo>
                    <a:pt x="378" y="12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330" y="0"/>
                  </a:lnTo>
                  <a:lnTo>
                    <a:pt x="306" y="0"/>
                  </a:lnTo>
                  <a:lnTo>
                    <a:pt x="306" y="6"/>
                  </a:lnTo>
                  <a:lnTo>
                    <a:pt x="300" y="12"/>
                  </a:lnTo>
                  <a:lnTo>
                    <a:pt x="288" y="12"/>
                  </a:lnTo>
                  <a:lnTo>
                    <a:pt x="276" y="0"/>
                  </a:lnTo>
                  <a:lnTo>
                    <a:pt x="234" y="0"/>
                  </a:lnTo>
                  <a:lnTo>
                    <a:pt x="234" y="12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204" y="36"/>
                  </a:lnTo>
                  <a:lnTo>
                    <a:pt x="198" y="48"/>
                  </a:lnTo>
                  <a:lnTo>
                    <a:pt x="192" y="54"/>
                  </a:lnTo>
                  <a:lnTo>
                    <a:pt x="180" y="54"/>
                  </a:lnTo>
                  <a:lnTo>
                    <a:pt x="168" y="60"/>
                  </a:lnTo>
                  <a:lnTo>
                    <a:pt x="156" y="60"/>
                  </a:lnTo>
                  <a:lnTo>
                    <a:pt x="150" y="66"/>
                  </a:lnTo>
                  <a:lnTo>
                    <a:pt x="144" y="78"/>
                  </a:lnTo>
                  <a:lnTo>
                    <a:pt x="144" y="90"/>
                  </a:lnTo>
                  <a:lnTo>
                    <a:pt x="150" y="102"/>
                  </a:lnTo>
                  <a:lnTo>
                    <a:pt x="156" y="108"/>
                  </a:lnTo>
                  <a:lnTo>
                    <a:pt x="156" y="120"/>
                  </a:lnTo>
                  <a:lnTo>
                    <a:pt x="162" y="132"/>
                  </a:lnTo>
                  <a:lnTo>
                    <a:pt x="162" y="162"/>
                  </a:lnTo>
                  <a:lnTo>
                    <a:pt x="156" y="174"/>
                  </a:lnTo>
                  <a:lnTo>
                    <a:pt x="150" y="192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68" y="222"/>
                  </a:lnTo>
                  <a:lnTo>
                    <a:pt x="162" y="228"/>
                  </a:lnTo>
                  <a:lnTo>
                    <a:pt x="138" y="240"/>
                  </a:lnTo>
                  <a:lnTo>
                    <a:pt x="78" y="264"/>
                  </a:lnTo>
                  <a:lnTo>
                    <a:pt x="66" y="270"/>
                  </a:lnTo>
                  <a:lnTo>
                    <a:pt x="6" y="318"/>
                  </a:lnTo>
                  <a:lnTo>
                    <a:pt x="0" y="318"/>
                  </a:lnTo>
                  <a:lnTo>
                    <a:pt x="0" y="324"/>
                  </a:lnTo>
                  <a:lnTo>
                    <a:pt x="24" y="366"/>
                  </a:lnTo>
                  <a:lnTo>
                    <a:pt x="24" y="384"/>
                  </a:lnTo>
                  <a:lnTo>
                    <a:pt x="48" y="402"/>
                  </a:lnTo>
                  <a:lnTo>
                    <a:pt x="48" y="414"/>
                  </a:lnTo>
                  <a:lnTo>
                    <a:pt x="60" y="426"/>
                  </a:lnTo>
                  <a:lnTo>
                    <a:pt x="126" y="426"/>
                  </a:lnTo>
                  <a:lnTo>
                    <a:pt x="156" y="456"/>
                  </a:lnTo>
                  <a:lnTo>
                    <a:pt x="168" y="462"/>
                  </a:lnTo>
                  <a:lnTo>
                    <a:pt x="180" y="474"/>
                  </a:lnTo>
                  <a:lnTo>
                    <a:pt x="228" y="498"/>
                  </a:lnTo>
                  <a:lnTo>
                    <a:pt x="234" y="504"/>
                  </a:lnTo>
                  <a:lnTo>
                    <a:pt x="246" y="510"/>
                  </a:lnTo>
                  <a:lnTo>
                    <a:pt x="438" y="654"/>
                  </a:lnTo>
                  <a:lnTo>
                    <a:pt x="522" y="654"/>
                  </a:lnTo>
                  <a:lnTo>
                    <a:pt x="570" y="660"/>
                  </a:lnTo>
                  <a:lnTo>
                    <a:pt x="564" y="660"/>
                  </a:lnTo>
                  <a:lnTo>
                    <a:pt x="570" y="654"/>
                  </a:lnTo>
                  <a:lnTo>
                    <a:pt x="588" y="618"/>
                  </a:lnTo>
                  <a:lnTo>
                    <a:pt x="588" y="606"/>
                  </a:lnTo>
                  <a:lnTo>
                    <a:pt x="594" y="600"/>
                  </a:lnTo>
                  <a:lnTo>
                    <a:pt x="600" y="588"/>
                  </a:lnTo>
                  <a:lnTo>
                    <a:pt x="648" y="588"/>
                  </a:lnTo>
                  <a:lnTo>
                    <a:pt x="654" y="594"/>
                  </a:lnTo>
                  <a:lnTo>
                    <a:pt x="678" y="582"/>
                  </a:lnTo>
                  <a:lnTo>
                    <a:pt x="684" y="576"/>
                  </a:lnTo>
                  <a:lnTo>
                    <a:pt x="678" y="570"/>
                  </a:lnTo>
                  <a:lnTo>
                    <a:pt x="678" y="56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2" name="Google Shape;232;p7"/>
            <p:cNvSpPr/>
            <p:nvPr/>
          </p:nvSpPr>
          <p:spPr>
            <a:xfrm>
              <a:off x="5408613" y="2365375"/>
              <a:ext cx="584200" cy="479425"/>
            </a:xfrm>
            <a:custGeom>
              <a:rect b="b" l="l" r="r" t="t"/>
              <a:pathLst>
                <a:path extrusionOk="0" h="1182" w="1440">
                  <a:moveTo>
                    <a:pt x="1338" y="1176"/>
                  </a:moveTo>
                  <a:lnTo>
                    <a:pt x="1338" y="1170"/>
                  </a:lnTo>
                  <a:lnTo>
                    <a:pt x="1332" y="1158"/>
                  </a:lnTo>
                  <a:lnTo>
                    <a:pt x="1332" y="1128"/>
                  </a:lnTo>
                  <a:lnTo>
                    <a:pt x="1344" y="1116"/>
                  </a:lnTo>
                  <a:lnTo>
                    <a:pt x="1344" y="1110"/>
                  </a:lnTo>
                  <a:lnTo>
                    <a:pt x="1350" y="1104"/>
                  </a:lnTo>
                  <a:lnTo>
                    <a:pt x="1356" y="1086"/>
                  </a:lnTo>
                  <a:lnTo>
                    <a:pt x="1368" y="1086"/>
                  </a:lnTo>
                  <a:lnTo>
                    <a:pt x="1374" y="1080"/>
                  </a:lnTo>
                  <a:lnTo>
                    <a:pt x="1374" y="1074"/>
                  </a:lnTo>
                  <a:lnTo>
                    <a:pt x="1380" y="1074"/>
                  </a:lnTo>
                  <a:lnTo>
                    <a:pt x="1380" y="1068"/>
                  </a:lnTo>
                  <a:lnTo>
                    <a:pt x="1386" y="1062"/>
                  </a:lnTo>
                  <a:lnTo>
                    <a:pt x="1398" y="1056"/>
                  </a:lnTo>
                  <a:lnTo>
                    <a:pt x="1428" y="1056"/>
                  </a:lnTo>
                  <a:lnTo>
                    <a:pt x="1428" y="1062"/>
                  </a:lnTo>
                  <a:lnTo>
                    <a:pt x="1434" y="1062"/>
                  </a:lnTo>
                  <a:lnTo>
                    <a:pt x="1440" y="1056"/>
                  </a:lnTo>
                  <a:lnTo>
                    <a:pt x="1440" y="1044"/>
                  </a:lnTo>
                  <a:lnTo>
                    <a:pt x="1434" y="1026"/>
                  </a:lnTo>
                  <a:lnTo>
                    <a:pt x="1428" y="1014"/>
                  </a:lnTo>
                  <a:lnTo>
                    <a:pt x="1422" y="1008"/>
                  </a:lnTo>
                  <a:lnTo>
                    <a:pt x="1404" y="1008"/>
                  </a:lnTo>
                  <a:lnTo>
                    <a:pt x="1404" y="996"/>
                  </a:lnTo>
                  <a:lnTo>
                    <a:pt x="1398" y="984"/>
                  </a:lnTo>
                  <a:lnTo>
                    <a:pt x="1398" y="960"/>
                  </a:lnTo>
                  <a:lnTo>
                    <a:pt x="1392" y="960"/>
                  </a:lnTo>
                  <a:lnTo>
                    <a:pt x="1398" y="930"/>
                  </a:lnTo>
                  <a:lnTo>
                    <a:pt x="1374" y="930"/>
                  </a:lnTo>
                  <a:lnTo>
                    <a:pt x="1362" y="912"/>
                  </a:lnTo>
                  <a:lnTo>
                    <a:pt x="1350" y="918"/>
                  </a:lnTo>
                  <a:lnTo>
                    <a:pt x="1332" y="918"/>
                  </a:lnTo>
                  <a:lnTo>
                    <a:pt x="1326" y="912"/>
                  </a:lnTo>
                  <a:lnTo>
                    <a:pt x="1314" y="894"/>
                  </a:lnTo>
                  <a:lnTo>
                    <a:pt x="1308" y="876"/>
                  </a:lnTo>
                  <a:lnTo>
                    <a:pt x="1296" y="864"/>
                  </a:lnTo>
                  <a:lnTo>
                    <a:pt x="1284" y="846"/>
                  </a:lnTo>
                  <a:lnTo>
                    <a:pt x="1278" y="840"/>
                  </a:lnTo>
                  <a:lnTo>
                    <a:pt x="1272" y="828"/>
                  </a:lnTo>
                  <a:lnTo>
                    <a:pt x="1248" y="804"/>
                  </a:lnTo>
                  <a:lnTo>
                    <a:pt x="1242" y="804"/>
                  </a:lnTo>
                  <a:lnTo>
                    <a:pt x="1242" y="792"/>
                  </a:lnTo>
                  <a:lnTo>
                    <a:pt x="1260" y="774"/>
                  </a:lnTo>
                  <a:lnTo>
                    <a:pt x="1266" y="762"/>
                  </a:lnTo>
                  <a:lnTo>
                    <a:pt x="1272" y="756"/>
                  </a:lnTo>
                  <a:lnTo>
                    <a:pt x="1296" y="708"/>
                  </a:lnTo>
                  <a:lnTo>
                    <a:pt x="1284" y="684"/>
                  </a:lnTo>
                  <a:lnTo>
                    <a:pt x="1278" y="678"/>
                  </a:lnTo>
                  <a:lnTo>
                    <a:pt x="1242" y="678"/>
                  </a:lnTo>
                  <a:lnTo>
                    <a:pt x="1230" y="672"/>
                  </a:lnTo>
                  <a:lnTo>
                    <a:pt x="1224" y="672"/>
                  </a:lnTo>
                  <a:lnTo>
                    <a:pt x="1218" y="666"/>
                  </a:lnTo>
                  <a:lnTo>
                    <a:pt x="1218" y="612"/>
                  </a:lnTo>
                  <a:lnTo>
                    <a:pt x="1212" y="606"/>
                  </a:lnTo>
                  <a:lnTo>
                    <a:pt x="1200" y="582"/>
                  </a:lnTo>
                  <a:lnTo>
                    <a:pt x="1188" y="564"/>
                  </a:lnTo>
                  <a:lnTo>
                    <a:pt x="1176" y="540"/>
                  </a:lnTo>
                  <a:lnTo>
                    <a:pt x="1182" y="528"/>
                  </a:lnTo>
                  <a:lnTo>
                    <a:pt x="1200" y="510"/>
                  </a:lnTo>
                  <a:lnTo>
                    <a:pt x="1200" y="504"/>
                  </a:lnTo>
                  <a:lnTo>
                    <a:pt x="1194" y="498"/>
                  </a:lnTo>
                  <a:lnTo>
                    <a:pt x="1170" y="498"/>
                  </a:lnTo>
                  <a:lnTo>
                    <a:pt x="1170" y="468"/>
                  </a:lnTo>
                  <a:lnTo>
                    <a:pt x="1158" y="456"/>
                  </a:lnTo>
                  <a:lnTo>
                    <a:pt x="1158" y="450"/>
                  </a:lnTo>
                  <a:lnTo>
                    <a:pt x="1164" y="444"/>
                  </a:lnTo>
                  <a:lnTo>
                    <a:pt x="1176" y="438"/>
                  </a:lnTo>
                  <a:lnTo>
                    <a:pt x="1182" y="432"/>
                  </a:lnTo>
                  <a:lnTo>
                    <a:pt x="1188" y="432"/>
                  </a:lnTo>
                  <a:lnTo>
                    <a:pt x="1176" y="414"/>
                  </a:lnTo>
                  <a:lnTo>
                    <a:pt x="1200" y="408"/>
                  </a:lnTo>
                  <a:lnTo>
                    <a:pt x="1200" y="402"/>
                  </a:lnTo>
                  <a:lnTo>
                    <a:pt x="1194" y="396"/>
                  </a:lnTo>
                  <a:lnTo>
                    <a:pt x="1194" y="372"/>
                  </a:lnTo>
                  <a:lnTo>
                    <a:pt x="1188" y="360"/>
                  </a:lnTo>
                  <a:lnTo>
                    <a:pt x="1188" y="354"/>
                  </a:lnTo>
                  <a:lnTo>
                    <a:pt x="1194" y="342"/>
                  </a:lnTo>
                  <a:lnTo>
                    <a:pt x="1200" y="336"/>
                  </a:lnTo>
                  <a:lnTo>
                    <a:pt x="1188" y="306"/>
                  </a:lnTo>
                  <a:lnTo>
                    <a:pt x="1194" y="282"/>
                  </a:lnTo>
                  <a:lnTo>
                    <a:pt x="1182" y="282"/>
                  </a:lnTo>
                  <a:lnTo>
                    <a:pt x="1182" y="246"/>
                  </a:lnTo>
                  <a:lnTo>
                    <a:pt x="1116" y="252"/>
                  </a:lnTo>
                  <a:lnTo>
                    <a:pt x="1110" y="246"/>
                  </a:lnTo>
                  <a:lnTo>
                    <a:pt x="1104" y="234"/>
                  </a:lnTo>
                  <a:lnTo>
                    <a:pt x="1092" y="228"/>
                  </a:lnTo>
                  <a:lnTo>
                    <a:pt x="1080" y="216"/>
                  </a:lnTo>
                  <a:lnTo>
                    <a:pt x="1068" y="216"/>
                  </a:lnTo>
                  <a:lnTo>
                    <a:pt x="1062" y="210"/>
                  </a:lnTo>
                  <a:lnTo>
                    <a:pt x="1056" y="210"/>
                  </a:lnTo>
                  <a:lnTo>
                    <a:pt x="1050" y="204"/>
                  </a:lnTo>
                  <a:lnTo>
                    <a:pt x="1044" y="192"/>
                  </a:lnTo>
                  <a:lnTo>
                    <a:pt x="1044" y="186"/>
                  </a:lnTo>
                  <a:lnTo>
                    <a:pt x="1038" y="180"/>
                  </a:lnTo>
                  <a:lnTo>
                    <a:pt x="1032" y="180"/>
                  </a:lnTo>
                  <a:lnTo>
                    <a:pt x="1020" y="174"/>
                  </a:lnTo>
                  <a:lnTo>
                    <a:pt x="1002" y="174"/>
                  </a:lnTo>
                  <a:lnTo>
                    <a:pt x="990" y="168"/>
                  </a:lnTo>
                  <a:lnTo>
                    <a:pt x="972" y="168"/>
                  </a:lnTo>
                  <a:lnTo>
                    <a:pt x="972" y="174"/>
                  </a:lnTo>
                  <a:lnTo>
                    <a:pt x="960" y="168"/>
                  </a:lnTo>
                  <a:lnTo>
                    <a:pt x="954" y="162"/>
                  </a:lnTo>
                  <a:lnTo>
                    <a:pt x="942" y="156"/>
                  </a:lnTo>
                  <a:lnTo>
                    <a:pt x="936" y="150"/>
                  </a:lnTo>
                  <a:lnTo>
                    <a:pt x="906" y="150"/>
                  </a:lnTo>
                  <a:lnTo>
                    <a:pt x="906" y="138"/>
                  </a:lnTo>
                  <a:lnTo>
                    <a:pt x="894" y="126"/>
                  </a:lnTo>
                  <a:lnTo>
                    <a:pt x="834" y="126"/>
                  </a:lnTo>
                  <a:lnTo>
                    <a:pt x="834" y="132"/>
                  </a:lnTo>
                  <a:lnTo>
                    <a:pt x="828" y="138"/>
                  </a:lnTo>
                  <a:lnTo>
                    <a:pt x="816" y="132"/>
                  </a:lnTo>
                  <a:lnTo>
                    <a:pt x="780" y="132"/>
                  </a:lnTo>
                  <a:lnTo>
                    <a:pt x="768" y="138"/>
                  </a:lnTo>
                  <a:lnTo>
                    <a:pt x="750" y="156"/>
                  </a:lnTo>
                  <a:lnTo>
                    <a:pt x="738" y="162"/>
                  </a:lnTo>
                  <a:lnTo>
                    <a:pt x="732" y="168"/>
                  </a:lnTo>
                  <a:lnTo>
                    <a:pt x="732" y="180"/>
                  </a:lnTo>
                  <a:lnTo>
                    <a:pt x="720" y="186"/>
                  </a:lnTo>
                  <a:lnTo>
                    <a:pt x="708" y="198"/>
                  </a:lnTo>
                  <a:lnTo>
                    <a:pt x="678" y="198"/>
                  </a:lnTo>
                  <a:lnTo>
                    <a:pt x="690" y="210"/>
                  </a:lnTo>
                  <a:lnTo>
                    <a:pt x="690" y="222"/>
                  </a:lnTo>
                  <a:lnTo>
                    <a:pt x="696" y="228"/>
                  </a:lnTo>
                  <a:lnTo>
                    <a:pt x="696" y="234"/>
                  </a:lnTo>
                  <a:lnTo>
                    <a:pt x="690" y="240"/>
                  </a:lnTo>
                  <a:lnTo>
                    <a:pt x="678" y="240"/>
                  </a:lnTo>
                  <a:lnTo>
                    <a:pt x="666" y="234"/>
                  </a:lnTo>
                  <a:lnTo>
                    <a:pt x="660" y="228"/>
                  </a:lnTo>
                  <a:lnTo>
                    <a:pt x="654" y="228"/>
                  </a:lnTo>
                  <a:lnTo>
                    <a:pt x="648" y="234"/>
                  </a:lnTo>
                  <a:lnTo>
                    <a:pt x="624" y="234"/>
                  </a:lnTo>
                  <a:lnTo>
                    <a:pt x="612" y="240"/>
                  </a:lnTo>
                  <a:lnTo>
                    <a:pt x="600" y="240"/>
                  </a:lnTo>
                  <a:lnTo>
                    <a:pt x="582" y="246"/>
                  </a:lnTo>
                  <a:lnTo>
                    <a:pt x="558" y="258"/>
                  </a:lnTo>
                  <a:lnTo>
                    <a:pt x="546" y="252"/>
                  </a:lnTo>
                  <a:lnTo>
                    <a:pt x="534" y="252"/>
                  </a:lnTo>
                  <a:lnTo>
                    <a:pt x="522" y="246"/>
                  </a:lnTo>
                  <a:lnTo>
                    <a:pt x="498" y="246"/>
                  </a:lnTo>
                  <a:lnTo>
                    <a:pt x="480" y="240"/>
                  </a:lnTo>
                  <a:lnTo>
                    <a:pt x="468" y="228"/>
                  </a:lnTo>
                  <a:lnTo>
                    <a:pt x="456" y="222"/>
                  </a:lnTo>
                  <a:lnTo>
                    <a:pt x="444" y="210"/>
                  </a:lnTo>
                  <a:lnTo>
                    <a:pt x="438" y="198"/>
                  </a:lnTo>
                  <a:lnTo>
                    <a:pt x="432" y="192"/>
                  </a:lnTo>
                  <a:lnTo>
                    <a:pt x="432" y="186"/>
                  </a:lnTo>
                  <a:lnTo>
                    <a:pt x="378" y="186"/>
                  </a:lnTo>
                  <a:lnTo>
                    <a:pt x="354" y="162"/>
                  </a:lnTo>
                  <a:lnTo>
                    <a:pt x="336" y="126"/>
                  </a:lnTo>
                  <a:lnTo>
                    <a:pt x="330" y="120"/>
                  </a:lnTo>
                  <a:lnTo>
                    <a:pt x="330" y="114"/>
                  </a:lnTo>
                  <a:lnTo>
                    <a:pt x="312" y="114"/>
                  </a:lnTo>
                  <a:lnTo>
                    <a:pt x="312" y="108"/>
                  </a:lnTo>
                  <a:lnTo>
                    <a:pt x="306" y="102"/>
                  </a:lnTo>
                  <a:lnTo>
                    <a:pt x="300" y="102"/>
                  </a:lnTo>
                  <a:lnTo>
                    <a:pt x="294" y="96"/>
                  </a:lnTo>
                  <a:lnTo>
                    <a:pt x="282" y="90"/>
                  </a:lnTo>
                  <a:lnTo>
                    <a:pt x="270" y="78"/>
                  </a:lnTo>
                  <a:lnTo>
                    <a:pt x="270" y="72"/>
                  </a:lnTo>
                  <a:lnTo>
                    <a:pt x="282" y="72"/>
                  </a:lnTo>
                  <a:lnTo>
                    <a:pt x="288" y="66"/>
                  </a:lnTo>
                  <a:lnTo>
                    <a:pt x="288" y="60"/>
                  </a:lnTo>
                  <a:lnTo>
                    <a:pt x="282" y="54"/>
                  </a:lnTo>
                  <a:lnTo>
                    <a:pt x="276" y="54"/>
                  </a:lnTo>
                  <a:lnTo>
                    <a:pt x="276" y="42"/>
                  </a:lnTo>
                  <a:lnTo>
                    <a:pt x="282" y="36"/>
                  </a:lnTo>
                  <a:lnTo>
                    <a:pt x="282" y="18"/>
                  </a:lnTo>
                  <a:lnTo>
                    <a:pt x="276" y="12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46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204" y="36"/>
                  </a:lnTo>
                  <a:lnTo>
                    <a:pt x="192" y="48"/>
                  </a:lnTo>
                  <a:lnTo>
                    <a:pt x="192" y="54"/>
                  </a:lnTo>
                  <a:lnTo>
                    <a:pt x="186" y="60"/>
                  </a:lnTo>
                  <a:lnTo>
                    <a:pt x="180" y="72"/>
                  </a:lnTo>
                  <a:lnTo>
                    <a:pt x="132" y="72"/>
                  </a:lnTo>
                  <a:lnTo>
                    <a:pt x="96" y="60"/>
                  </a:lnTo>
                  <a:lnTo>
                    <a:pt x="84" y="54"/>
                  </a:lnTo>
                  <a:lnTo>
                    <a:pt x="66" y="36"/>
                  </a:lnTo>
                  <a:lnTo>
                    <a:pt x="54" y="12"/>
                  </a:lnTo>
                  <a:lnTo>
                    <a:pt x="54" y="6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24" y="18"/>
                  </a:lnTo>
                  <a:lnTo>
                    <a:pt x="24" y="30"/>
                  </a:lnTo>
                  <a:lnTo>
                    <a:pt x="0" y="30"/>
                  </a:lnTo>
                  <a:lnTo>
                    <a:pt x="18" y="54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108"/>
                  </a:lnTo>
                  <a:lnTo>
                    <a:pt x="36" y="114"/>
                  </a:lnTo>
                  <a:lnTo>
                    <a:pt x="42" y="114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30" y="138"/>
                  </a:lnTo>
                  <a:lnTo>
                    <a:pt x="24" y="144"/>
                  </a:lnTo>
                  <a:lnTo>
                    <a:pt x="60" y="162"/>
                  </a:lnTo>
                  <a:lnTo>
                    <a:pt x="60" y="192"/>
                  </a:lnTo>
                  <a:lnTo>
                    <a:pt x="84" y="198"/>
                  </a:lnTo>
                  <a:lnTo>
                    <a:pt x="84" y="210"/>
                  </a:lnTo>
                  <a:lnTo>
                    <a:pt x="96" y="246"/>
                  </a:lnTo>
                  <a:lnTo>
                    <a:pt x="108" y="270"/>
                  </a:lnTo>
                  <a:lnTo>
                    <a:pt x="120" y="282"/>
                  </a:lnTo>
                  <a:lnTo>
                    <a:pt x="120" y="300"/>
                  </a:lnTo>
                  <a:lnTo>
                    <a:pt x="144" y="306"/>
                  </a:lnTo>
                  <a:lnTo>
                    <a:pt x="156" y="324"/>
                  </a:lnTo>
                  <a:lnTo>
                    <a:pt x="162" y="318"/>
                  </a:lnTo>
                  <a:lnTo>
                    <a:pt x="174" y="312"/>
                  </a:lnTo>
                  <a:lnTo>
                    <a:pt x="186" y="312"/>
                  </a:lnTo>
                  <a:lnTo>
                    <a:pt x="186" y="318"/>
                  </a:lnTo>
                  <a:lnTo>
                    <a:pt x="168" y="336"/>
                  </a:lnTo>
                  <a:lnTo>
                    <a:pt x="168" y="342"/>
                  </a:lnTo>
                  <a:lnTo>
                    <a:pt x="180" y="354"/>
                  </a:lnTo>
                  <a:lnTo>
                    <a:pt x="186" y="366"/>
                  </a:lnTo>
                  <a:lnTo>
                    <a:pt x="186" y="372"/>
                  </a:lnTo>
                  <a:lnTo>
                    <a:pt x="174" y="384"/>
                  </a:lnTo>
                  <a:lnTo>
                    <a:pt x="168" y="384"/>
                  </a:lnTo>
                  <a:lnTo>
                    <a:pt x="168" y="414"/>
                  </a:lnTo>
                  <a:lnTo>
                    <a:pt x="156" y="414"/>
                  </a:lnTo>
                  <a:lnTo>
                    <a:pt x="144" y="426"/>
                  </a:lnTo>
                  <a:lnTo>
                    <a:pt x="144" y="432"/>
                  </a:lnTo>
                  <a:lnTo>
                    <a:pt x="156" y="444"/>
                  </a:lnTo>
                  <a:lnTo>
                    <a:pt x="150" y="450"/>
                  </a:lnTo>
                  <a:lnTo>
                    <a:pt x="144" y="462"/>
                  </a:lnTo>
                  <a:lnTo>
                    <a:pt x="144" y="468"/>
                  </a:lnTo>
                  <a:lnTo>
                    <a:pt x="150" y="474"/>
                  </a:lnTo>
                  <a:lnTo>
                    <a:pt x="162" y="480"/>
                  </a:lnTo>
                  <a:lnTo>
                    <a:pt x="174" y="492"/>
                  </a:lnTo>
                  <a:lnTo>
                    <a:pt x="198" y="504"/>
                  </a:lnTo>
                  <a:lnTo>
                    <a:pt x="204" y="510"/>
                  </a:lnTo>
                  <a:lnTo>
                    <a:pt x="210" y="510"/>
                  </a:lnTo>
                  <a:lnTo>
                    <a:pt x="210" y="552"/>
                  </a:lnTo>
                  <a:lnTo>
                    <a:pt x="234" y="552"/>
                  </a:lnTo>
                  <a:lnTo>
                    <a:pt x="240" y="558"/>
                  </a:lnTo>
                  <a:lnTo>
                    <a:pt x="252" y="564"/>
                  </a:lnTo>
                  <a:lnTo>
                    <a:pt x="270" y="582"/>
                  </a:lnTo>
                  <a:lnTo>
                    <a:pt x="288" y="582"/>
                  </a:lnTo>
                  <a:lnTo>
                    <a:pt x="294" y="588"/>
                  </a:lnTo>
                  <a:lnTo>
                    <a:pt x="300" y="600"/>
                  </a:lnTo>
                  <a:lnTo>
                    <a:pt x="330" y="636"/>
                  </a:lnTo>
                  <a:lnTo>
                    <a:pt x="330" y="648"/>
                  </a:lnTo>
                  <a:lnTo>
                    <a:pt x="324" y="660"/>
                  </a:lnTo>
                  <a:lnTo>
                    <a:pt x="324" y="696"/>
                  </a:lnTo>
                  <a:lnTo>
                    <a:pt x="330" y="702"/>
                  </a:lnTo>
                  <a:lnTo>
                    <a:pt x="342" y="708"/>
                  </a:lnTo>
                  <a:lnTo>
                    <a:pt x="348" y="714"/>
                  </a:lnTo>
                  <a:lnTo>
                    <a:pt x="354" y="714"/>
                  </a:lnTo>
                  <a:lnTo>
                    <a:pt x="360" y="744"/>
                  </a:lnTo>
                  <a:lnTo>
                    <a:pt x="372" y="750"/>
                  </a:lnTo>
                  <a:lnTo>
                    <a:pt x="384" y="762"/>
                  </a:lnTo>
                  <a:lnTo>
                    <a:pt x="384" y="768"/>
                  </a:lnTo>
                  <a:lnTo>
                    <a:pt x="390" y="774"/>
                  </a:lnTo>
                  <a:lnTo>
                    <a:pt x="402" y="780"/>
                  </a:lnTo>
                  <a:lnTo>
                    <a:pt x="408" y="786"/>
                  </a:lnTo>
                  <a:lnTo>
                    <a:pt x="420" y="792"/>
                  </a:lnTo>
                  <a:lnTo>
                    <a:pt x="426" y="786"/>
                  </a:lnTo>
                  <a:lnTo>
                    <a:pt x="426" y="774"/>
                  </a:lnTo>
                  <a:lnTo>
                    <a:pt x="420" y="768"/>
                  </a:lnTo>
                  <a:lnTo>
                    <a:pt x="420" y="762"/>
                  </a:lnTo>
                  <a:lnTo>
                    <a:pt x="426" y="756"/>
                  </a:lnTo>
                  <a:lnTo>
                    <a:pt x="438" y="750"/>
                  </a:lnTo>
                  <a:lnTo>
                    <a:pt x="444" y="756"/>
                  </a:lnTo>
                  <a:lnTo>
                    <a:pt x="450" y="756"/>
                  </a:lnTo>
                  <a:lnTo>
                    <a:pt x="450" y="768"/>
                  </a:lnTo>
                  <a:lnTo>
                    <a:pt x="456" y="780"/>
                  </a:lnTo>
                  <a:lnTo>
                    <a:pt x="474" y="780"/>
                  </a:lnTo>
                  <a:lnTo>
                    <a:pt x="474" y="786"/>
                  </a:lnTo>
                  <a:lnTo>
                    <a:pt x="474" y="780"/>
                  </a:lnTo>
                  <a:lnTo>
                    <a:pt x="480" y="780"/>
                  </a:lnTo>
                  <a:lnTo>
                    <a:pt x="480" y="768"/>
                  </a:lnTo>
                  <a:lnTo>
                    <a:pt x="504" y="768"/>
                  </a:lnTo>
                  <a:lnTo>
                    <a:pt x="504" y="804"/>
                  </a:lnTo>
                  <a:lnTo>
                    <a:pt x="510" y="810"/>
                  </a:lnTo>
                  <a:lnTo>
                    <a:pt x="516" y="810"/>
                  </a:lnTo>
                  <a:lnTo>
                    <a:pt x="528" y="816"/>
                  </a:lnTo>
                  <a:lnTo>
                    <a:pt x="540" y="828"/>
                  </a:lnTo>
                  <a:lnTo>
                    <a:pt x="540" y="846"/>
                  </a:lnTo>
                  <a:lnTo>
                    <a:pt x="552" y="858"/>
                  </a:lnTo>
                  <a:lnTo>
                    <a:pt x="558" y="870"/>
                  </a:lnTo>
                  <a:lnTo>
                    <a:pt x="564" y="876"/>
                  </a:lnTo>
                  <a:lnTo>
                    <a:pt x="570" y="876"/>
                  </a:lnTo>
                  <a:lnTo>
                    <a:pt x="582" y="894"/>
                  </a:lnTo>
                  <a:lnTo>
                    <a:pt x="582" y="906"/>
                  </a:lnTo>
                  <a:lnTo>
                    <a:pt x="594" y="930"/>
                  </a:lnTo>
                  <a:lnTo>
                    <a:pt x="600" y="936"/>
                  </a:lnTo>
                  <a:lnTo>
                    <a:pt x="606" y="936"/>
                  </a:lnTo>
                  <a:lnTo>
                    <a:pt x="612" y="942"/>
                  </a:lnTo>
                  <a:lnTo>
                    <a:pt x="618" y="954"/>
                  </a:lnTo>
                  <a:lnTo>
                    <a:pt x="618" y="960"/>
                  </a:lnTo>
                  <a:lnTo>
                    <a:pt x="648" y="960"/>
                  </a:lnTo>
                  <a:lnTo>
                    <a:pt x="666" y="984"/>
                  </a:lnTo>
                  <a:lnTo>
                    <a:pt x="684" y="978"/>
                  </a:lnTo>
                  <a:lnTo>
                    <a:pt x="702" y="978"/>
                  </a:lnTo>
                  <a:lnTo>
                    <a:pt x="720" y="996"/>
                  </a:lnTo>
                  <a:lnTo>
                    <a:pt x="738" y="1008"/>
                  </a:lnTo>
                  <a:lnTo>
                    <a:pt x="756" y="1026"/>
                  </a:lnTo>
                  <a:lnTo>
                    <a:pt x="792" y="1050"/>
                  </a:lnTo>
                  <a:lnTo>
                    <a:pt x="810" y="1050"/>
                  </a:lnTo>
                  <a:lnTo>
                    <a:pt x="822" y="1056"/>
                  </a:lnTo>
                  <a:lnTo>
                    <a:pt x="834" y="1068"/>
                  </a:lnTo>
                  <a:lnTo>
                    <a:pt x="852" y="1068"/>
                  </a:lnTo>
                  <a:lnTo>
                    <a:pt x="876" y="1056"/>
                  </a:lnTo>
                  <a:lnTo>
                    <a:pt x="876" y="1050"/>
                  </a:lnTo>
                  <a:lnTo>
                    <a:pt x="900" y="1056"/>
                  </a:lnTo>
                  <a:lnTo>
                    <a:pt x="912" y="1032"/>
                  </a:lnTo>
                  <a:lnTo>
                    <a:pt x="930" y="1032"/>
                  </a:lnTo>
                  <a:lnTo>
                    <a:pt x="954" y="1008"/>
                  </a:lnTo>
                  <a:lnTo>
                    <a:pt x="966" y="1020"/>
                  </a:lnTo>
                  <a:lnTo>
                    <a:pt x="972" y="1014"/>
                  </a:lnTo>
                  <a:lnTo>
                    <a:pt x="984" y="1014"/>
                  </a:lnTo>
                  <a:lnTo>
                    <a:pt x="1002" y="1032"/>
                  </a:lnTo>
                  <a:lnTo>
                    <a:pt x="1014" y="1050"/>
                  </a:lnTo>
                  <a:lnTo>
                    <a:pt x="1020" y="1068"/>
                  </a:lnTo>
                  <a:lnTo>
                    <a:pt x="1032" y="1080"/>
                  </a:lnTo>
                  <a:lnTo>
                    <a:pt x="1032" y="1098"/>
                  </a:lnTo>
                  <a:lnTo>
                    <a:pt x="1038" y="1110"/>
                  </a:lnTo>
                  <a:lnTo>
                    <a:pt x="1044" y="1116"/>
                  </a:lnTo>
                  <a:lnTo>
                    <a:pt x="1056" y="1122"/>
                  </a:lnTo>
                  <a:lnTo>
                    <a:pt x="1080" y="1122"/>
                  </a:lnTo>
                  <a:lnTo>
                    <a:pt x="1080" y="1128"/>
                  </a:lnTo>
                  <a:lnTo>
                    <a:pt x="1086" y="1134"/>
                  </a:lnTo>
                  <a:lnTo>
                    <a:pt x="1098" y="1140"/>
                  </a:lnTo>
                  <a:lnTo>
                    <a:pt x="1164" y="1140"/>
                  </a:lnTo>
                  <a:lnTo>
                    <a:pt x="1176" y="1146"/>
                  </a:lnTo>
                  <a:lnTo>
                    <a:pt x="1200" y="1170"/>
                  </a:lnTo>
                  <a:lnTo>
                    <a:pt x="1212" y="1170"/>
                  </a:lnTo>
                  <a:lnTo>
                    <a:pt x="1224" y="1164"/>
                  </a:lnTo>
                  <a:lnTo>
                    <a:pt x="1230" y="1164"/>
                  </a:lnTo>
                  <a:lnTo>
                    <a:pt x="1242" y="1158"/>
                  </a:lnTo>
                  <a:lnTo>
                    <a:pt x="1248" y="1158"/>
                  </a:lnTo>
                  <a:lnTo>
                    <a:pt x="1254" y="1164"/>
                  </a:lnTo>
                  <a:lnTo>
                    <a:pt x="1278" y="1176"/>
                  </a:lnTo>
                  <a:lnTo>
                    <a:pt x="1296" y="1182"/>
                  </a:lnTo>
                  <a:lnTo>
                    <a:pt x="1326" y="1182"/>
                  </a:lnTo>
                  <a:lnTo>
                    <a:pt x="1338" y="117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3" name="Google Shape;233;p7"/>
            <p:cNvSpPr/>
            <p:nvPr/>
          </p:nvSpPr>
          <p:spPr>
            <a:xfrm>
              <a:off x="6959601" y="3481388"/>
              <a:ext cx="1325563" cy="528638"/>
            </a:xfrm>
            <a:custGeom>
              <a:rect b="b" l="l" r="r" t="t"/>
              <a:pathLst>
                <a:path extrusionOk="0" h="1302" w="3264">
                  <a:moveTo>
                    <a:pt x="1788" y="984"/>
                  </a:moveTo>
                  <a:lnTo>
                    <a:pt x="1806" y="978"/>
                  </a:lnTo>
                  <a:lnTo>
                    <a:pt x="1818" y="954"/>
                  </a:lnTo>
                  <a:lnTo>
                    <a:pt x="1812" y="930"/>
                  </a:lnTo>
                  <a:lnTo>
                    <a:pt x="1788" y="984"/>
                  </a:lnTo>
                  <a:close/>
                  <a:moveTo>
                    <a:pt x="672" y="462"/>
                  </a:moveTo>
                  <a:lnTo>
                    <a:pt x="702" y="480"/>
                  </a:lnTo>
                  <a:lnTo>
                    <a:pt x="702" y="450"/>
                  </a:lnTo>
                  <a:lnTo>
                    <a:pt x="672" y="426"/>
                  </a:lnTo>
                  <a:lnTo>
                    <a:pt x="672" y="462"/>
                  </a:lnTo>
                  <a:close/>
                  <a:moveTo>
                    <a:pt x="678" y="492"/>
                  </a:moveTo>
                  <a:lnTo>
                    <a:pt x="654" y="516"/>
                  </a:lnTo>
                  <a:lnTo>
                    <a:pt x="678" y="546"/>
                  </a:lnTo>
                  <a:lnTo>
                    <a:pt x="678" y="492"/>
                  </a:lnTo>
                  <a:close/>
                  <a:moveTo>
                    <a:pt x="906" y="714"/>
                  </a:moveTo>
                  <a:lnTo>
                    <a:pt x="930" y="732"/>
                  </a:lnTo>
                  <a:lnTo>
                    <a:pt x="936" y="708"/>
                  </a:lnTo>
                  <a:lnTo>
                    <a:pt x="936" y="702"/>
                  </a:lnTo>
                  <a:lnTo>
                    <a:pt x="930" y="696"/>
                  </a:lnTo>
                  <a:lnTo>
                    <a:pt x="930" y="690"/>
                  </a:lnTo>
                  <a:lnTo>
                    <a:pt x="912" y="672"/>
                  </a:lnTo>
                  <a:lnTo>
                    <a:pt x="900" y="666"/>
                  </a:lnTo>
                  <a:lnTo>
                    <a:pt x="888" y="666"/>
                  </a:lnTo>
                  <a:lnTo>
                    <a:pt x="882" y="672"/>
                  </a:lnTo>
                  <a:lnTo>
                    <a:pt x="876" y="684"/>
                  </a:lnTo>
                  <a:lnTo>
                    <a:pt x="882" y="696"/>
                  </a:lnTo>
                  <a:lnTo>
                    <a:pt x="882" y="708"/>
                  </a:lnTo>
                  <a:lnTo>
                    <a:pt x="888" y="720"/>
                  </a:lnTo>
                  <a:lnTo>
                    <a:pt x="906" y="714"/>
                  </a:lnTo>
                  <a:close/>
                  <a:moveTo>
                    <a:pt x="684" y="372"/>
                  </a:moveTo>
                  <a:lnTo>
                    <a:pt x="672" y="360"/>
                  </a:lnTo>
                  <a:lnTo>
                    <a:pt x="660" y="372"/>
                  </a:lnTo>
                  <a:lnTo>
                    <a:pt x="672" y="396"/>
                  </a:lnTo>
                  <a:lnTo>
                    <a:pt x="684" y="396"/>
                  </a:lnTo>
                  <a:lnTo>
                    <a:pt x="684" y="372"/>
                  </a:lnTo>
                  <a:close/>
                  <a:moveTo>
                    <a:pt x="750" y="624"/>
                  </a:moveTo>
                  <a:lnTo>
                    <a:pt x="750" y="630"/>
                  </a:lnTo>
                  <a:lnTo>
                    <a:pt x="756" y="636"/>
                  </a:lnTo>
                  <a:lnTo>
                    <a:pt x="756" y="648"/>
                  </a:lnTo>
                  <a:lnTo>
                    <a:pt x="774" y="684"/>
                  </a:lnTo>
                  <a:lnTo>
                    <a:pt x="786" y="690"/>
                  </a:lnTo>
                  <a:lnTo>
                    <a:pt x="804" y="696"/>
                  </a:lnTo>
                  <a:lnTo>
                    <a:pt x="816" y="702"/>
                  </a:lnTo>
                  <a:lnTo>
                    <a:pt x="834" y="702"/>
                  </a:lnTo>
                  <a:lnTo>
                    <a:pt x="828" y="660"/>
                  </a:lnTo>
                  <a:lnTo>
                    <a:pt x="810" y="648"/>
                  </a:lnTo>
                  <a:lnTo>
                    <a:pt x="810" y="618"/>
                  </a:lnTo>
                  <a:lnTo>
                    <a:pt x="804" y="606"/>
                  </a:lnTo>
                  <a:lnTo>
                    <a:pt x="792" y="600"/>
                  </a:lnTo>
                  <a:lnTo>
                    <a:pt x="786" y="588"/>
                  </a:lnTo>
                  <a:lnTo>
                    <a:pt x="768" y="582"/>
                  </a:lnTo>
                  <a:lnTo>
                    <a:pt x="756" y="576"/>
                  </a:lnTo>
                  <a:lnTo>
                    <a:pt x="732" y="576"/>
                  </a:lnTo>
                  <a:lnTo>
                    <a:pt x="732" y="582"/>
                  </a:lnTo>
                  <a:lnTo>
                    <a:pt x="726" y="588"/>
                  </a:lnTo>
                  <a:lnTo>
                    <a:pt x="726" y="600"/>
                  </a:lnTo>
                  <a:lnTo>
                    <a:pt x="714" y="600"/>
                  </a:lnTo>
                  <a:lnTo>
                    <a:pt x="714" y="606"/>
                  </a:lnTo>
                  <a:lnTo>
                    <a:pt x="708" y="612"/>
                  </a:lnTo>
                  <a:lnTo>
                    <a:pt x="714" y="624"/>
                  </a:lnTo>
                  <a:lnTo>
                    <a:pt x="750" y="624"/>
                  </a:lnTo>
                  <a:close/>
                  <a:moveTo>
                    <a:pt x="246" y="438"/>
                  </a:moveTo>
                  <a:lnTo>
                    <a:pt x="222" y="462"/>
                  </a:lnTo>
                  <a:lnTo>
                    <a:pt x="234" y="492"/>
                  </a:lnTo>
                  <a:lnTo>
                    <a:pt x="234" y="498"/>
                  </a:lnTo>
                  <a:lnTo>
                    <a:pt x="228" y="504"/>
                  </a:lnTo>
                  <a:lnTo>
                    <a:pt x="228" y="510"/>
                  </a:lnTo>
                  <a:lnTo>
                    <a:pt x="240" y="510"/>
                  </a:lnTo>
                  <a:lnTo>
                    <a:pt x="246" y="504"/>
                  </a:lnTo>
                  <a:lnTo>
                    <a:pt x="246" y="468"/>
                  </a:lnTo>
                  <a:lnTo>
                    <a:pt x="252" y="456"/>
                  </a:lnTo>
                  <a:lnTo>
                    <a:pt x="246" y="438"/>
                  </a:lnTo>
                  <a:close/>
                  <a:moveTo>
                    <a:pt x="264" y="534"/>
                  </a:moveTo>
                  <a:lnTo>
                    <a:pt x="258" y="546"/>
                  </a:lnTo>
                  <a:lnTo>
                    <a:pt x="258" y="588"/>
                  </a:lnTo>
                  <a:lnTo>
                    <a:pt x="264" y="600"/>
                  </a:lnTo>
                  <a:lnTo>
                    <a:pt x="276" y="612"/>
                  </a:lnTo>
                  <a:lnTo>
                    <a:pt x="288" y="612"/>
                  </a:lnTo>
                  <a:lnTo>
                    <a:pt x="294" y="606"/>
                  </a:lnTo>
                  <a:lnTo>
                    <a:pt x="294" y="588"/>
                  </a:lnTo>
                  <a:lnTo>
                    <a:pt x="288" y="576"/>
                  </a:lnTo>
                  <a:lnTo>
                    <a:pt x="282" y="558"/>
                  </a:lnTo>
                  <a:lnTo>
                    <a:pt x="282" y="546"/>
                  </a:lnTo>
                  <a:lnTo>
                    <a:pt x="276" y="534"/>
                  </a:lnTo>
                  <a:lnTo>
                    <a:pt x="264" y="534"/>
                  </a:lnTo>
                  <a:close/>
                  <a:moveTo>
                    <a:pt x="48" y="222"/>
                  </a:moveTo>
                  <a:lnTo>
                    <a:pt x="42" y="228"/>
                  </a:lnTo>
                  <a:lnTo>
                    <a:pt x="42" y="246"/>
                  </a:lnTo>
                  <a:lnTo>
                    <a:pt x="48" y="258"/>
                  </a:lnTo>
                  <a:lnTo>
                    <a:pt x="66" y="258"/>
                  </a:lnTo>
                  <a:lnTo>
                    <a:pt x="84" y="276"/>
                  </a:lnTo>
                  <a:lnTo>
                    <a:pt x="90" y="270"/>
                  </a:lnTo>
                  <a:lnTo>
                    <a:pt x="90" y="252"/>
                  </a:lnTo>
                  <a:lnTo>
                    <a:pt x="78" y="246"/>
                  </a:lnTo>
                  <a:lnTo>
                    <a:pt x="72" y="234"/>
                  </a:lnTo>
                  <a:lnTo>
                    <a:pt x="60" y="228"/>
                  </a:lnTo>
                  <a:lnTo>
                    <a:pt x="54" y="222"/>
                  </a:lnTo>
                  <a:lnTo>
                    <a:pt x="48" y="222"/>
                  </a:lnTo>
                  <a:close/>
                  <a:moveTo>
                    <a:pt x="162" y="330"/>
                  </a:moveTo>
                  <a:lnTo>
                    <a:pt x="156" y="330"/>
                  </a:lnTo>
                  <a:lnTo>
                    <a:pt x="144" y="342"/>
                  </a:lnTo>
                  <a:lnTo>
                    <a:pt x="144" y="354"/>
                  </a:lnTo>
                  <a:lnTo>
                    <a:pt x="156" y="366"/>
                  </a:lnTo>
                  <a:lnTo>
                    <a:pt x="162" y="378"/>
                  </a:lnTo>
                  <a:lnTo>
                    <a:pt x="174" y="390"/>
                  </a:lnTo>
                  <a:lnTo>
                    <a:pt x="180" y="402"/>
                  </a:lnTo>
                  <a:lnTo>
                    <a:pt x="192" y="414"/>
                  </a:lnTo>
                  <a:lnTo>
                    <a:pt x="198" y="408"/>
                  </a:lnTo>
                  <a:lnTo>
                    <a:pt x="198" y="402"/>
                  </a:lnTo>
                  <a:lnTo>
                    <a:pt x="204" y="390"/>
                  </a:lnTo>
                  <a:lnTo>
                    <a:pt x="204" y="384"/>
                  </a:lnTo>
                  <a:lnTo>
                    <a:pt x="198" y="372"/>
                  </a:lnTo>
                  <a:lnTo>
                    <a:pt x="198" y="366"/>
                  </a:lnTo>
                  <a:lnTo>
                    <a:pt x="192" y="360"/>
                  </a:lnTo>
                  <a:lnTo>
                    <a:pt x="186" y="348"/>
                  </a:lnTo>
                  <a:lnTo>
                    <a:pt x="180" y="342"/>
                  </a:lnTo>
                  <a:lnTo>
                    <a:pt x="168" y="336"/>
                  </a:lnTo>
                  <a:lnTo>
                    <a:pt x="162" y="330"/>
                  </a:lnTo>
                  <a:close/>
                  <a:moveTo>
                    <a:pt x="2574" y="486"/>
                  </a:moveTo>
                  <a:lnTo>
                    <a:pt x="2574" y="474"/>
                  </a:lnTo>
                  <a:lnTo>
                    <a:pt x="2568" y="474"/>
                  </a:lnTo>
                  <a:lnTo>
                    <a:pt x="2556" y="468"/>
                  </a:lnTo>
                  <a:lnTo>
                    <a:pt x="2520" y="468"/>
                  </a:lnTo>
                  <a:lnTo>
                    <a:pt x="2514" y="474"/>
                  </a:lnTo>
                  <a:lnTo>
                    <a:pt x="2520" y="498"/>
                  </a:lnTo>
                  <a:lnTo>
                    <a:pt x="2526" y="498"/>
                  </a:lnTo>
                  <a:lnTo>
                    <a:pt x="2538" y="492"/>
                  </a:lnTo>
                  <a:lnTo>
                    <a:pt x="2562" y="492"/>
                  </a:lnTo>
                  <a:lnTo>
                    <a:pt x="2568" y="486"/>
                  </a:lnTo>
                  <a:lnTo>
                    <a:pt x="2574" y="486"/>
                  </a:lnTo>
                  <a:close/>
                  <a:moveTo>
                    <a:pt x="336" y="648"/>
                  </a:moveTo>
                  <a:lnTo>
                    <a:pt x="342" y="648"/>
                  </a:lnTo>
                  <a:lnTo>
                    <a:pt x="342" y="636"/>
                  </a:lnTo>
                  <a:lnTo>
                    <a:pt x="330" y="624"/>
                  </a:lnTo>
                  <a:lnTo>
                    <a:pt x="318" y="624"/>
                  </a:lnTo>
                  <a:lnTo>
                    <a:pt x="318" y="636"/>
                  </a:lnTo>
                  <a:lnTo>
                    <a:pt x="330" y="648"/>
                  </a:lnTo>
                  <a:lnTo>
                    <a:pt x="336" y="648"/>
                  </a:lnTo>
                  <a:close/>
                  <a:moveTo>
                    <a:pt x="2472" y="654"/>
                  </a:moveTo>
                  <a:lnTo>
                    <a:pt x="2484" y="648"/>
                  </a:lnTo>
                  <a:lnTo>
                    <a:pt x="2502" y="630"/>
                  </a:lnTo>
                  <a:lnTo>
                    <a:pt x="2502" y="618"/>
                  </a:lnTo>
                  <a:lnTo>
                    <a:pt x="2430" y="612"/>
                  </a:lnTo>
                  <a:lnTo>
                    <a:pt x="2430" y="624"/>
                  </a:lnTo>
                  <a:lnTo>
                    <a:pt x="2436" y="630"/>
                  </a:lnTo>
                  <a:lnTo>
                    <a:pt x="2442" y="642"/>
                  </a:lnTo>
                  <a:lnTo>
                    <a:pt x="2448" y="648"/>
                  </a:lnTo>
                  <a:lnTo>
                    <a:pt x="2460" y="654"/>
                  </a:lnTo>
                  <a:lnTo>
                    <a:pt x="2472" y="654"/>
                  </a:lnTo>
                  <a:close/>
                  <a:moveTo>
                    <a:pt x="2406" y="288"/>
                  </a:moveTo>
                  <a:lnTo>
                    <a:pt x="2418" y="276"/>
                  </a:lnTo>
                  <a:lnTo>
                    <a:pt x="2418" y="264"/>
                  </a:lnTo>
                  <a:lnTo>
                    <a:pt x="2412" y="258"/>
                  </a:lnTo>
                  <a:lnTo>
                    <a:pt x="2400" y="252"/>
                  </a:lnTo>
                  <a:lnTo>
                    <a:pt x="2376" y="252"/>
                  </a:lnTo>
                  <a:lnTo>
                    <a:pt x="2370" y="258"/>
                  </a:lnTo>
                  <a:lnTo>
                    <a:pt x="2370" y="264"/>
                  </a:lnTo>
                  <a:lnTo>
                    <a:pt x="2394" y="288"/>
                  </a:lnTo>
                  <a:lnTo>
                    <a:pt x="2406" y="288"/>
                  </a:lnTo>
                  <a:close/>
                  <a:moveTo>
                    <a:pt x="2868" y="528"/>
                  </a:moveTo>
                  <a:lnTo>
                    <a:pt x="2886" y="534"/>
                  </a:lnTo>
                  <a:lnTo>
                    <a:pt x="2892" y="534"/>
                  </a:lnTo>
                  <a:lnTo>
                    <a:pt x="2898" y="528"/>
                  </a:lnTo>
                  <a:lnTo>
                    <a:pt x="2898" y="522"/>
                  </a:lnTo>
                  <a:lnTo>
                    <a:pt x="2874" y="510"/>
                  </a:lnTo>
                  <a:lnTo>
                    <a:pt x="2868" y="516"/>
                  </a:lnTo>
                  <a:lnTo>
                    <a:pt x="2862" y="516"/>
                  </a:lnTo>
                  <a:lnTo>
                    <a:pt x="2862" y="522"/>
                  </a:lnTo>
                  <a:lnTo>
                    <a:pt x="2868" y="528"/>
                  </a:lnTo>
                  <a:close/>
                  <a:moveTo>
                    <a:pt x="2916" y="618"/>
                  </a:moveTo>
                  <a:lnTo>
                    <a:pt x="2928" y="618"/>
                  </a:lnTo>
                  <a:lnTo>
                    <a:pt x="2940" y="612"/>
                  </a:lnTo>
                  <a:lnTo>
                    <a:pt x="2958" y="612"/>
                  </a:lnTo>
                  <a:lnTo>
                    <a:pt x="2964" y="606"/>
                  </a:lnTo>
                  <a:lnTo>
                    <a:pt x="2970" y="606"/>
                  </a:lnTo>
                  <a:lnTo>
                    <a:pt x="2964" y="606"/>
                  </a:lnTo>
                  <a:lnTo>
                    <a:pt x="2958" y="600"/>
                  </a:lnTo>
                  <a:lnTo>
                    <a:pt x="2946" y="594"/>
                  </a:lnTo>
                  <a:lnTo>
                    <a:pt x="2934" y="594"/>
                  </a:lnTo>
                  <a:lnTo>
                    <a:pt x="2928" y="588"/>
                  </a:lnTo>
                  <a:lnTo>
                    <a:pt x="2922" y="588"/>
                  </a:lnTo>
                  <a:lnTo>
                    <a:pt x="2910" y="594"/>
                  </a:lnTo>
                  <a:lnTo>
                    <a:pt x="2892" y="594"/>
                  </a:lnTo>
                  <a:lnTo>
                    <a:pt x="2886" y="600"/>
                  </a:lnTo>
                  <a:lnTo>
                    <a:pt x="2880" y="600"/>
                  </a:lnTo>
                  <a:lnTo>
                    <a:pt x="2892" y="606"/>
                  </a:lnTo>
                  <a:lnTo>
                    <a:pt x="2898" y="612"/>
                  </a:lnTo>
                  <a:lnTo>
                    <a:pt x="2910" y="618"/>
                  </a:lnTo>
                  <a:lnTo>
                    <a:pt x="2916" y="618"/>
                  </a:lnTo>
                  <a:close/>
                  <a:moveTo>
                    <a:pt x="1710" y="552"/>
                  </a:moveTo>
                  <a:lnTo>
                    <a:pt x="1710" y="564"/>
                  </a:lnTo>
                  <a:lnTo>
                    <a:pt x="1716" y="570"/>
                  </a:lnTo>
                  <a:lnTo>
                    <a:pt x="1716" y="582"/>
                  </a:lnTo>
                  <a:lnTo>
                    <a:pt x="1722" y="594"/>
                  </a:lnTo>
                  <a:lnTo>
                    <a:pt x="1722" y="612"/>
                  </a:lnTo>
                  <a:lnTo>
                    <a:pt x="1716" y="618"/>
                  </a:lnTo>
                  <a:lnTo>
                    <a:pt x="1692" y="630"/>
                  </a:lnTo>
                  <a:lnTo>
                    <a:pt x="1686" y="636"/>
                  </a:lnTo>
                  <a:lnTo>
                    <a:pt x="1674" y="642"/>
                  </a:lnTo>
                  <a:lnTo>
                    <a:pt x="1674" y="678"/>
                  </a:lnTo>
                  <a:lnTo>
                    <a:pt x="1680" y="684"/>
                  </a:lnTo>
                  <a:lnTo>
                    <a:pt x="1686" y="696"/>
                  </a:lnTo>
                  <a:lnTo>
                    <a:pt x="1674" y="708"/>
                  </a:lnTo>
                  <a:lnTo>
                    <a:pt x="1674" y="720"/>
                  </a:lnTo>
                  <a:lnTo>
                    <a:pt x="1680" y="726"/>
                  </a:lnTo>
                  <a:lnTo>
                    <a:pt x="1692" y="732"/>
                  </a:lnTo>
                  <a:lnTo>
                    <a:pt x="1698" y="726"/>
                  </a:lnTo>
                  <a:lnTo>
                    <a:pt x="1722" y="726"/>
                  </a:lnTo>
                  <a:lnTo>
                    <a:pt x="1728" y="732"/>
                  </a:lnTo>
                  <a:lnTo>
                    <a:pt x="1728" y="756"/>
                  </a:lnTo>
                  <a:lnTo>
                    <a:pt x="1722" y="762"/>
                  </a:lnTo>
                  <a:lnTo>
                    <a:pt x="1740" y="780"/>
                  </a:lnTo>
                  <a:lnTo>
                    <a:pt x="1728" y="846"/>
                  </a:lnTo>
                  <a:lnTo>
                    <a:pt x="1710" y="864"/>
                  </a:lnTo>
                  <a:lnTo>
                    <a:pt x="1704" y="876"/>
                  </a:lnTo>
                  <a:lnTo>
                    <a:pt x="1704" y="888"/>
                  </a:lnTo>
                  <a:lnTo>
                    <a:pt x="1710" y="906"/>
                  </a:lnTo>
                  <a:lnTo>
                    <a:pt x="1722" y="924"/>
                  </a:lnTo>
                  <a:lnTo>
                    <a:pt x="1746" y="936"/>
                  </a:lnTo>
                  <a:lnTo>
                    <a:pt x="1764" y="930"/>
                  </a:lnTo>
                  <a:lnTo>
                    <a:pt x="1788" y="906"/>
                  </a:lnTo>
                  <a:lnTo>
                    <a:pt x="1788" y="864"/>
                  </a:lnTo>
                  <a:lnTo>
                    <a:pt x="1782" y="858"/>
                  </a:lnTo>
                  <a:lnTo>
                    <a:pt x="1776" y="846"/>
                  </a:lnTo>
                  <a:lnTo>
                    <a:pt x="1800" y="822"/>
                  </a:lnTo>
                  <a:lnTo>
                    <a:pt x="1806" y="804"/>
                  </a:lnTo>
                  <a:lnTo>
                    <a:pt x="1806" y="774"/>
                  </a:lnTo>
                  <a:lnTo>
                    <a:pt x="1812" y="756"/>
                  </a:lnTo>
                  <a:lnTo>
                    <a:pt x="1812" y="726"/>
                  </a:lnTo>
                  <a:lnTo>
                    <a:pt x="1806" y="714"/>
                  </a:lnTo>
                  <a:lnTo>
                    <a:pt x="1800" y="696"/>
                  </a:lnTo>
                  <a:lnTo>
                    <a:pt x="1794" y="684"/>
                  </a:lnTo>
                  <a:lnTo>
                    <a:pt x="1794" y="636"/>
                  </a:lnTo>
                  <a:lnTo>
                    <a:pt x="1800" y="630"/>
                  </a:lnTo>
                  <a:lnTo>
                    <a:pt x="1800" y="624"/>
                  </a:lnTo>
                  <a:lnTo>
                    <a:pt x="1806" y="618"/>
                  </a:lnTo>
                  <a:lnTo>
                    <a:pt x="1812" y="618"/>
                  </a:lnTo>
                  <a:lnTo>
                    <a:pt x="1818" y="624"/>
                  </a:lnTo>
                  <a:lnTo>
                    <a:pt x="1824" y="642"/>
                  </a:lnTo>
                  <a:lnTo>
                    <a:pt x="1830" y="666"/>
                  </a:lnTo>
                  <a:lnTo>
                    <a:pt x="1836" y="684"/>
                  </a:lnTo>
                  <a:lnTo>
                    <a:pt x="1836" y="702"/>
                  </a:lnTo>
                  <a:lnTo>
                    <a:pt x="1866" y="738"/>
                  </a:lnTo>
                  <a:lnTo>
                    <a:pt x="1866" y="792"/>
                  </a:lnTo>
                  <a:lnTo>
                    <a:pt x="1890" y="822"/>
                  </a:lnTo>
                  <a:lnTo>
                    <a:pt x="1890" y="858"/>
                  </a:lnTo>
                  <a:lnTo>
                    <a:pt x="1902" y="930"/>
                  </a:lnTo>
                  <a:lnTo>
                    <a:pt x="1920" y="918"/>
                  </a:lnTo>
                  <a:lnTo>
                    <a:pt x="1962" y="930"/>
                  </a:lnTo>
                  <a:lnTo>
                    <a:pt x="1962" y="870"/>
                  </a:lnTo>
                  <a:lnTo>
                    <a:pt x="1968" y="864"/>
                  </a:lnTo>
                  <a:lnTo>
                    <a:pt x="1974" y="852"/>
                  </a:lnTo>
                  <a:lnTo>
                    <a:pt x="1980" y="876"/>
                  </a:lnTo>
                  <a:lnTo>
                    <a:pt x="1998" y="876"/>
                  </a:lnTo>
                  <a:lnTo>
                    <a:pt x="2004" y="870"/>
                  </a:lnTo>
                  <a:lnTo>
                    <a:pt x="2010" y="858"/>
                  </a:lnTo>
                  <a:lnTo>
                    <a:pt x="2010" y="828"/>
                  </a:lnTo>
                  <a:lnTo>
                    <a:pt x="2004" y="822"/>
                  </a:lnTo>
                  <a:lnTo>
                    <a:pt x="2004" y="816"/>
                  </a:lnTo>
                  <a:lnTo>
                    <a:pt x="1992" y="810"/>
                  </a:lnTo>
                  <a:lnTo>
                    <a:pt x="1986" y="798"/>
                  </a:lnTo>
                  <a:lnTo>
                    <a:pt x="1974" y="792"/>
                  </a:lnTo>
                  <a:lnTo>
                    <a:pt x="1962" y="780"/>
                  </a:lnTo>
                  <a:lnTo>
                    <a:pt x="1956" y="768"/>
                  </a:lnTo>
                  <a:lnTo>
                    <a:pt x="1944" y="756"/>
                  </a:lnTo>
                  <a:lnTo>
                    <a:pt x="1944" y="750"/>
                  </a:lnTo>
                  <a:lnTo>
                    <a:pt x="1956" y="726"/>
                  </a:lnTo>
                  <a:lnTo>
                    <a:pt x="1968" y="720"/>
                  </a:lnTo>
                  <a:lnTo>
                    <a:pt x="1968" y="708"/>
                  </a:lnTo>
                  <a:lnTo>
                    <a:pt x="1962" y="696"/>
                  </a:lnTo>
                  <a:lnTo>
                    <a:pt x="1938" y="684"/>
                  </a:lnTo>
                  <a:lnTo>
                    <a:pt x="1932" y="672"/>
                  </a:lnTo>
                  <a:lnTo>
                    <a:pt x="1932" y="642"/>
                  </a:lnTo>
                  <a:lnTo>
                    <a:pt x="1938" y="636"/>
                  </a:lnTo>
                  <a:lnTo>
                    <a:pt x="1938" y="630"/>
                  </a:lnTo>
                  <a:lnTo>
                    <a:pt x="1926" y="618"/>
                  </a:lnTo>
                  <a:lnTo>
                    <a:pt x="1914" y="612"/>
                  </a:lnTo>
                  <a:lnTo>
                    <a:pt x="1896" y="594"/>
                  </a:lnTo>
                  <a:lnTo>
                    <a:pt x="1884" y="588"/>
                  </a:lnTo>
                  <a:lnTo>
                    <a:pt x="1878" y="582"/>
                  </a:lnTo>
                  <a:lnTo>
                    <a:pt x="1914" y="582"/>
                  </a:lnTo>
                  <a:lnTo>
                    <a:pt x="1926" y="576"/>
                  </a:lnTo>
                  <a:lnTo>
                    <a:pt x="1932" y="570"/>
                  </a:lnTo>
                  <a:lnTo>
                    <a:pt x="1944" y="546"/>
                  </a:lnTo>
                  <a:lnTo>
                    <a:pt x="1950" y="540"/>
                  </a:lnTo>
                  <a:lnTo>
                    <a:pt x="1956" y="528"/>
                  </a:lnTo>
                  <a:lnTo>
                    <a:pt x="1992" y="528"/>
                  </a:lnTo>
                  <a:lnTo>
                    <a:pt x="2004" y="522"/>
                  </a:lnTo>
                  <a:lnTo>
                    <a:pt x="2010" y="522"/>
                  </a:lnTo>
                  <a:lnTo>
                    <a:pt x="2016" y="516"/>
                  </a:lnTo>
                  <a:lnTo>
                    <a:pt x="2016" y="504"/>
                  </a:lnTo>
                  <a:lnTo>
                    <a:pt x="1998" y="486"/>
                  </a:lnTo>
                  <a:lnTo>
                    <a:pt x="1986" y="480"/>
                  </a:lnTo>
                  <a:lnTo>
                    <a:pt x="1974" y="486"/>
                  </a:lnTo>
                  <a:lnTo>
                    <a:pt x="1956" y="504"/>
                  </a:lnTo>
                  <a:lnTo>
                    <a:pt x="1956" y="510"/>
                  </a:lnTo>
                  <a:lnTo>
                    <a:pt x="1944" y="510"/>
                  </a:lnTo>
                  <a:lnTo>
                    <a:pt x="1932" y="504"/>
                  </a:lnTo>
                  <a:lnTo>
                    <a:pt x="1896" y="504"/>
                  </a:lnTo>
                  <a:lnTo>
                    <a:pt x="1890" y="510"/>
                  </a:lnTo>
                  <a:lnTo>
                    <a:pt x="1884" y="522"/>
                  </a:lnTo>
                  <a:lnTo>
                    <a:pt x="1854" y="552"/>
                  </a:lnTo>
                  <a:lnTo>
                    <a:pt x="1848" y="546"/>
                  </a:lnTo>
                  <a:lnTo>
                    <a:pt x="1836" y="540"/>
                  </a:lnTo>
                  <a:lnTo>
                    <a:pt x="1824" y="516"/>
                  </a:lnTo>
                  <a:lnTo>
                    <a:pt x="1788" y="498"/>
                  </a:lnTo>
                  <a:lnTo>
                    <a:pt x="1776" y="498"/>
                  </a:lnTo>
                  <a:lnTo>
                    <a:pt x="1776" y="486"/>
                  </a:lnTo>
                  <a:lnTo>
                    <a:pt x="1782" y="468"/>
                  </a:lnTo>
                  <a:lnTo>
                    <a:pt x="1782" y="456"/>
                  </a:lnTo>
                  <a:lnTo>
                    <a:pt x="1794" y="420"/>
                  </a:lnTo>
                  <a:lnTo>
                    <a:pt x="1806" y="408"/>
                  </a:lnTo>
                  <a:lnTo>
                    <a:pt x="1824" y="408"/>
                  </a:lnTo>
                  <a:lnTo>
                    <a:pt x="1842" y="414"/>
                  </a:lnTo>
                  <a:lnTo>
                    <a:pt x="1896" y="414"/>
                  </a:lnTo>
                  <a:lnTo>
                    <a:pt x="1902" y="408"/>
                  </a:lnTo>
                  <a:lnTo>
                    <a:pt x="1908" y="408"/>
                  </a:lnTo>
                  <a:lnTo>
                    <a:pt x="1908" y="402"/>
                  </a:lnTo>
                  <a:lnTo>
                    <a:pt x="1914" y="396"/>
                  </a:lnTo>
                  <a:lnTo>
                    <a:pt x="1920" y="396"/>
                  </a:lnTo>
                  <a:lnTo>
                    <a:pt x="1944" y="402"/>
                  </a:lnTo>
                  <a:lnTo>
                    <a:pt x="1980" y="420"/>
                  </a:lnTo>
                  <a:lnTo>
                    <a:pt x="2010" y="432"/>
                  </a:lnTo>
                  <a:lnTo>
                    <a:pt x="2034" y="438"/>
                  </a:lnTo>
                  <a:lnTo>
                    <a:pt x="2040" y="438"/>
                  </a:lnTo>
                  <a:lnTo>
                    <a:pt x="2052" y="432"/>
                  </a:lnTo>
                  <a:lnTo>
                    <a:pt x="2064" y="420"/>
                  </a:lnTo>
                  <a:lnTo>
                    <a:pt x="2082" y="420"/>
                  </a:lnTo>
                  <a:lnTo>
                    <a:pt x="2094" y="414"/>
                  </a:lnTo>
                  <a:lnTo>
                    <a:pt x="2106" y="414"/>
                  </a:lnTo>
                  <a:lnTo>
                    <a:pt x="2112" y="408"/>
                  </a:lnTo>
                  <a:lnTo>
                    <a:pt x="2112" y="402"/>
                  </a:lnTo>
                  <a:lnTo>
                    <a:pt x="2106" y="396"/>
                  </a:lnTo>
                  <a:lnTo>
                    <a:pt x="2106" y="390"/>
                  </a:lnTo>
                  <a:lnTo>
                    <a:pt x="2118" y="378"/>
                  </a:lnTo>
                  <a:lnTo>
                    <a:pt x="2142" y="366"/>
                  </a:lnTo>
                  <a:lnTo>
                    <a:pt x="2148" y="360"/>
                  </a:lnTo>
                  <a:lnTo>
                    <a:pt x="2160" y="354"/>
                  </a:lnTo>
                  <a:lnTo>
                    <a:pt x="2148" y="324"/>
                  </a:lnTo>
                  <a:lnTo>
                    <a:pt x="2070" y="360"/>
                  </a:lnTo>
                  <a:lnTo>
                    <a:pt x="2076" y="366"/>
                  </a:lnTo>
                  <a:lnTo>
                    <a:pt x="2076" y="372"/>
                  </a:lnTo>
                  <a:lnTo>
                    <a:pt x="2070" y="378"/>
                  </a:lnTo>
                  <a:lnTo>
                    <a:pt x="2046" y="378"/>
                  </a:lnTo>
                  <a:lnTo>
                    <a:pt x="2022" y="366"/>
                  </a:lnTo>
                  <a:lnTo>
                    <a:pt x="2004" y="366"/>
                  </a:lnTo>
                  <a:lnTo>
                    <a:pt x="1968" y="384"/>
                  </a:lnTo>
                  <a:lnTo>
                    <a:pt x="1950" y="384"/>
                  </a:lnTo>
                  <a:lnTo>
                    <a:pt x="1938" y="378"/>
                  </a:lnTo>
                  <a:lnTo>
                    <a:pt x="1926" y="378"/>
                  </a:lnTo>
                  <a:lnTo>
                    <a:pt x="1902" y="366"/>
                  </a:lnTo>
                  <a:lnTo>
                    <a:pt x="1860" y="366"/>
                  </a:lnTo>
                  <a:lnTo>
                    <a:pt x="1872" y="348"/>
                  </a:lnTo>
                  <a:lnTo>
                    <a:pt x="1860" y="348"/>
                  </a:lnTo>
                  <a:lnTo>
                    <a:pt x="1848" y="342"/>
                  </a:lnTo>
                  <a:lnTo>
                    <a:pt x="1824" y="342"/>
                  </a:lnTo>
                  <a:lnTo>
                    <a:pt x="1824" y="366"/>
                  </a:lnTo>
                  <a:lnTo>
                    <a:pt x="1812" y="378"/>
                  </a:lnTo>
                  <a:lnTo>
                    <a:pt x="1788" y="390"/>
                  </a:lnTo>
                  <a:lnTo>
                    <a:pt x="1764" y="390"/>
                  </a:lnTo>
                  <a:lnTo>
                    <a:pt x="1758" y="396"/>
                  </a:lnTo>
                  <a:lnTo>
                    <a:pt x="1758" y="426"/>
                  </a:lnTo>
                  <a:lnTo>
                    <a:pt x="1740" y="432"/>
                  </a:lnTo>
                  <a:lnTo>
                    <a:pt x="1752" y="498"/>
                  </a:lnTo>
                  <a:lnTo>
                    <a:pt x="1740" y="498"/>
                  </a:lnTo>
                  <a:lnTo>
                    <a:pt x="1734" y="510"/>
                  </a:lnTo>
                  <a:lnTo>
                    <a:pt x="1728" y="516"/>
                  </a:lnTo>
                  <a:lnTo>
                    <a:pt x="1710" y="552"/>
                  </a:lnTo>
                  <a:close/>
                  <a:moveTo>
                    <a:pt x="1986" y="576"/>
                  </a:moveTo>
                  <a:lnTo>
                    <a:pt x="1986" y="594"/>
                  </a:lnTo>
                  <a:lnTo>
                    <a:pt x="1992" y="600"/>
                  </a:lnTo>
                  <a:lnTo>
                    <a:pt x="2004" y="600"/>
                  </a:lnTo>
                  <a:lnTo>
                    <a:pt x="2016" y="588"/>
                  </a:lnTo>
                  <a:lnTo>
                    <a:pt x="2016" y="576"/>
                  </a:lnTo>
                  <a:lnTo>
                    <a:pt x="1986" y="576"/>
                  </a:lnTo>
                  <a:close/>
                  <a:moveTo>
                    <a:pt x="1686" y="1110"/>
                  </a:moveTo>
                  <a:lnTo>
                    <a:pt x="1674" y="1110"/>
                  </a:lnTo>
                  <a:lnTo>
                    <a:pt x="1668" y="1116"/>
                  </a:lnTo>
                  <a:lnTo>
                    <a:pt x="1662" y="1116"/>
                  </a:lnTo>
                  <a:lnTo>
                    <a:pt x="1614" y="1104"/>
                  </a:lnTo>
                  <a:lnTo>
                    <a:pt x="1644" y="1146"/>
                  </a:lnTo>
                  <a:lnTo>
                    <a:pt x="1650" y="1152"/>
                  </a:lnTo>
                  <a:lnTo>
                    <a:pt x="1662" y="1158"/>
                  </a:lnTo>
                  <a:lnTo>
                    <a:pt x="1668" y="1164"/>
                  </a:lnTo>
                  <a:lnTo>
                    <a:pt x="1680" y="1170"/>
                  </a:lnTo>
                  <a:lnTo>
                    <a:pt x="1692" y="1158"/>
                  </a:lnTo>
                  <a:lnTo>
                    <a:pt x="1698" y="1140"/>
                  </a:lnTo>
                  <a:lnTo>
                    <a:pt x="1698" y="1128"/>
                  </a:lnTo>
                  <a:lnTo>
                    <a:pt x="1692" y="1116"/>
                  </a:lnTo>
                  <a:lnTo>
                    <a:pt x="1686" y="1110"/>
                  </a:lnTo>
                  <a:close/>
                  <a:moveTo>
                    <a:pt x="2094" y="1104"/>
                  </a:moveTo>
                  <a:lnTo>
                    <a:pt x="2064" y="1128"/>
                  </a:lnTo>
                  <a:lnTo>
                    <a:pt x="2094" y="1134"/>
                  </a:lnTo>
                  <a:lnTo>
                    <a:pt x="2094" y="1104"/>
                  </a:lnTo>
                  <a:close/>
                  <a:moveTo>
                    <a:pt x="486" y="294"/>
                  </a:moveTo>
                  <a:lnTo>
                    <a:pt x="474" y="288"/>
                  </a:lnTo>
                  <a:lnTo>
                    <a:pt x="468" y="288"/>
                  </a:lnTo>
                  <a:lnTo>
                    <a:pt x="456" y="294"/>
                  </a:lnTo>
                  <a:lnTo>
                    <a:pt x="456" y="312"/>
                  </a:lnTo>
                  <a:lnTo>
                    <a:pt x="468" y="324"/>
                  </a:lnTo>
                  <a:lnTo>
                    <a:pt x="474" y="318"/>
                  </a:lnTo>
                  <a:lnTo>
                    <a:pt x="486" y="318"/>
                  </a:lnTo>
                  <a:lnTo>
                    <a:pt x="486" y="312"/>
                  </a:lnTo>
                  <a:lnTo>
                    <a:pt x="492" y="300"/>
                  </a:lnTo>
                  <a:lnTo>
                    <a:pt x="486" y="294"/>
                  </a:lnTo>
                  <a:close/>
                  <a:moveTo>
                    <a:pt x="2346" y="588"/>
                  </a:moveTo>
                  <a:lnTo>
                    <a:pt x="2340" y="576"/>
                  </a:lnTo>
                  <a:lnTo>
                    <a:pt x="2328" y="570"/>
                  </a:lnTo>
                  <a:lnTo>
                    <a:pt x="2310" y="552"/>
                  </a:lnTo>
                  <a:lnTo>
                    <a:pt x="2304" y="552"/>
                  </a:lnTo>
                  <a:lnTo>
                    <a:pt x="2304" y="600"/>
                  </a:lnTo>
                  <a:lnTo>
                    <a:pt x="2316" y="600"/>
                  </a:lnTo>
                  <a:lnTo>
                    <a:pt x="2328" y="606"/>
                  </a:lnTo>
                  <a:lnTo>
                    <a:pt x="2334" y="606"/>
                  </a:lnTo>
                  <a:lnTo>
                    <a:pt x="2346" y="600"/>
                  </a:lnTo>
                  <a:lnTo>
                    <a:pt x="2346" y="588"/>
                  </a:lnTo>
                  <a:close/>
                  <a:moveTo>
                    <a:pt x="2310" y="474"/>
                  </a:moveTo>
                  <a:lnTo>
                    <a:pt x="2340" y="504"/>
                  </a:lnTo>
                  <a:lnTo>
                    <a:pt x="2358" y="516"/>
                  </a:lnTo>
                  <a:lnTo>
                    <a:pt x="2382" y="528"/>
                  </a:lnTo>
                  <a:lnTo>
                    <a:pt x="2400" y="528"/>
                  </a:lnTo>
                  <a:lnTo>
                    <a:pt x="2400" y="522"/>
                  </a:lnTo>
                  <a:lnTo>
                    <a:pt x="2358" y="480"/>
                  </a:lnTo>
                  <a:lnTo>
                    <a:pt x="2358" y="468"/>
                  </a:lnTo>
                  <a:lnTo>
                    <a:pt x="2364" y="456"/>
                  </a:lnTo>
                  <a:lnTo>
                    <a:pt x="2376" y="450"/>
                  </a:lnTo>
                  <a:lnTo>
                    <a:pt x="2394" y="450"/>
                  </a:lnTo>
                  <a:lnTo>
                    <a:pt x="2406" y="456"/>
                  </a:lnTo>
                  <a:lnTo>
                    <a:pt x="2424" y="444"/>
                  </a:lnTo>
                  <a:lnTo>
                    <a:pt x="2400" y="432"/>
                  </a:lnTo>
                  <a:lnTo>
                    <a:pt x="2412" y="426"/>
                  </a:lnTo>
                  <a:lnTo>
                    <a:pt x="2424" y="402"/>
                  </a:lnTo>
                  <a:lnTo>
                    <a:pt x="2412" y="378"/>
                  </a:lnTo>
                  <a:lnTo>
                    <a:pt x="2400" y="372"/>
                  </a:lnTo>
                  <a:lnTo>
                    <a:pt x="2382" y="372"/>
                  </a:lnTo>
                  <a:lnTo>
                    <a:pt x="2358" y="396"/>
                  </a:lnTo>
                  <a:lnTo>
                    <a:pt x="2346" y="402"/>
                  </a:lnTo>
                  <a:lnTo>
                    <a:pt x="2340" y="408"/>
                  </a:lnTo>
                  <a:lnTo>
                    <a:pt x="2334" y="408"/>
                  </a:lnTo>
                  <a:lnTo>
                    <a:pt x="2328" y="402"/>
                  </a:lnTo>
                  <a:lnTo>
                    <a:pt x="2328" y="366"/>
                  </a:lnTo>
                  <a:lnTo>
                    <a:pt x="2334" y="360"/>
                  </a:lnTo>
                  <a:lnTo>
                    <a:pt x="2346" y="336"/>
                  </a:lnTo>
                  <a:lnTo>
                    <a:pt x="2346" y="318"/>
                  </a:lnTo>
                  <a:lnTo>
                    <a:pt x="2340" y="312"/>
                  </a:lnTo>
                  <a:lnTo>
                    <a:pt x="2358" y="276"/>
                  </a:lnTo>
                  <a:lnTo>
                    <a:pt x="2316" y="312"/>
                  </a:lnTo>
                  <a:lnTo>
                    <a:pt x="2316" y="342"/>
                  </a:lnTo>
                  <a:lnTo>
                    <a:pt x="2304" y="348"/>
                  </a:lnTo>
                  <a:lnTo>
                    <a:pt x="2298" y="354"/>
                  </a:lnTo>
                  <a:lnTo>
                    <a:pt x="2286" y="378"/>
                  </a:lnTo>
                  <a:lnTo>
                    <a:pt x="2286" y="408"/>
                  </a:lnTo>
                  <a:lnTo>
                    <a:pt x="2298" y="420"/>
                  </a:lnTo>
                  <a:lnTo>
                    <a:pt x="2304" y="432"/>
                  </a:lnTo>
                  <a:lnTo>
                    <a:pt x="2310" y="438"/>
                  </a:lnTo>
                  <a:lnTo>
                    <a:pt x="2310" y="444"/>
                  </a:lnTo>
                  <a:lnTo>
                    <a:pt x="2304" y="450"/>
                  </a:lnTo>
                  <a:lnTo>
                    <a:pt x="2304" y="468"/>
                  </a:lnTo>
                  <a:lnTo>
                    <a:pt x="2310" y="474"/>
                  </a:lnTo>
                  <a:close/>
                  <a:moveTo>
                    <a:pt x="2250" y="708"/>
                  </a:moveTo>
                  <a:lnTo>
                    <a:pt x="2238" y="696"/>
                  </a:lnTo>
                  <a:lnTo>
                    <a:pt x="2214" y="708"/>
                  </a:lnTo>
                  <a:lnTo>
                    <a:pt x="2214" y="732"/>
                  </a:lnTo>
                  <a:lnTo>
                    <a:pt x="2220" y="744"/>
                  </a:lnTo>
                  <a:lnTo>
                    <a:pt x="2226" y="750"/>
                  </a:lnTo>
                  <a:lnTo>
                    <a:pt x="2250" y="762"/>
                  </a:lnTo>
                  <a:lnTo>
                    <a:pt x="2274" y="762"/>
                  </a:lnTo>
                  <a:lnTo>
                    <a:pt x="2280" y="750"/>
                  </a:lnTo>
                  <a:lnTo>
                    <a:pt x="2280" y="738"/>
                  </a:lnTo>
                  <a:lnTo>
                    <a:pt x="2274" y="726"/>
                  </a:lnTo>
                  <a:lnTo>
                    <a:pt x="2274" y="714"/>
                  </a:lnTo>
                  <a:lnTo>
                    <a:pt x="2268" y="708"/>
                  </a:lnTo>
                  <a:lnTo>
                    <a:pt x="2268" y="702"/>
                  </a:lnTo>
                  <a:lnTo>
                    <a:pt x="2250" y="708"/>
                  </a:lnTo>
                  <a:close/>
                  <a:moveTo>
                    <a:pt x="2148" y="1104"/>
                  </a:moveTo>
                  <a:lnTo>
                    <a:pt x="2226" y="1092"/>
                  </a:lnTo>
                  <a:lnTo>
                    <a:pt x="2166" y="1074"/>
                  </a:lnTo>
                  <a:lnTo>
                    <a:pt x="2148" y="1104"/>
                  </a:lnTo>
                  <a:close/>
                  <a:moveTo>
                    <a:pt x="2544" y="750"/>
                  </a:moveTo>
                  <a:lnTo>
                    <a:pt x="2520" y="732"/>
                  </a:lnTo>
                  <a:lnTo>
                    <a:pt x="2526" y="714"/>
                  </a:lnTo>
                  <a:lnTo>
                    <a:pt x="2514" y="702"/>
                  </a:lnTo>
                  <a:lnTo>
                    <a:pt x="2508" y="690"/>
                  </a:lnTo>
                  <a:lnTo>
                    <a:pt x="2490" y="684"/>
                  </a:lnTo>
                  <a:lnTo>
                    <a:pt x="2472" y="672"/>
                  </a:lnTo>
                  <a:lnTo>
                    <a:pt x="2442" y="666"/>
                  </a:lnTo>
                  <a:lnTo>
                    <a:pt x="2424" y="666"/>
                  </a:lnTo>
                  <a:lnTo>
                    <a:pt x="2388" y="684"/>
                  </a:lnTo>
                  <a:lnTo>
                    <a:pt x="2358" y="684"/>
                  </a:lnTo>
                  <a:lnTo>
                    <a:pt x="2346" y="696"/>
                  </a:lnTo>
                  <a:lnTo>
                    <a:pt x="2340" y="708"/>
                  </a:lnTo>
                  <a:lnTo>
                    <a:pt x="2340" y="726"/>
                  </a:lnTo>
                  <a:lnTo>
                    <a:pt x="2346" y="732"/>
                  </a:lnTo>
                  <a:lnTo>
                    <a:pt x="2364" y="714"/>
                  </a:lnTo>
                  <a:lnTo>
                    <a:pt x="2364" y="726"/>
                  </a:lnTo>
                  <a:lnTo>
                    <a:pt x="2370" y="738"/>
                  </a:lnTo>
                  <a:lnTo>
                    <a:pt x="2376" y="744"/>
                  </a:lnTo>
                  <a:lnTo>
                    <a:pt x="2388" y="738"/>
                  </a:lnTo>
                  <a:lnTo>
                    <a:pt x="2394" y="732"/>
                  </a:lnTo>
                  <a:lnTo>
                    <a:pt x="2394" y="726"/>
                  </a:lnTo>
                  <a:lnTo>
                    <a:pt x="2400" y="720"/>
                  </a:lnTo>
                  <a:lnTo>
                    <a:pt x="2400" y="714"/>
                  </a:lnTo>
                  <a:lnTo>
                    <a:pt x="2406" y="726"/>
                  </a:lnTo>
                  <a:lnTo>
                    <a:pt x="2418" y="732"/>
                  </a:lnTo>
                  <a:lnTo>
                    <a:pt x="2430" y="732"/>
                  </a:lnTo>
                  <a:lnTo>
                    <a:pt x="2442" y="720"/>
                  </a:lnTo>
                  <a:lnTo>
                    <a:pt x="2454" y="714"/>
                  </a:lnTo>
                  <a:lnTo>
                    <a:pt x="2460" y="708"/>
                  </a:lnTo>
                  <a:lnTo>
                    <a:pt x="2472" y="762"/>
                  </a:lnTo>
                  <a:lnTo>
                    <a:pt x="2502" y="738"/>
                  </a:lnTo>
                  <a:lnTo>
                    <a:pt x="2538" y="774"/>
                  </a:lnTo>
                  <a:lnTo>
                    <a:pt x="2544" y="750"/>
                  </a:lnTo>
                  <a:close/>
                  <a:moveTo>
                    <a:pt x="3264" y="678"/>
                  </a:moveTo>
                  <a:lnTo>
                    <a:pt x="3222" y="648"/>
                  </a:lnTo>
                  <a:lnTo>
                    <a:pt x="3210" y="648"/>
                  </a:lnTo>
                  <a:lnTo>
                    <a:pt x="3198" y="654"/>
                  </a:lnTo>
                  <a:lnTo>
                    <a:pt x="3180" y="654"/>
                  </a:lnTo>
                  <a:lnTo>
                    <a:pt x="3162" y="648"/>
                  </a:lnTo>
                  <a:lnTo>
                    <a:pt x="3126" y="630"/>
                  </a:lnTo>
                  <a:lnTo>
                    <a:pt x="3096" y="612"/>
                  </a:lnTo>
                  <a:lnTo>
                    <a:pt x="3060" y="594"/>
                  </a:lnTo>
                  <a:lnTo>
                    <a:pt x="3042" y="582"/>
                  </a:lnTo>
                  <a:lnTo>
                    <a:pt x="3030" y="582"/>
                  </a:lnTo>
                  <a:lnTo>
                    <a:pt x="3006" y="594"/>
                  </a:lnTo>
                  <a:lnTo>
                    <a:pt x="3000" y="600"/>
                  </a:lnTo>
                  <a:lnTo>
                    <a:pt x="2988" y="606"/>
                  </a:lnTo>
                  <a:lnTo>
                    <a:pt x="3006" y="630"/>
                  </a:lnTo>
                  <a:lnTo>
                    <a:pt x="2928" y="642"/>
                  </a:lnTo>
                  <a:lnTo>
                    <a:pt x="2934" y="666"/>
                  </a:lnTo>
                  <a:lnTo>
                    <a:pt x="2928" y="678"/>
                  </a:lnTo>
                  <a:lnTo>
                    <a:pt x="2922" y="684"/>
                  </a:lnTo>
                  <a:lnTo>
                    <a:pt x="2916" y="696"/>
                  </a:lnTo>
                  <a:lnTo>
                    <a:pt x="2880" y="720"/>
                  </a:lnTo>
                  <a:lnTo>
                    <a:pt x="2862" y="726"/>
                  </a:lnTo>
                  <a:lnTo>
                    <a:pt x="2844" y="726"/>
                  </a:lnTo>
                  <a:lnTo>
                    <a:pt x="2832" y="720"/>
                  </a:lnTo>
                  <a:lnTo>
                    <a:pt x="2826" y="714"/>
                  </a:lnTo>
                  <a:lnTo>
                    <a:pt x="2820" y="702"/>
                  </a:lnTo>
                  <a:lnTo>
                    <a:pt x="2820" y="678"/>
                  </a:lnTo>
                  <a:lnTo>
                    <a:pt x="2814" y="672"/>
                  </a:lnTo>
                  <a:lnTo>
                    <a:pt x="2814" y="660"/>
                  </a:lnTo>
                  <a:lnTo>
                    <a:pt x="2808" y="666"/>
                  </a:lnTo>
                  <a:lnTo>
                    <a:pt x="2808" y="672"/>
                  </a:lnTo>
                  <a:lnTo>
                    <a:pt x="2802" y="684"/>
                  </a:lnTo>
                  <a:lnTo>
                    <a:pt x="2796" y="690"/>
                  </a:lnTo>
                  <a:lnTo>
                    <a:pt x="2796" y="696"/>
                  </a:lnTo>
                  <a:lnTo>
                    <a:pt x="2796" y="690"/>
                  </a:lnTo>
                  <a:lnTo>
                    <a:pt x="2790" y="684"/>
                  </a:lnTo>
                  <a:lnTo>
                    <a:pt x="2790" y="672"/>
                  </a:lnTo>
                  <a:lnTo>
                    <a:pt x="2784" y="660"/>
                  </a:lnTo>
                  <a:lnTo>
                    <a:pt x="2784" y="576"/>
                  </a:lnTo>
                  <a:lnTo>
                    <a:pt x="2778" y="558"/>
                  </a:lnTo>
                  <a:lnTo>
                    <a:pt x="2760" y="522"/>
                  </a:lnTo>
                  <a:lnTo>
                    <a:pt x="2724" y="522"/>
                  </a:lnTo>
                  <a:lnTo>
                    <a:pt x="2718" y="510"/>
                  </a:lnTo>
                  <a:lnTo>
                    <a:pt x="2694" y="498"/>
                  </a:lnTo>
                  <a:lnTo>
                    <a:pt x="2676" y="486"/>
                  </a:lnTo>
                  <a:lnTo>
                    <a:pt x="2652" y="486"/>
                  </a:lnTo>
                  <a:lnTo>
                    <a:pt x="2634" y="498"/>
                  </a:lnTo>
                  <a:lnTo>
                    <a:pt x="2628" y="504"/>
                  </a:lnTo>
                  <a:lnTo>
                    <a:pt x="2616" y="510"/>
                  </a:lnTo>
                  <a:lnTo>
                    <a:pt x="2610" y="522"/>
                  </a:lnTo>
                  <a:lnTo>
                    <a:pt x="2586" y="528"/>
                  </a:lnTo>
                  <a:lnTo>
                    <a:pt x="2580" y="546"/>
                  </a:lnTo>
                  <a:lnTo>
                    <a:pt x="2562" y="558"/>
                  </a:lnTo>
                  <a:lnTo>
                    <a:pt x="2562" y="540"/>
                  </a:lnTo>
                  <a:lnTo>
                    <a:pt x="2556" y="534"/>
                  </a:lnTo>
                  <a:lnTo>
                    <a:pt x="2532" y="534"/>
                  </a:lnTo>
                  <a:lnTo>
                    <a:pt x="2532" y="546"/>
                  </a:lnTo>
                  <a:lnTo>
                    <a:pt x="2544" y="570"/>
                  </a:lnTo>
                  <a:lnTo>
                    <a:pt x="2568" y="582"/>
                  </a:lnTo>
                  <a:lnTo>
                    <a:pt x="2604" y="582"/>
                  </a:lnTo>
                  <a:lnTo>
                    <a:pt x="2616" y="588"/>
                  </a:lnTo>
                  <a:lnTo>
                    <a:pt x="2622" y="594"/>
                  </a:lnTo>
                  <a:lnTo>
                    <a:pt x="2628" y="594"/>
                  </a:lnTo>
                  <a:lnTo>
                    <a:pt x="2628" y="618"/>
                  </a:lnTo>
                  <a:lnTo>
                    <a:pt x="2634" y="630"/>
                  </a:lnTo>
                  <a:lnTo>
                    <a:pt x="2640" y="636"/>
                  </a:lnTo>
                  <a:lnTo>
                    <a:pt x="2652" y="642"/>
                  </a:lnTo>
                  <a:lnTo>
                    <a:pt x="2694" y="642"/>
                  </a:lnTo>
                  <a:lnTo>
                    <a:pt x="2712" y="636"/>
                  </a:lnTo>
                  <a:lnTo>
                    <a:pt x="2754" y="636"/>
                  </a:lnTo>
                  <a:lnTo>
                    <a:pt x="2760" y="642"/>
                  </a:lnTo>
                  <a:lnTo>
                    <a:pt x="2760" y="660"/>
                  </a:lnTo>
                  <a:lnTo>
                    <a:pt x="2700" y="660"/>
                  </a:lnTo>
                  <a:lnTo>
                    <a:pt x="2688" y="666"/>
                  </a:lnTo>
                  <a:lnTo>
                    <a:pt x="2676" y="678"/>
                  </a:lnTo>
                  <a:lnTo>
                    <a:pt x="2640" y="678"/>
                  </a:lnTo>
                  <a:lnTo>
                    <a:pt x="2616" y="690"/>
                  </a:lnTo>
                  <a:lnTo>
                    <a:pt x="2616" y="696"/>
                  </a:lnTo>
                  <a:lnTo>
                    <a:pt x="2622" y="696"/>
                  </a:lnTo>
                  <a:lnTo>
                    <a:pt x="2646" y="708"/>
                  </a:lnTo>
                  <a:lnTo>
                    <a:pt x="2658" y="708"/>
                  </a:lnTo>
                  <a:lnTo>
                    <a:pt x="2676" y="726"/>
                  </a:lnTo>
                  <a:lnTo>
                    <a:pt x="2682" y="738"/>
                  </a:lnTo>
                  <a:lnTo>
                    <a:pt x="2688" y="744"/>
                  </a:lnTo>
                  <a:lnTo>
                    <a:pt x="2682" y="750"/>
                  </a:lnTo>
                  <a:lnTo>
                    <a:pt x="2676" y="762"/>
                  </a:lnTo>
                  <a:lnTo>
                    <a:pt x="2676" y="774"/>
                  </a:lnTo>
                  <a:lnTo>
                    <a:pt x="2670" y="780"/>
                  </a:lnTo>
                  <a:lnTo>
                    <a:pt x="2676" y="792"/>
                  </a:lnTo>
                  <a:lnTo>
                    <a:pt x="2682" y="798"/>
                  </a:lnTo>
                  <a:lnTo>
                    <a:pt x="2694" y="792"/>
                  </a:lnTo>
                  <a:lnTo>
                    <a:pt x="2706" y="780"/>
                  </a:lnTo>
                  <a:lnTo>
                    <a:pt x="2712" y="768"/>
                  </a:lnTo>
                  <a:lnTo>
                    <a:pt x="2718" y="762"/>
                  </a:lnTo>
                  <a:lnTo>
                    <a:pt x="2718" y="750"/>
                  </a:lnTo>
                  <a:lnTo>
                    <a:pt x="2724" y="744"/>
                  </a:lnTo>
                  <a:lnTo>
                    <a:pt x="2736" y="720"/>
                  </a:lnTo>
                  <a:lnTo>
                    <a:pt x="2742" y="714"/>
                  </a:lnTo>
                  <a:lnTo>
                    <a:pt x="2748" y="702"/>
                  </a:lnTo>
                  <a:lnTo>
                    <a:pt x="2748" y="744"/>
                  </a:lnTo>
                  <a:lnTo>
                    <a:pt x="2754" y="750"/>
                  </a:lnTo>
                  <a:lnTo>
                    <a:pt x="2766" y="756"/>
                  </a:lnTo>
                  <a:lnTo>
                    <a:pt x="2772" y="768"/>
                  </a:lnTo>
                  <a:lnTo>
                    <a:pt x="2784" y="774"/>
                  </a:lnTo>
                  <a:lnTo>
                    <a:pt x="2790" y="780"/>
                  </a:lnTo>
                  <a:lnTo>
                    <a:pt x="2814" y="780"/>
                  </a:lnTo>
                  <a:lnTo>
                    <a:pt x="2820" y="774"/>
                  </a:lnTo>
                  <a:lnTo>
                    <a:pt x="2826" y="774"/>
                  </a:lnTo>
                  <a:lnTo>
                    <a:pt x="2814" y="792"/>
                  </a:lnTo>
                  <a:lnTo>
                    <a:pt x="2844" y="822"/>
                  </a:lnTo>
                  <a:lnTo>
                    <a:pt x="2904" y="822"/>
                  </a:lnTo>
                  <a:lnTo>
                    <a:pt x="2940" y="846"/>
                  </a:lnTo>
                  <a:lnTo>
                    <a:pt x="2976" y="864"/>
                  </a:lnTo>
                  <a:lnTo>
                    <a:pt x="3006" y="876"/>
                  </a:lnTo>
                  <a:lnTo>
                    <a:pt x="3036" y="894"/>
                  </a:lnTo>
                  <a:lnTo>
                    <a:pt x="3066" y="924"/>
                  </a:lnTo>
                  <a:lnTo>
                    <a:pt x="3066" y="972"/>
                  </a:lnTo>
                  <a:lnTo>
                    <a:pt x="3090" y="996"/>
                  </a:lnTo>
                  <a:lnTo>
                    <a:pt x="3102" y="1002"/>
                  </a:lnTo>
                  <a:lnTo>
                    <a:pt x="3096" y="1002"/>
                  </a:lnTo>
                  <a:lnTo>
                    <a:pt x="3084" y="1008"/>
                  </a:lnTo>
                  <a:lnTo>
                    <a:pt x="3078" y="1014"/>
                  </a:lnTo>
                  <a:lnTo>
                    <a:pt x="3078" y="1020"/>
                  </a:lnTo>
                  <a:lnTo>
                    <a:pt x="3090" y="1032"/>
                  </a:lnTo>
                  <a:lnTo>
                    <a:pt x="3114" y="1032"/>
                  </a:lnTo>
                  <a:lnTo>
                    <a:pt x="3090" y="1044"/>
                  </a:lnTo>
                  <a:lnTo>
                    <a:pt x="3090" y="1056"/>
                  </a:lnTo>
                  <a:lnTo>
                    <a:pt x="3102" y="1062"/>
                  </a:lnTo>
                  <a:lnTo>
                    <a:pt x="3108" y="1092"/>
                  </a:lnTo>
                  <a:lnTo>
                    <a:pt x="3096" y="1122"/>
                  </a:lnTo>
                  <a:lnTo>
                    <a:pt x="3120" y="1122"/>
                  </a:lnTo>
                  <a:lnTo>
                    <a:pt x="3126" y="1116"/>
                  </a:lnTo>
                  <a:lnTo>
                    <a:pt x="3138" y="1116"/>
                  </a:lnTo>
                  <a:lnTo>
                    <a:pt x="3150" y="1110"/>
                  </a:lnTo>
                  <a:lnTo>
                    <a:pt x="3162" y="1110"/>
                  </a:lnTo>
                  <a:lnTo>
                    <a:pt x="3168" y="1104"/>
                  </a:lnTo>
                  <a:lnTo>
                    <a:pt x="3174" y="1104"/>
                  </a:lnTo>
                  <a:lnTo>
                    <a:pt x="3174" y="1134"/>
                  </a:lnTo>
                  <a:lnTo>
                    <a:pt x="3234" y="1194"/>
                  </a:lnTo>
                  <a:lnTo>
                    <a:pt x="3240" y="1194"/>
                  </a:lnTo>
                  <a:lnTo>
                    <a:pt x="3240" y="1146"/>
                  </a:lnTo>
                  <a:lnTo>
                    <a:pt x="3234" y="1122"/>
                  </a:lnTo>
                  <a:lnTo>
                    <a:pt x="3234" y="1116"/>
                  </a:lnTo>
                  <a:lnTo>
                    <a:pt x="3240" y="1110"/>
                  </a:lnTo>
                  <a:lnTo>
                    <a:pt x="3240" y="1098"/>
                  </a:lnTo>
                  <a:lnTo>
                    <a:pt x="3246" y="1086"/>
                  </a:lnTo>
                  <a:lnTo>
                    <a:pt x="3246" y="1062"/>
                  </a:lnTo>
                  <a:lnTo>
                    <a:pt x="3252" y="1050"/>
                  </a:lnTo>
                  <a:lnTo>
                    <a:pt x="3252" y="1020"/>
                  </a:lnTo>
                  <a:lnTo>
                    <a:pt x="3240" y="1020"/>
                  </a:lnTo>
                  <a:lnTo>
                    <a:pt x="3228" y="1014"/>
                  </a:lnTo>
                  <a:lnTo>
                    <a:pt x="3222" y="1008"/>
                  </a:lnTo>
                  <a:lnTo>
                    <a:pt x="3222" y="1002"/>
                  </a:lnTo>
                  <a:lnTo>
                    <a:pt x="3234" y="990"/>
                  </a:lnTo>
                  <a:lnTo>
                    <a:pt x="3246" y="984"/>
                  </a:lnTo>
                  <a:lnTo>
                    <a:pt x="3252" y="978"/>
                  </a:lnTo>
                  <a:lnTo>
                    <a:pt x="3252" y="864"/>
                  </a:lnTo>
                  <a:lnTo>
                    <a:pt x="3258" y="846"/>
                  </a:lnTo>
                  <a:lnTo>
                    <a:pt x="3258" y="708"/>
                  </a:lnTo>
                  <a:lnTo>
                    <a:pt x="3264" y="678"/>
                  </a:lnTo>
                  <a:close/>
                  <a:moveTo>
                    <a:pt x="336" y="666"/>
                  </a:moveTo>
                  <a:lnTo>
                    <a:pt x="330" y="672"/>
                  </a:lnTo>
                  <a:lnTo>
                    <a:pt x="354" y="696"/>
                  </a:lnTo>
                  <a:lnTo>
                    <a:pt x="360" y="708"/>
                  </a:lnTo>
                  <a:lnTo>
                    <a:pt x="366" y="714"/>
                  </a:lnTo>
                  <a:lnTo>
                    <a:pt x="378" y="714"/>
                  </a:lnTo>
                  <a:lnTo>
                    <a:pt x="378" y="696"/>
                  </a:lnTo>
                  <a:lnTo>
                    <a:pt x="366" y="690"/>
                  </a:lnTo>
                  <a:lnTo>
                    <a:pt x="360" y="678"/>
                  </a:lnTo>
                  <a:lnTo>
                    <a:pt x="348" y="672"/>
                  </a:lnTo>
                  <a:lnTo>
                    <a:pt x="342" y="666"/>
                  </a:lnTo>
                  <a:lnTo>
                    <a:pt x="336" y="666"/>
                  </a:lnTo>
                  <a:close/>
                  <a:moveTo>
                    <a:pt x="2526" y="1104"/>
                  </a:moveTo>
                  <a:lnTo>
                    <a:pt x="2544" y="1116"/>
                  </a:lnTo>
                  <a:lnTo>
                    <a:pt x="2574" y="1092"/>
                  </a:lnTo>
                  <a:lnTo>
                    <a:pt x="2592" y="1092"/>
                  </a:lnTo>
                  <a:lnTo>
                    <a:pt x="2604" y="1080"/>
                  </a:lnTo>
                  <a:lnTo>
                    <a:pt x="2604" y="1062"/>
                  </a:lnTo>
                  <a:lnTo>
                    <a:pt x="2592" y="1056"/>
                  </a:lnTo>
                  <a:lnTo>
                    <a:pt x="2586" y="1056"/>
                  </a:lnTo>
                  <a:lnTo>
                    <a:pt x="2574" y="1062"/>
                  </a:lnTo>
                  <a:lnTo>
                    <a:pt x="2556" y="1068"/>
                  </a:lnTo>
                  <a:lnTo>
                    <a:pt x="2526" y="1098"/>
                  </a:lnTo>
                  <a:lnTo>
                    <a:pt x="2526" y="1104"/>
                  </a:lnTo>
                  <a:close/>
                  <a:moveTo>
                    <a:pt x="3096" y="1068"/>
                  </a:moveTo>
                  <a:lnTo>
                    <a:pt x="3090" y="1068"/>
                  </a:lnTo>
                  <a:lnTo>
                    <a:pt x="3090" y="1062"/>
                  </a:lnTo>
                  <a:lnTo>
                    <a:pt x="3084" y="1062"/>
                  </a:lnTo>
                  <a:lnTo>
                    <a:pt x="3078" y="1056"/>
                  </a:lnTo>
                  <a:lnTo>
                    <a:pt x="3066" y="1056"/>
                  </a:lnTo>
                  <a:lnTo>
                    <a:pt x="3048" y="1062"/>
                  </a:lnTo>
                  <a:lnTo>
                    <a:pt x="3024" y="1086"/>
                  </a:lnTo>
                  <a:lnTo>
                    <a:pt x="3012" y="1122"/>
                  </a:lnTo>
                  <a:lnTo>
                    <a:pt x="3012" y="1134"/>
                  </a:lnTo>
                  <a:lnTo>
                    <a:pt x="3072" y="1128"/>
                  </a:lnTo>
                  <a:lnTo>
                    <a:pt x="3084" y="1128"/>
                  </a:lnTo>
                  <a:lnTo>
                    <a:pt x="3090" y="1122"/>
                  </a:lnTo>
                  <a:lnTo>
                    <a:pt x="3102" y="1092"/>
                  </a:lnTo>
                  <a:lnTo>
                    <a:pt x="3096" y="1068"/>
                  </a:lnTo>
                  <a:close/>
                  <a:moveTo>
                    <a:pt x="2778" y="942"/>
                  </a:moveTo>
                  <a:lnTo>
                    <a:pt x="2766" y="960"/>
                  </a:lnTo>
                  <a:lnTo>
                    <a:pt x="2766" y="1014"/>
                  </a:lnTo>
                  <a:lnTo>
                    <a:pt x="2784" y="1014"/>
                  </a:lnTo>
                  <a:lnTo>
                    <a:pt x="2778" y="996"/>
                  </a:lnTo>
                  <a:lnTo>
                    <a:pt x="2790" y="990"/>
                  </a:lnTo>
                  <a:lnTo>
                    <a:pt x="2790" y="972"/>
                  </a:lnTo>
                  <a:lnTo>
                    <a:pt x="2778" y="972"/>
                  </a:lnTo>
                  <a:lnTo>
                    <a:pt x="2796" y="936"/>
                  </a:lnTo>
                  <a:lnTo>
                    <a:pt x="2814" y="906"/>
                  </a:lnTo>
                  <a:lnTo>
                    <a:pt x="2784" y="912"/>
                  </a:lnTo>
                  <a:lnTo>
                    <a:pt x="2778" y="942"/>
                  </a:lnTo>
                  <a:close/>
                  <a:moveTo>
                    <a:pt x="2136" y="600"/>
                  </a:moveTo>
                  <a:lnTo>
                    <a:pt x="2124" y="594"/>
                  </a:lnTo>
                  <a:lnTo>
                    <a:pt x="2118" y="594"/>
                  </a:lnTo>
                  <a:lnTo>
                    <a:pt x="2106" y="588"/>
                  </a:lnTo>
                  <a:lnTo>
                    <a:pt x="2088" y="588"/>
                  </a:lnTo>
                  <a:lnTo>
                    <a:pt x="2082" y="594"/>
                  </a:lnTo>
                  <a:lnTo>
                    <a:pt x="2082" y="600"/>
                  </a:lnTo>
                  <a:lnTo>
                    <a:pt x="2076" y="606"/>
                  </a:lnTo>
                  <a:lnTo>
                    <a:pt x="2082" y="612"/>
                  </a:lnTo>
                  <a:lnTo>
                    <a:pt x="2094" y="618"/>
                  </a:lnTo>
                  <a:lnTo>
                    <a:pt x="2136" y="618"/>
                  </a:lnTo>
                  <a:lnTo>
                    <a:pt x="2214" y="606"/>
                  </a:lnTo>
                  <a:lnTo>
                    <a:pt x="2136" y="600"/>
                  </a:lnTo>
                  <a:close/>
                  <a:moveTo>
                    <a:pt x="1308" y="1038"/>
                  </a:moveTo>
                  <a:lnTo>
                    <a:pt x="1368" y="1002"/>
                  </a:lnTo>
                  <a:lnTo>
                    <a:pt x="1362" y="990"/>
                  </a:lnTo>
                  <a:lnTo>
                    <a:pt x="1350" y="990"/>
                  </a:lnTo>
                  <a:lnTo>
                    <a:pt x="1332" y="996"/>
                  </a:lnTo>
                  <a:lnTo>
                    <a:pt x="1320" y="996"/>
                  </a:lnTo>
                  <a:lnTo>
                    <a:pt x="1302" y="1002"/>
                  </a:lnTo>
                  <a:lnTo>
                    <a:pt x="1290" y="1008"/>
                  </a:lnTo>
                  <a:lnTo>
                    <a:pt x="1284" y="1014"/>
                  </a:lnTo>
                  <a:lnTo>
                    <a:pt x="1284" y="1032"/>
                  </a:lnTo>
                  <a:lnTo>
                    <a:pt x="1290" y="1038"/>
                  </a:lnTo>
                  <a:lnTo>
                    <a:pt x="1308" y="1038"/>
                  </a:lnTo>
                  <a:close/>
                  <a:moveTo>
                    <a:pt x="1428" y="1116"/>
                  </a:moveTo>
                  <a:lnTo>
                    <a:pt x="1392" y="1116"/>
                  </a:lnTo>
                  <a:lnTo>
                    <a:pt x="1386" y="1146"/>
                  </a:lnTo>
                  <a:lnTo>
                    <a:pt x="1386" y="1152"/>
                  </a:lnTo>
                  <a:lnTo>
                    <a:pt x="1404" y="1170"/>
                  </a:lnTo>
                  <a:lnTo>
                    <a:pt x="1416" y="1176"/>
                  </a:lnTo>
                  <a:lnTo>
                    <a:pt x="1428" y="1164"/>
                  </a:lnTo>
                  <a:lnTo>
                    <a:pt x="1440" y="1140"/>
                  </a:lnTo>
                  <a:lnTo>
                    <a:pt x="1440" y="1128"/>
                  </a:lnTo>
                  <a:lnTo>
                    <a:pt x="1428" y="1116"/>
                  </a:lnTo>
                  <a:close/>
                  <a:moveTo>
                    <a:pt x="708" y="930"/>
                  </a:moveTo>
                  <a:lnTo>
                    <a:pt x="714" y="924"/>
                  </a:lnTo>
                  <a:lnTo>
                    <a:pt x="714" y="900"/>
                  </a:lnTo>
                  <a:lnTo>
                    <a:pt x="744" y="924"/>
                  </a:lnTo>
                  <a:lnTo>
                    <a:pt x="744" y="918"/>
                  </a:lnTo>
                  <a:lnTo>
                    <a:pt x="750" y="912"/>
                  </a:lnTo>
                  <a:lnTo>
                    <a:pt x="750" y="900"/>
                  </a:lnTo>
                  <a:lnTo>
                    <a:pt x="756" y="882"/>
                  </a:lnTo>
                  <a:lnTo>
                    <a:pt x="756" y="840"/>
                  </a:lnTo>
                  <a:lnTo>
                    <a:pt x="762" y="822"/>
                  </a:lnTo>
                  <a:lnTo>
                    <a:pt x="762" y="810"/>
                  </a:lnTo>
                  <a:lnTo>
                    <a:pt x="768" y="792"/>
                  </a:lnTo>
                  <a:lnTo>
                    <a:pt x="768" y="780"/>
                  </a:lnTo>
                  <a:lnTo>
                    <a:pt x="762" y="774"/>
                  </a:lnTo>
                  <a:lnTo>
                    <a:pt x="756" y="762"/>
                  </a:lnTo>
                  <a:lnTo>
                    <a:pt x="756" y="750"/>
                  </a:lnTo>
                  <a:lnTo>
                    <a:pt x="768" y="726"/>
                  </a:lnTo>
                  <a:lnTo>
                    <a:pt x="774" y="720"/>
                  </a:lnTo>
                  <a:lnTo>
                    <a:pt x="774" y="714"/>
                  </a:lnTo>
                  <a:lnTo>
                    <a:pt x="756" y="696"/>
                  </a:lnTo>
                  <a:lnTo>
                    <a:pt x="744" y="654"/>
                  </a:lnTo>
                  <a:lnTo>
                    <a:pt x="702" y="654"/>
                  </a:lnTo>
                  <a:lnTo>
                    <a:pt x="702" y="618"/>
                  </a:lnTo>
                  <a:lnTo>
                    <a:pt x="666" y="618"/>
                  </a:lnTo>
                  <a:lnTo>
                    <a:pt x="660" y="546"/>
                  </a:lnTo>
                  <a:lnTo>
                    <a:pt x="606" y="546"/>
                  </a:lnTo>
                  <a:lnTo>
                    <a:pt x="594" y="534"/>
                  </a:lnTo>
                  <a:lnTo>
                    <a:pt x="594" y="504"/>
                  </a:lnTo>
                  <a:lnTo>
                    <a:pt x="600" y="498"/>
                  </a:lnTo>
                  <a:lnTo>
                    <a:pt x="606" y="486"/>
                  </a:lnTo>
                  <a:lnTo>
                    <a:pt x="582" y="486"/>
                  </a:lnTo>
                  <a:lnTo>
                    <a:pt x="600" y="468"/>
                  </a:lnTo>
                  <a:lnTo>
                    <a:pt x="606" y="456"/>
                  </a:lnTo>
                  <a:lnTo>
                    <a:pt x="612" y="450"/>
                  </a:lnTo>
                  <a:lnTo>
                    <a:pt x="612" y="438"/>
                  </a:lnTo>
                  <a:lnTo>
                    <a:pt x="600" y="426"/>
                  </a:lnTo>
                  <a:lnTo>
                    <a:pt x="588" y="432"/>
                  </a:lnTo>
                  <a:lnTo>
                    <a:pt x="570" y="432"/>
                  </a:lnTo>
                  <a:lnTo>
                    <a:pt x="552" y="438"/>
                  </a:lnTo>
                  <a:lnTo>
                    <a:pt x="540" y="438"/>
                  </a:lnTo>
                  <a:lnTo>
                    <a:pt x="534" y="444"/>
                  </a:lnTo>
                  <a:lnTo>
                    <a:pt x="528" y="444"/>
                  </a:lnTo>
                  <a:lnTo>
                    <a:pt x="534" y="438"/>
                  </a:lnTo>
                  <a:lnTo>
                    <a:pt x="546" y="432"/>
                  </a:lnTo>
                  <a:lnTo>
                    <a:pt x="552" y="420"/>
                  </a:lnTo>
                  <a:lnTo>
                    <a:pt x="558" y="414"/>
                  </a:lnTo>
                  <a:lnTo>
                    <a:pt x="558" y="402"/>
                  </a:lnTo>
                  <a:lnTo>
                    <a:pt x="546" y="396"/>
                  </a:lnTo>
                  <a:lnTo>
                    <a:pt x="534" y="396"/>
                  </a:lnTo>
                  <a:lnTo>
                    <a:pt x="522" y="390"/>
                  </a:lnTo>
                  <a:lnTo>
                    <a:pt x="510" y="390"/>
                  </a:lnTo>
                  <a:lnTo>
                    <a:pt x="516" y="384"/>
                  </a:lnTo>
                  <a:lnTo>
                    <a:pt x="516" y="378"/>
                  </a:lnTo>
                  <a:lnTo>
                    <a:pt x="504" y="354"/>
                  </a:lnTo>
                  <a:lnTo>
                    <a:pt x="492" y="342"/>
                  </a:lnTo>
                  <a:lnTo>
                    <a:pt x="480" y="336"/>
                  </a:lnTo>
                  <a:lnTo>
                    <a:pt x="462" y="330"/>
                  </a:lnTo>
                  <a:lnTo>
                    <a:pt x="456" y="324"/>
                  </a:lnTo>
                  <a:lnTo>
                    <a:pt x="450" y="324"/>
                  </a:lnTo>
                  <a:lnTo>
                    <a:pt x="450" y="318"/>
                  </a:lnTo>
                  <a:lnTo>
                    <a:pt x="444" y="312"/>
                  </a:lnTo>
                  <a:lnTo>
                    <a:pt x="438" y="300"/>
                  </a:lnTo>
                  <a:lnTo>
                    <a:pt x="438" y="288"/>
                  </a:lnTo>
                  <a:lnTo>
                    <a:pt x="426" y="276"/>
                  </a:lnTo>
                  <a:lnTo>
                    <a:pt x="414" y="276"/>
                  </a:lnTo>
                  <a:lnTo>
                    <a:pt x="408" y="282"/>
                  </a:lnTo>
                  <a:lnTo>
                    <a:pt x="414" y="306"/>
                  </a:lnTo>
                  <a:lnTo>
                    <a:pt x="408" y="300"/>
                  </a:lnTo>
                  <a:lnTo>
                    <a:pt x="396" y="294"/>
                  </a:lnTo>
                  <a:lnTo>
                    <a:pt x="360" y="258"/>
                  </a:lnTo>
                  <a:lnTo>
                    <a:pt x="360" y="246"/>
                  </a:lnTo>
                  <a:lnTo>
                    <a:pt x="354" y="240"/>
                  </a:lnTo>
                  <a:lnTo>
                    <a:pt x="348" y="228"/>
                  </a:lnTo>
                  <a:lnTo>
                    <a:pt x="342" y="222"/>
                  </a:lnTo>
                  <a:lnTo>
                    <a:pt x="342" y="216"/>
                  </a:lnTo>
                  <a:lnTo>
                    <a:pt x="330" y="210"/>
                  </a:lnTo>
                  <a:lnTo>
                    <a:pt x="312" y="192"/>
                  </a:lnTo>
                  <a:lnTo>
                    <a:pt x="294" y="186"/>
                  </a:lnTo>
                  <a:lnTo>
                    <a:pt x="288" y="174"/>
                  </a:lnTo>
                  <a:lnTo>
                    <a:pt x="276" y="168"/>
                  </a:lnTo>
                  <a:lnTo>
                    <a:pt x="264" y="156"/>
                  </a:lnTo>
                  <a:lnTo>
                    <a:pt x="252" y="150"/>
                  </a:lnTo>
                  <a:lnTo>
                    <a:pt x="240" y="138"/>
                  </a:lnTo>
                  <a:lnTo>
                    <a:pt x="234" y="126"/>
                  </a:lnTo>
                  <a:lnTo>
                    <a:pt x="222" y="120"/>
                  </a:lnTo>
                  <a:lnTo>
                    <a:pt x="222" y="102"/>
                  </a:lnTo>
                  <a:lnTo>
                    <a:pt x="204" y="84"/>
                  </a:lnTo>
                  <a:lnTo>
                    <a:pt x="198" y="72"/>
                  </a:lnTo>
                  <a:lnTo>
                    <a:pt x="168" y="42"/>
                  </a:lnTo>
                  <a:lnTo>
                    <a:pt x="150" y="42"/>
                  </a:lnTo>
                  <a:lnTo>
                    <a:pt x="66" y="3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6" y="6"/>
                  </a:lnTo>
                  <a:lnTo>
                    <a:pt x="0" y="18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78"/>
                  </a:lnTo>
                  <a:lnTo>
                    <a:pt x="66" y="126"/>
                  </a:lnTo>
                  <a:lnTo>
                    <a:pt x="96" y="150"/>
                  </a:lnTo>
                  <a:lnTo>
                    <a:pt x="126" y="180"/>
                  </a:lnTo>
                  <a:lnTo>
                    <a:pt x="162" y="234"/>
                  </a:lnTo>
                  <a:lnTo>
                    <a:pt x="174" y="228"/>
                  </a:lnTo>
                  <a:lnTo>
                    <a:pt x="174" y="252"/>
                  </a:lnTo>
                  <a:lnTo>
                    <a:pt x="180" y="264"/>
                  </a:lnTo>
                  <a:lnTo>
                    <a:pt x="186" y="270"/>
                  </a:lnTo>
                  <a:lnTo>
                    <a:pt x="198" y="276"/>
                  </a:lnTo>
                  <a:lnTo>
                    <a:pt x="216" y="288"/>
                  </a:lnTo>
                  <a:lnTo>
                    <a:pt x="228" y="300"/>
                  </a:lnTo>
                  <a:lnTo>
                    <a:pt x="246" y="312"/>
                  </a:lnTo>
                  <a:lnTo>
                    <a:pt x="258" y="324"/>
                  </a:lnTo>
                  <a:lnTo>
                    <a:pt x="264" y="336"/>
                  </a:lnTo>
                  <a:lnTo>
                    <a:pt x="276" y="372"/>
                  </a:lnTo>
                  <a:lnTo>
                    <a:pt x="276" y="384"/>
                  </a:lnTo>
                  <a:lnTo>
                    <a:pt x="282" y="390"/>
                  </a:lnTo>
                  <a:lnTo>
                    <a:pt x="282" y="426"/>
                  </a:lnTo>
                  <a:lnTo>
                    <a:pt x="288" y="438"/>
                  </a:lnTo>
                  <a:lnTo>
                    <a:pt x="288" y="444"/>
                  </a:lnTo>
                  <a:lnTo>
                    <a:pt x="294" y="450"/>
                  </a:lnTo>
                  <a:lnTo>
                    <a:pt x="300" y="450"/>
                  </a:lnTo>
                  <a:lnTo>
                    <a:pt x="312" y="444"/>
                  </a:lnTo>
                  <a:lnTo>
                    <a:pt x="324" y="444"/>
                  </a:lnTo>
                  <a:lnTo>
                    <a:pt x="324" y="450"/>
                  </a:lnTo>
                  <a:lnTo>
                    <a:pt x="330" y="462"/>
                  </a:lnTo>
                  <a:lnTo>
                    <a:pt x="330" y="474"/>
                  </a:lnTo>
                  <a:lnTo>
                    <a:pt x="336" y="480"/>
                  </a:lnTo>
                  <a:lnTo>
                    <a:pt x="336" y="486"/>
                  </a:lnTo>
                  <a:lnTo>
                    <a:pt x="378" y="522"/>
                  </a:lnTo>
                  <a:lnTo>
                    <a:pt x="372" y="546"/>
                  </a:lnTo>
                  <a:lnTo>
                    <a:pt x="408" y="606"/>
                  </a:lnTo>
                  <a:lnTo>
                    <a:pt x="402" y="618"/>
                  </a:lnTo>
                  <a:lnTo>
                    <a:pt x="402" y="636"/>
                  </a:lnTo>
                  <a:lnTo>
                    <a:pt x="408" y="648"/>
                  </a:lnTo>
                  <a:lnTo>
                    <a:pt x="438" y="678"/>
                  </a:lnTo>
                  <a:lnTo>
                    <a:pt x="438" y="684"/>
                  </a:lnTo>
                  <a:lnTo>
                    <a:pt x="444" y="690"/>
                  </a:lnTo>
                  <a:lnTo>
                    <a:pt x="462" y="726"/>
                  </a:lnTo>
                  <a:lnTo>
                    <a:pt x="498" y="744"/>
                  </a:lnTo>
                  <a:lnTo>
                    <a:pt x="504" y="750"/>
                  </a:lnTo>
                  <a:lnTo>
                    <a:pt x="510" y="750"/>
                  </a:lnTo>
                  <a:lnTo>
                    <a:pt x="510" y="786"/>
                  </a:lnTo>
                  <a:lnTo>
                    <a:pt x="522" y="792"/>
                  </a:lnTo>
                  <a:lnTo>
                    <a:pt x="528" y="804"/>
                  </a:lnTo>
                  <a:lnTo>
                    <a:pt x="540" y="810"/>
                  </a:lnTo>
                  <a:lnTo>
                    <a:pt x="564" y="834"/>
                  </a:lnTo>
                  <a:lnTo>
                    <a:pt x="576" y="840"/>
                  </a:lnTo>
                  <a:lnTo>
                    <a:pt x="594" y="858"/>
                  </a:lnTo>
                  <a:lnTo>
                    <a:pt x="600" y="858"/>
                  </a:lnTo>
                  <a:lnTo>
                    <a:pt x="606" y="864"/>
                  </a:lnTo>
                  <a:lnTo>
                    <a:pt x="612" y="864"/>
                  </a:lnTo>
                  <a:lnTo>
                    <a:pt x="612" y="870"/>
                  </a:lnTo>
                  <a:lnTo>
                    <a:pt x="618" y="876"/>
                  </a:lnTo>
                  <a:lnTo>
                    <a:pt x="630" y="900"/>
                  </a:lnTo>
                  <a:lnTo>
                    <a:pt x="642" y="912"/>
                  </a:lnTo>
                  <a:lnTo>
                    <a:pt x="654" y="936"/>
                  </a:lnTo>
                  <a:lnTo>
                    <a:pt x="660" y="942"/>
                  </a:lnTo>
                  <a:lnTo>
                    <a:pt x="660" y="906"/>
                  </a:lnTo>
                  <a:lnTo>
                    <a:pt x="672" y="906"/>
                  </a:lnTo>
                  <a:lnTo>
                    <a:pt x="684" y="918"/>
                  </a:lnTo>
                  <a:lnTo>
                    <a:pt x="696" y="924"/>
                  </a:lnTo>
                  <a:lnTo>
                    <a:pt x="702" y="930"/>
                  </a:lnTo>
                  <a:lnTo>
                    <a:pt x="708" y="930"/>
                  </a:lnTo>
                  <a:close/>
                  <a:moveTo>
                    <a:pt x="2118" y="1194"/>
                  </a:moveTo>
                  <a:lnTo>
                    <a:pt x="2106" y="1176"/>
                  </a:lnTo>
                  <a:lnTo>
                    <a:pt x="2088" y="1176"/>
                  </a:lnTo>
                  <a:lnTo>
                    <a:pt x="2064" y="1200"/>
                  </a:lnTo>
                  <a:lnTo>
                    <a:pt x="2064" y="1212"/>
                  </a:lnTo>
                  <a:lnTo>
                    <a:pt x="2052" y="1212"/>
                  </a:lnTo>
                  <a:lnTo>
                    <a:pt x="2040" y="1218"/>
                  </a:lnTo>
                  <a:lnTo>
                    <a:pt x="2010" y="1248"/>
                  </a:lnTo>
                  <a:lnTo>
                    <a:pt x="1998" y="1272"/>
                  </a:lnTo>
                  <a:lnTo>
                    <a:pt x="1992" y="1278"/>
                  </a:lnTo>
                  <a:lnTo>
                    <a:pt x="1992" y="1290"/>
                  </a:lnTo>
                  <a:lnTo>
                    <a:pt x="2004" y="1302"/>
                  </a:lnTo>
                  <a:lnTo>
                    <a:pt x="2022" y="1302"/>
                  </a:lnTo>
                  <a:lnTo>
                    <a:pt x="2052" y="1284"/>
                  </a:lnTo>
                  <a:lnTo>
                    <a:pt x="2082" y="1260"/>
                  </a:lnTo>
                  <a:lnTo>
                    <a:pt x="2106" y="1242"/>
                  </a:lnTo>
                  <a:lnTo>
                    <a:pt x="2100" y="1236"/>
                  </a:lnTo>
                  <a:lnTo>
                    <a:pt x="2100" y="1224"/>
                  </a:lnTo>
                  <a:lnTo>
                    <a:pt x="2112" y="1200"/>
                  </a:lnTo>
                  <a:lnTo>
                    <a:pt x="2118" y="1194"/>
                  </a:lnTo>
                  <a:close/>
                  <a:moveTo>
                    <a:pt x="1374" y="1128"/>
                  </a:moveTo>
                  <a:lnTo>
                    <a:pt x="1374" y="1116"/>
                  </a:lnTo>
                  <a:lnTo>
                    <a:pt x="1368" y="1110"/>
                  </a:lnTo>
                  <a:lnTo>
                    <a:pt x="1344" y="1098"/>
                  </a:lnTo>
                  <a:lnTo>
                    <a:pt x="1332" y="1098"/>
                  </a:lnTo>
                  <a:lnTo>
                    <a:pt x="1320" y="1092"/>
                  </a:lnTo>
                  <a:lnTo>
                    <a:pt x="1314" y="1092"/>
                  </a:lnTo>
                  <a:lnTo>
                    <a:pt x="1302" y="1098"/>
                  </a:lnTo>
                  <a:lnTo>
                    <a:pt x="1296" y="1104"/>
                  </a:lnTo>
                  <a:lnTo>
                    <a:pt x="1296" y="1116"/>
                  </a:lnTo>
                  <a:lnTo>
                    <a:pt x="1290" y="1122"/>
                  </a:lnTo>
                  <a:lnTo>
                    <a:pt x="1290" y="1134"/>
                  </a:lnTo>
                  <a:lnTo>
                    <a:pt x="1254" y="1104"/>
                  </a:lnTo>
                  <a:lnTo>
                    <a:pt x="1260" y="1092"/>
                  </a:lnTo>
                  <a:lnTo>
                    <a:pt x="1260" y="1080"/>
                  </a:lnTo>
                  <a:lnTo>
                    <a:pt x="1266" y="1068"/>
                  </a:lnTo>
                  <a:lnTo>
                    <a:pt x="1266" y="1050"/>
                  </a:lnTo>
                  <a:lnTo>
                    <a:pt x="1260" y="1038"/>
                  </a:lnTo>
                  <a:lnTo>
                    <a:pt x="1254" y="1032"/>
                  </a:lnTo>
                  <a:lnTo>
                    <a:pt x="1242" y="1026"/>
                  </a:lnTo>
                  <a:lnTo>
                    <a:pt x="1188" y="1026"/>
                  </a:lnTo>
                  <a:lnTo>
                    <a:pt x="1158" y="1008"/>
                  </a:lnTo>
                  <a:lnTo>
                    <a:pt x="1158" y="984"/>
                  </a:lnTo>
                  <a:lnTo>
                    <a:pt x="1116" y="984"/>
                  </a:lnTo>
                  <a:lnTo>
                    <a:pt x="1116" y="996"/>
                  </a:lnTo>
                  <a:lnTo>
                    <a:pt x="1110" y="1008"/>
                  </a:lnTo>
                  <a:lnTo>
                    <a:pt x="1110" y="1026"/>
                  </a:lnTo>
                  <a:lnTo>
                    <a:pt x="1086" y="1026"/>
                  </a:lnTo>
                  <a:lnTo>
                    <a:pt x="1074" y="1020"/>
                  </a:lnTo>
                  <a:lnTo>
                    <a:pt x="1056" y="1014"/>
                  </a:lnTo>
                  <a:lnTo>
                    <a:pt x="1044" y="1014"/>
                  </a:lnTo>
                  <a:lnTo>
                    <a:pt x="1032" y="1008"/>
                  </a:lnTo>
                  <a:lnTo>
                    <a:pt x="966" y="1008"/>
                  </a:lnTo>
                  <a:lnTo>
                    <a:pt x="960" y="996"/>
                  </a:lnTo>
                  <a:lnTo>
                    <a:pt x="948" y="990"/>
                  </a:lnTo>
                  <a:lnTo>
                    <a:pt x="942" y="978"/>
                  </a:lnTo>
                  <a:lnTo>
                    <a:pt x="918" y="954"/>
                  </a:lnTo>
                  <a:lnTo>
                    <a:pt x="900" y="954"/>
                  </a:lnTo>
                  <a:lnTo>
                    <a:pt x="888" y="960"/>
                  </a:lnTo>
                  <a:lnTo>
                    <a:pt x="876" y="954"/>
                  </a:lnTo>
                  <a:lnTo>
                    <a:pt x="870" y="948"/>
                  </a:lnTo>
                  <a:lnTo>
                    <a:pt x="858" y="942"/>
                  </a:lnTo>
                  <a:lnTo>
                    <a:pt x="846" y="942"/>
                  </a:lnTo>
                  <a:lnTo>
                    <a:pt x="840" y="936"/>
                  </a:lnTo>
                  <a:lnTo>
                    <a:pt x="822" y="936"/>
                  </a:lnTo>
                  <a:lnTo>
                    <a:pt x="810" y="930"/>
                  </a:lnTo>
                  <a:lnTo>
                    <a:pt x="792" y="930"/>
                  </a:lnTo>
                  <a:lnTo>
                    <a:pt x="786" y="924"/>
                  </a:lnTo>
                  <a:lnTo>
                    <a:pt x="762" y="924"/>
                  </a:lnTo>
                  <a:lnTo>
                    <a:pt x="750" y="930"/>
                  </a:lnTo>
                  <a:lnTo>
                    <a:pt x="738" y="954"/>
                  </a:lnTo>
                  <a:lnTo>
                    <a:pt x="738" y="966"/>
                  </a:lnTo>
                  <a:lnTo>
                    <a:pt x="732" y="978"/>
                  </a:lnTo>
                  <a:lnTo>
                    <a:pt x="720" y="990"/>
                  </a:lnTo>
                  <a:lnTo>
                    <a:pt x="714" y="990"/>
                  </a:lnTo>
                  <a:lnTo>
                    <a:pt x="702" y="1002"/>
                  </a:lnTo>
                  <a:lnTo>
                    <a:pt x="702" y="1014"/>
                  </a:lnTo>
                  <a:lnTo>
                    <a:pt x="738" y="1008"/>
                  </a:lnTo>
                  <a:lnTo>
                    <a:pt x="786" y="1008"/>
                  </a:lnTo>
                  <a:lnTo>
                    <a:pt x="780" y="1014"/>
                  </a:lnTo>
                  <a:lnTo>
                    <a:pt x="768" y="1020"/>
                  </a:lnTo>
                  <a:lnTo>
                    <a:pt x="762" y="1032"/>
                  </a:lnTo>
                  <a:lnTo>
                    <a:pt x="762" y="1044"/>
                  </a:lnTo>
                  <a:lnTo>
                    <a:pt x="774" y="1050"/>
                  </a:lnTo>
                  <a:lnTo>
                    <a:pt x="780" y="1050"/>
                  </a:lnTo>
                  <a:lnTo>
                    <a:pt x="798" y="1044"/>
                  </a:lnTo>
                  <a:lnTo>
                    <a:pt x="810" y="1044"/>
                  </a:lnTo>
                  <a:lnTo>
                    <a:pt x="816" y="1038"/>
                  </a:lnTo>
                  <a:lnTo>
                    <a:pt x="828" y="1032"/>
                  </a:lnTo>
                  <a:lnTo>
                    <a:pt x="840" y="1038"/>
                  </a:lnTo>
                  <a:lnTo>
                    <a:pt x="870" y="1056"/>
                  </a:lnTo>
                  <a:lnTo>
                    <a:pt x="900" y="1068"/>
                  </a:lnTo>
                  <a:lnTo>
                    <a:pt x="924" y="1080"/>
                  </a:lnTo>
                  <a:lnTo>
                    <a:pt x="960" y="1086"/>
                  </a:lnTo>
                  <a:lnTo>
                    <a:pt x="1014" y="1092"/>
                  </a:lnTo>
                  <a:lnTo>
                    <a:pt x="1062" y="1092"/>
                  </a:lnTo>
                  <a:lnTo>
                    <a:pt x="1080" y="1110"/>
                  </a:lnTo>
                  <a:lnTo>
                    <a:pt x="1086" y="1122"/>
                  </a:lnTo>
                  <a:lnTo>
                    <a:pt x="1098" y="1128"/>
                  </a:lnTo>
                  <a:lnTo>
                    <a:pt x="1110" y="1140"/>
                  </a:lnTo>
                  <a:lnTo>
                    <a:pt x="1128" y="1146"/>
                  </a:lnTo>
                  <a:lnTo>
                    <a:pt x="1152" y="1152"/>
                  </a:lnTo>
                  <a:lnTo>
                    <a:pt x="1170" y="1152"/>
                  </a:lnTo>
                  <a:lnTo>
                    <a:pt x="1182" y="1158"/>
                  </a:lnTo>
                  <a:lnTo>
                    <a:pt x="1248" y="1158"/>
                  </a:lnTo>
                  <a:lnTo>
                    <a:pt x="1260" y="1164"/>
                  </a:lnTo>
                  <a:lnTo>
                    <a:pt x="1278" y="1170"/>
                  </a:lnTo>
                  <a:lnTo>
                    <a:pt x="1290" y="1182"/>
                  </a:lnTo>
                  <a:lnTo>
                    <a:pt x="1302" y="1188"/>
                  </a:lnTo>
                  <a:lnTo>
                    <a:pt x="1320" y="1206"/>
                  </a:lnTo>
                  <a:lnTo>
                    <a:pt x="1338" y="1206"/>
                  </a:lnTo>
                  <a:lnTo>
                    <a:pt x="1350" y="1200"/>
                  </a:lnTo>
                  <a:lnTo>
                    <a:pt x="1356" y="1206"/>
                  </a:lnTo>
                  <a:lnTo>
                    <a:pt x="1374" y="1206"/>
                  </a:lnTo>
                  <a:lnTo>
                    <a:pt x="1374" y="1194"/>
                  </a:lnTo>
                  <a:lnTo>
                    <a:pt x="1368" y="1182"/>
                  </a:lnTo>
                  <a:lnTo>
                    <a:pt x="1362" y="1176"/>
                  </a:lnTo>
                  <a:lnTo>
                    <a:pt x="1356" y="1164"/>
                  </a:lnTo>
                  <a:lnTo>
                    <a:pt x="1374" y="1146"/>
                  </a:lnTo>
                  <a:lnTo>
                    <a:pt x="1374" y="1128"/>
                  </a:lnTo>
                  <a:close/>
                  <a:moveTo>
                    <a:pt x="1500" y="726"/>
                  </a:moveTo>
                  <a:lnTo>
                    <a:pt x="1542" y="684"/>
                  </a:lnTo>
                  <a:lnTo>
                    <a:pt x="1548" y="672"/>
                  </a:lnTo>
                  <a:lnTo>
                    <a:pt x="1554" y="654"/>
                  </a:lnTo>
                  <a:lnTo>
                    <a:pt x="1560" y="642"/>
                  </a:lnTo>
                  <a:lnTo>
                    <a:pt x="1566" y="624"/>
                  </a:lnTo>
                  <a:lnTo>
                    <a:pt x="1566" y="612"/>
                  </a:lnTo>
                  <a:lnTo>
                    <a:pt x="1572" y="606"/>
                  </a:lnTo>
                  <a:lnTo>
                    <a:pt x="1572" y="600"/>
                  </a:lnTo>
                  <a:lnTo>
                    <a:pt x="1566" y="600"/>
                  </a:lnTo>
                  <a:lnTo>
                    <a:pt x="1554" y="594"/>
                  </a:lnTo>
                  <a:lnTo>
                    <a:pt x="1542" y="582"/>
                  </a:lnTo>
                  <a:lnTo>
                    <a:pt x="1542" y="564"/>
                  </a:lnTo>
                  <a:lnTo>
                    <a:pt x="1554" y="516"/>
                  </a:lnTo>
                  <a:lnTo>
                    <a:pt x="1590" y="498"/>
                  </a:lnTo>
                  <a:lnTo>
                    <a:pt x="1626" y="498"/>
                  </a:lnTo>
                  <a:lnTo>
                    <a:pt x="1632" y="486"/>
                  </a:lnTo>
                  <a:lnTo>
                    <a:pt x="1638" y="480"/>
                  </a:lnTo>
                  <a:lnTo>
                    <a:pt x="1644" y="468"/>
                  </a:lnTo>
                  <a:lnTo>
                    <a:pt x="1644" y="444"/>
                  </a:lnTo>
                  <a:lnTo>
                    <a:pt x="1626" y="444"/>
                  </a:lnTo>
                  <a:lnTo>
                    <a:pt x="1620" y="450"/>
                  </a:lnTo>
                  <a:lnTo>
                    <a:pt x="1608" y="450"/>
                  </a:lnTo>
                  <a:lnTo>
                    <a:pt x="1608" y="438"/>
                  </a:lnTo>
                  <a:lnTo>
                    <a:pt x="1614" y="420"/>
                  </a:lnTo>
                  <a:lnTo>
                    <a:pt x="1626" y="408"/>
                  </a:lnTo>
                  <a:lnTo>
                    <a:pt x="1650" y="396"/>
                  </a:lnTo>
                  <a:lnTo>
                    <a:pt x="1662" y="396"/>
                  </a:lnTo>
                  <a:lnTo>
                    <a:pt x="1680" y="402"/>
                  </a:lnTo>
                  <a:lnTo>
                    <a:pt x="1704" y="402"/>
                  </a:lnTo>
                  <a:lnTo>
                    <a:pt x="1716" y="390"/>
                  </a:lnTo>
                  <a:lnTo>
                    <a:pt x="1716" y="384"/>
                  </a:lnTo>
                  <a:lnTo>
                    <a:pt x="1680" y="348"/>
                  </a:lnTo>
                  <a:lnTo>
                    <a:pt x="1680" y="312"/>
                  </a:lnTo>
                  <a:lnTo>
                    <a:pt x="1668" y="312"/>
                  </a:lnTo>
                  <a:lnTo>
                    <a:pt x="1650" y="294"/>
                  </a:lnTo>
                  <a:lnTo>
                    <a:pt x="1650" y="282"/>
                  </a:lnTo>
                  <a:lnTo>
                    <a:pt x="1662" y="270"/>
                  </a:lnTo>
                  <a:lnTo>
                    <a:pt x="1668" y="258"/>
                  </a:lnTo>
                  <a:lnTo>
                    <a:pt x="1668" y="246"/>
                  </a:lnTo>
                  <a:lnTo>
                    <a:pt x="1662" y="240"/>
                  </a:lnTo>
                  <a:lnTo>
                    <a:pt x="1638" y="228"/>
                  </a:lnTo>
                  <a:lnTo>
                    <a:pt x="1614" y="228"/>
                  </a:lnTo>
                  <a:lnTo>
                    <a:pt x="1632" y="198"/>
                  </a:lnTo>
                  <a:lnTo>
                    <a:pt x="1614" y="192"/>
                  </a:lnTo>
                  <a:lnTo>
                    <a:pt x="1620" y="162"/>
                  </a:lnTo>
                  <a:lnTo>
                    <a:pt x="1608" y="144"/>
                  </a:lnTo>
                  <a:lnTo>
                    <a:pt x="1602" y="138"/>
                  </a:lnTo>
                  <a:lnTo>
                    <a:pt x="1590" y="132"/>
                  </a:lnTo>
                  <a:lnTo>
                    <a:pt x="1566" y="108"/>
                  </a:lnTo>
                  <a:lnTo>
                    <a:pt x="1470" y="108"/>
                  </a:lnTo>
                  <a:lnTo>
                    <a:pt x="1464" y="114"/>
                  </a:lnTo>
                  <a:lnTo>
                    <a:pt x="1458" y="126"/>
                  </a:lnTo>
                  <a:lnTo>
                    <a:pt x="1458" y="180"/>
                  </a:lnTo>
                  <a:lnTo>
                    <a:pt x="1452" y="198"/>
                  </a:lnTo>
                  <a:lnTo>
                    <a:pt x="1452" y="204"/>
                  </a:lnTo>
                  <a:lnTo>
                    <a:pt x="1446" y="216"/>
                  </a:lnTo>
                  <a:lnTo>
                    <a:pt x="1428" y="216"/>
                  </a:lnTo>
                  <a:lnTo>
                    <a:pt x="1422" y="222"/>
                  </a:lnTo>
                  <a:lnTo>
                    <a:pt x="1422" y="246"/>
                  </a:lnTo>
                  <a:lnTo>
                    <a:pt x="1428" y="252"/>
                  </a:lnTo>
                  <a:lnTo>
                    <a:pt x="1434" y="264"/>
                  </a:lnTo>
                  <a:lnTo>
                    <a:pt x="1398" y="294"/>
                  </a:lnTo>
                  <a:lnTo>
                    <a:pt x="1404" y="306"/>
                  </a:lnTo>
                  <a:lnTo>
                    <a:pt x="1374" y="342"/>
                  </a:lnTo>
                  <a:lnTo>
                    <a:pt x="1350" y="342"/>
                  </a:lnTo>
                  <a:lnTo>
                    <a:pt x="1344" y="348"/>
                  </a:lnTo>
                  <a:lnTo>
                    <a:pt x="1332" y="354"/>
                  </a:lnTo>
                  <a:lnTo>
                    <a:pt x="1320" y="366"/>
                  </a:lnTo>
                  <a:lnTo>
                    <a:pt x="1314" y="366"/>
                  </a:lnTo>
                  <a:lnTo>
                    <a:pt x="1308" y="360"/>
                  </a:lnTo>
                  <a:lnTo>
                    <a:pt x="1284" y="348"/>
                  </a:lnTo>
                  <a:lnTo>
                    <a:pt x="1272" y="336"/>
                  </a:lnTo>
                  <a:lnTo>
                    <a:pt x="1230" y="336"/>
                  </a:lnTo>
                  <a:lnTo>
                    <a:pt x="1224" y="348"/>
                  </a:lnTo>
                  <a:lnTo>
                    <a:pt x="1194" y="378"/>
                  </a:lnTo>
                  <a:lnTo>
                    <a:pt x="1170" y="378"/>
                  </a:lnTo>
                  <a:lnTo>
                    <a:pt x="1152" y="372"/>
                  </a:lnTo>
                  <a:lnTo>
                    <a:pt x="1128" y="372"/>
                  </a:lnTo>
                  <a:lnTo>
                    <a:pt x="1110" y="390"/>
                  </a:lnTo>
                  <a:lnTo>
                    <a:pt x="1104" y="390"/>
                  </a:lnTo>
                  <a:lnTo>
                    <a:pt x="1080" y="378"/>
                  </a:lnTo>
                  <a:lnTo>
                    <a:pt x="1074" y="372"/>
                  </a:lnTo>
                  <a:lnTo>
                    <a:pt x="1062" y="366"/>
                  </a:lnTo>
                  <a:lnTo>
                    <a:pt x="1050" y="354"/>
                  </a:lnTo>
                  <a:lnTo>
                    <a:pt x="1050" y="342"/>
                  </a:lnTo>
                  <a:lnTo>
                    <a:pt x="1044" y="336"/>
                  </a:lnTo>
                  <a:lnTo>
                    <a:pt x="1032" y="330"/>
                  </a:lnTo>
                  <a:lnTo>
                    <a:pt x="1008" y="330"/>
                  </a:lnTo>
                  <a:lnTo>
                    <a:pt x="996" y="336"/>
                  </a:lnTo>
                  <a:lnTo>
                    <a:pt x="990" y="348"/>
                  </a:lnTo>
                  <a:lnTo>
                    <a:pt x="978" y="366"/>
                  </a:lnTo>
                  <a:lnTo>
                    <a:pt x="972" y="384"/>
                  </a:lnTo>
                  <a:lnTo>
                    <a:pt x="972" y="402"/>
                  </a:lnTo>
                  <a:lnTo>
                    <a:pt x="966" y="408"/>
                  </a:lnTo>
                  <a:lnTo>
                    <a:pt x="966" y="414"/>
                  </a:lnTo>
                  <a:lnTo>
                    <a:pt x="990" y="444"/>
                  </a:lnTo>
                  <a:lnTo>
                    <a:pt x="1002" y="498"/>
                  </a:lnTo>
                  <a:lnTo>
                    <a:pt x="1050" y="528"/>
                  </a:lnTo>
                  <a:lnTo>
                    <a:pt x="1038" y="564"/>
                  </a:lnTo>
                  <a:lnTo>
                    <a:pt x="1068" y="582"/>
                  </a:lnTo>
                  <a:lnTo>
                    <a:pt x="1050" y="606"/>
                  </a:lnTo>
                  <a:lnTo>
                    <a:pt x="1068" y="636"/>
                  </a:lnTo>
                  <a:lnTo>
                    <a:pt x="1056" y="648"/>
                  </a:lnTo>
                  <a:lnTo>
                    <a:pt x="1068" y="702"/>
                  </a:lnTo>
                  <a:lnTo>
                    <a:pt x="1110" y="696"/>
                  </a:lnTo>
                  <a:lnTo>
                    <a:pt x="1140" y="708"/>
                  </a:lnTo>
                  <a:lnTo>
                    <a:pt x="1146" y="696"/>
                  </a:lnTo>
                  <a:lnTo>
                    <a:pt x="1170" y="672"/>
                  </a:lnTo>
                  <a:lnTo>
                    <a:pt x="1182" y="672"/>
                  </a:lnTo>
                  <a:lnTo>
                    <a:pt x="1182" y="690"/>
                  </a:lnTo>
                  <a:lnTo>
                    <a:pt x="1188" y="702"/>
                  </a:lnTo>
                  <a:lnTo>
                    <a:pt x="1188" y="726"/>
                  </a:lnTo>
                  <a:lnTo>
                    <a:pt x="1194" y="738"/>
                  </a:lnTo>
                  <a:lnTo>
                    <a:pt x="1212" y="738"/>
                  </a:lnTo>
                  <a:lnTo>
                    <a:pt x="1218" y="726"/>
                  </a:lnTo>
                  <a:lnTo>
                    <a:pt x="1218" y="720"/>
                  </a:lnTo>
                  <a:lnTo>
                    <a:pt x="1224" y="714"/>
                  </a:lnTo>
                  <a:lnTo>
                    <a:pt x="1224" y="708"/>
                  </a:lnTo>
                  <a:lnTo>
                    <a:pt x="1254" y="726"/>
                  </a:lnTo>
                  <a:lnTo>
                    <a:pt x="1266" y="720"/>
                  </a:lnTo>
                  <a:lnTo>
                    <a:pt x="1272" y="708"/>
                  </a:lnTo>
                  <a:lnTo>
                    <a:pt x="1284" y="702"/>
                  </a:lnTo>
                  <a:lnTo>
                    <a:pt x="1296" y="702"/>
                  </a:lnTo>
                  <a:lnTo>
                    <a:pt x="1296" y="714"/>
                  </a:lnTo>
                  <a:lnTo>
                    <a:pt x="1302" y="720"/>
                  </a:lnTo>
                  <a:lnTo>
                    <a:pt x="1302" y="738"/>
                  </a:lnTo>
                  <a:lnTo>
                    <a:pt x="1308" y="744"/>
                  </a:lnTo>
                  <a:lnTo>
                    <a:pt x="1332" y="744"/>
                  </a:lnTo>
                  <a:lnTo>
                    <a:pt x="1350" y="738"/>
                  </a:lnTo>
                  <a:lnTo>
                    <a:pt x="1362" y="732"/>
                  </a:lnTo>
                  <a:lnTo>
                    <a:pt x="1392" y="732"/>
                  </a:lnTo>
                  <a:lnTo>
                    <a:pt x="1404" y="744"/>
                  </a:lnTo>
                  <a:lnTo>
                    <a:pt x="1404" y="786"/>
                  </a:lnTo>
                  <a:lnTo>
                    <a:pt x="1398" y="798"/>
                  </a:lnTo>
                  <a:lnTo>
                    <a:pt x="1398" y="810"/>
                  </a:lnTo>
                  <a:lnTo>
                    <a:pt x="1404" y="810"/>
                  </a:lnTo>
                  <a:lnTo>
                    <a:pt x="1410" y="804"/>
                  </a:lnTo>
                  <a:lnTo>
                    <a:pt x="1422" y="798"/>
                  </a:lnTo>
                  <a:lnTo>
                    <a:pt x="1440" y="792"/>
                  </a:lnTo>
                  <a:lnTo>
                    <a:pt x="1452" y="786"/>
                  </a:lnTo>
                  <a:lnTo>
                    <a:pt x="1476" y="762"/>
                  </a:lnTo>
                  <a:lnTo>
                    <a:pt x="1482" y="750"/>
                  </a:lnTo>
                  <a:lnTo>
                    <a:pt x="1500" y="732"/>
                  </a:lnTo>
                  <a:lnTo>
                    <a:pt x="1500" y="726"/>
                  </a:lnTo>
                  <a:close/>
                  <a:moveTo>
                    <a:pt x="1476" y="1116"/>
                  </a:moveTo>
                  <a:lnTo>
                    <a:pt x="1470" y="1116"/>
                  </a:lnTo>
                  <a:lnTo>
                    <a:pt x="1458" y="1122"/>
                  </a:lnTo>
                  <a:lnTo>
                    <a:pt x="1452" y="1128"/>
                  </a:lnTo>
                  <a:lnTo>
                    <a:pt x="1458" y="1134"/>
                  </a:lnTo>
                  <a:lnTo>
                    <a:pt x="1470" y="1140"/>
                  </a:lnTo>
                  <a:lnTo>
                    <a:pt x="1476" y="1140"/>
                  </a:lnTo>
                  <a:lnTo>
                    <a:pt x="1488" y="1146"/>
                  </a:lnTo>
                  <a:lnTo>
                    <a:pt x="1500" y="1134"/>
                  </a:lnTo>
                  <a:lnTo>
                    <a:pt x="1500" y="1128"/>
                  </a:lnTo>
                  <a:lnTo>
                    <a:pt x="1488" y="1116"/>
                  </a:lnTo>
                  <a:lnTo>
                    <a:pt x="1476" y="1116"/>
                  </a:lnTo>
                  <a:close/>
                  <a:moveTo>
                    <a:pt x="1716" y="1230"/>
                  </a:moveTo>
                  <a:lnTo>
                    <a:pt x="1680" y="1218"/>
                  </a:lnTo>
                  <a:lnTo>
                    <a:pt x="1674" y="1224"/>
                  </a:lnTo>
                  <a:lnTo>
                    <a:pt x="1674" y="1230"/>
                  </a:lnTo>
                  <a:lnTo>
                    <a:pt x="1686" y="1254"/>
                  </a:lnTo>
                  <a:lnTo>
                    <a:pt x="1692" y="1260"/>
                  </a:lnTo>
                  <a:lnTo>
                    <a:pt x="1704" y="1266"/>
                  </a:lnTo>
                  <a:lnTo>
                    <a:pt x="1716" y="1266"/>
                  </a:lnTo>
                  <a:lnTo>
                    <a:pt x="1722" y="1260"/>
                  </a:lnTo>
                  <a:lnTo>
                    <a:pt x="1740" y="1260"/>
                  </a:lnTo>
                  <a:lnTo>
                    <a:pt x="1746" y="1266"/>
                  </a:lnTo>
                  <a:lnTo>
                    <a:pt x="1746" y="1278"/>
                  </a:lnTo>
                  <a:lnTo>
                    <a:pt x="1752" y="1290"/>
                  </a:lnTo>
                  <a:lnTo>
                    <a:pt x="1764" y="1296"/>
                  </a:lnTo>
                  <a:lnTo>
                    <a:pt x="1788" y="1296"/>
                  </a:lnTo>
                  <a:lnTo>
                    <a:pt x="1794" y="1290"/>
                  </a:lnTo>
                  <a:lnTo>
                    <a:pt x="1800" y="1290"/>
                  </a:lnTo>
                  <a:lnTo>
                    <a:pt x="1800" y="1284"/>
                  </a:lnTo>
                  <a:lnTo>
                    <a:pt x="1794" y="1272"/>
                  </a:lnTo>
                  <a:lnTo>
                    <a:pt x="1782" y="1260"/>
                  </a:lnTo>
                  <a:lnTo>
                    <a:pt x="1770" y="1236"/>
                  </a:lnTo>
                  <a:lnTo>
                    <a:pt x="1746" y="1224"/>
                  </a:lnTo>
                  <a:lnTo>
                    <a:pt x="1728" y="1224"/>
                  </a:lnTo>
                  <a:lnTo>
                    <a:pt x="1716" y="1230"/>
                  </a:lnTo>
                  <a:close/>
                  <a:moveTo>
                    <a:pt x="1962" y="1122"/>
                  </a:moveTo>
                  <a:lnTo>
                    <a:pt x="1932" y="1146"/>
                  </a:lnTo>
                  <a:lnTo>
                    <a:pt x="1920" y="1134"/>
                  </a:lnTo>
                  <a:lnTo>
                    <a:pt x="1890" y="1134"/>
                  </a:lnTo>
                  <a:lnTo>
                    <a:pt x="1884" y="1140"/>
                  </a:lnTo>
                  <a:lnTo>
                    <a:pt x="1872" y="1146"/>
                  </a:lnTo>
                  <a:lnTo>
                    <a:pt x="1866" y="1152"/>
                  </a:lnTo>
                  <a:lnTo>
                    <a:pt x="1860" y="1140"/>
                  </a:lnTo>
                  <a:lnTo>
                    <a:pt x="1836" y="1116"/>
                  </a:lnTo>
                  <a:lnTo>
                    <a:pt x="1824" y="1116"/>
                  </a:lnTo>
                  <a:lnTo>
                    <a:pt x="1800" y="1128"/>
                  </a:lnTo>
                  <a:lnTo>
                    <a:pt x="1764" y="1164"/>
                  </a:lnTo>
                  <a:lnTo>
                    <a:pt x="1728" y="1158"/>
                  </a:lnTo>
                  <a:lnTo>
                    <a:pt x="1716" y="1176"/>
                  </a:lnTo>
                  <a:lnTo>
                    <a:pt x="1746" y="1176"/>
                  </a:lnTo>
                  <a:lnTo>
                    <a:pt x="1752" y="1182"/>
                  </a:lnTo>
                  <a:lnTo>
                    <a:pt x="1764" y="1182"/>
                  </a:lnTo>
                  <a:lnTo>
                    <a:pt x="1776" y="1188"/>
                  </a:lnTo>
                  <a:lnTo>
                    <a:pt x="1788" y="1188"/>
                  </a:lnTo>
                  <a:lnTo>
                    <a:pt x="1794" y="1182"/>
                  </a:lnTo>
                  <a:lnTo>
                    <a:pt x="1806" y="1176"/>
                  </a:lnTo>
                  <a:lnTo>
                    <a:pt x="1812" y="1170"/>
                  </a:lnTo>
                  <a:lnTo>
                    <a:pt x="1908" y="1164"/>
                  </a:lnTo>
                  <a:lnTo>
                    <a:pt x="1956" y="1158"/>
                  </a:lnTo>
                  <a:lnTo>
                    <a:pt x="1992" y="1128"/>
                  </a:lnTo>
                  <a:lnTo>
                    <a:pt x="1992" y="1110"/>
                  </a:lnTo>
                  <a:lnTo>
                    <a:pt x="1962" y="1122"/>
                  </a:lnTo>
                  <a:close/>
                  <a:moveTo>
                    <a:pt x="1578" y="1158"/>
                  </a:moveTo>
                  <a:lnTo>
                    <a:pt x="1566" y="1152"/>
                  </a:lnTo>
                  <a:lnTo>
                    <a:pt x="1560" y="1146"/>
                  </a:lnTo>
                  <a:lnTo>
                    <a:pt x="1548" y="1140"/>
                  </a:lnTo>
                  <a:lnTo>
                    <a:pt x="1536" y="1140"/>
                  </a:lnTo>
                  <a:lnTo>
                    <a:pt x="1512" y="1164"/>
                  </a:lnTo>
                  <a:lnTo>
                    <a:pt x="1506" y="1176"/>
                  </a:lnTo>
                  <a:lnTo>
                    <a:pt x="1500" y="1182"/>
                  </a:lnTo>
                  <a:lnTo>
                    <a:pt x="1554" y="1188"/>
                  </a:lnTo>
                  <a:lnTo>
                    <a:pt x="1554" y="1212"/>
                  </a:lnTo>
                  <a:lnTo>
                    <a:pt x="1578" y="1206"/>
                  </a:lnTo>
                  <a:lnTo>
                    <a:pt x="1590" y="1188"/>
                  </a:lnTo>
                  <a:lnTo>
                    <a:pt x="1614" y="1206"/>
                  </a:lnTo>
                  <a:lnTo>
                    <a:pt x="1644" y="1170"/>
                  </a:lnTo>
                  <a:lnTo>
                    <a:pt x="1596" y="1152"/>
                  </a:lnTo>
                  <a:lnTo>
                    <a:pt x="1578" y="115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4" name="Google Shape;234;p7"/>
            <p:cNvSpPr/>
            <p:nvPr/>
          </p:nvSpPr>
          <p:spPr>
            <a:xfrm>
              <a:off x="6146801" y="2489200"/>
              <a:ext cx="793750" cy="957263"/>
            </a:xfrm>
            <a:custGeom>
              <a:rect b="b" l="l" r="r" t="t"/>
              <a:pathLst>
                <a:path extrusionOk="0" h="2358" w="1956">
                  <a:moveTo>
                    <a:pt x="1806" y="1788"/>
                  </a:moveTo>
                  <a:lnTo>
                    <a:pt x="1794" y="1800"/>
                  </a:lnTo>
                  <a:lnTo>
                    <a:pt x="1782" y="1824"/>
                  </a:lnTo>
                  <a:lnTo>
                    <a:pt x="1782" y="1884"/>
                  </a:lnTo>
                  <a:lnTo>
                    <a:pt x="1788" y="1980"/>
                  </a:lnTo>
                  <a:lnTo>
                    <a:pt x="1800" y="1950"/>
                  </a:lnTo>
                  <a:lnTo>
                    <a:pt x="1800" y="1848"/>
                  </a:lnTo>
                  <a:lnTo>
                    <a:pt x="1806" y="1836"/>
                  </a:lnTo>
                  <a:lnTo>
                    <a:pt x="1806" y="1830"/>
                  </a:lnTo>
                  <a:lnTo>
                    <a:pt x="1812" y="1818"/>
                  </a:lnTo>
                  <a:lnTo>
                    <a:pt x="1812" y="1806"/>
                  </a:lnTo>
                  <a:lnTo>
                    <a:pt x="1818" y="1800"/>
                  </a:lnTo>
                  <a:lnTo>
                    <a:pt x="1812" y="1788"/>
                  </a:lnTo>
                  <a:lnTo>
                    <a:pt x="1806" y="1788"/>
                  </a:lnTo>
                  <a:close/>
                  <a:moveTo>
                    <a:pt x="1794" y="2028"/>
                  </a:moveTo>
                  <a:lnTo>
                    <a:pt x="1788" y="2028"/>
                  </a:lnTo>
                  <a:lnTo>
                    <a:pt x="1782" y="2040"/>
                  </a:lnTo>
                  <a:lnTo>
                    <a:pt x="1782" y="2046"/>
                  </a:lnTo>
                  <a:lnTo>
                    <a:pt x="1788" y="2058"/>
                  </a:lnTo>
                  <a:lnTo>
                    <a:pt x="1788" y="2064"/>
                  </a:lnTo>
                  <a:lnTo>
                    <a:pt x="1794" y="2076"/>
                  </a:lnTo>
                  <a:lnTo>
                    <a:pt x="1800" y="2064"/>
                  </a:lnTo>
                  <a:lnTo>
                    <a:pt x="1800" y="2028"/>
                  </a:lnTo>
                  <a:lnTo>
                    <a:pt x="1794" y="2028"/>
                  </a:lnTo>
                  <a:close/>
                  <a:moveTo>
                    <a:pt x="1890" y="2310"/>
                  </a:moveTo>
                  <a:lnTo>
                    <a:pt x="1884" y="2316"/>
                  </a:lnTo>
                  <a:lnTo>
                    <a:pt x="1884" y="2334"/>
                  </a:lnTo>
                  <a:lnTo>
                    <a:pt x="1890" y="2346"/>
                  </a:lnTo>
                  <a:lnTo>
                    <a:pt x="1896" y="2352"/>
                  </a:lnTo>
                  <a:lnTo>
                    <a:pt x="1908" y="2358"/>
                  </a:lnTo>
                  <a:lnTo>
                    <a:pt x="1908" y="2346"/>
                  </a:lnTo>
                  <a:lnTo>
                    <a:pt x="1902" y="2334"/>
                  </a:lnTo>
                  <a:lnTo>
                    <a:pt x="1902" y="2322"/>
                  </a:lnTo>
                  <a:lnTo>
                    <a:pt x="1896" y="2310"/>
                  </a:lnTo>
                  <a:lnTo>
                    <a:pt x="1890" y="2310"/>
                  </a:lnTo>
                  <a:close/>
                  <a:moveTo>
                    <a:pt x="1920" y="672"/>
                  </a:moveTo>
                  <a:lnTo>
                    <a:pt x="1932" y="660"/>
                  </a:lnTo>
                  <a:lnTo>
                    <a:pt x="1944" y="654"/>
                  </a:lnTo>
                  <a:lnTo>
                    <a:pt x="1950" y="648"/>
                  </a:lnTo>
                  <a:lnTo>
                    <a:pt x="1956" y="648"/>
                  </a:lnTo>
                  <a:lnTo>
                    <a:pt x="1956" y="618"/>
                  </a:lnTo>
                  <a:lnTo>
                    <a:pt x="1950" y="618"/>
                  </a:lnTo>
                  <a:lnTo>
                    <a:pt x="1944" y="612"/>
                  </a:lnTo>
                  <a:lnTo>
                    <a:pt x="1878" y="612"/>
                  </a:lnTo>
                  <a:lnTo>
                    <a:pt x="1878" y="606"/>
                  </a:lnTo>
                  <a:lnTo>
                    <a:pt x="1890" y="594"/>
                  </a:lnTo>
                  <a:lnTo>
                    <a:pt x="1896" y="594"/>
                  </a:lnTo>
                  <a:lnTo>
                    <a:pt x="1878" y="564"/>
                  </a:lnTo>
                  <a:lnTo>
                    <a:pt x="1848" y="564"/>
                  </a:lnTo>
                  <a:lnTo>
                    <a:pt x="1842" y="558"/>
                  </a:lnTo>
                  <a:lnTo>
                    <a:pt x="1848" y="558"/>
                  </a:lnTo>
                  <a:lnTo>
                    <a:pt x="1860" y="546"/>
                  </a:lnTo>
                  <a:lnTo>
                    <a:pt x="1854" y="540"/>
                  </a:lnTo>
                  <a:lnTo>
                    <a:pt x="1818" y="522"/>
                  </a:lnTo>
                  <a:lnTo>
                    <a:pt x="1806" y="534"/>
                  </a:lnTo>
                  <a:lnTo>
                    <a:pt x="1806" y="558"/>
                  </a:lnTo>
                  <a:lnTo>
                    <a:pt x="1788" y="558"/>
                  </a:lnTo>
                  <a:lnTo>
                    <a:pt x="1770" y="546"/>
                  </a:lnTo>
                  <a:lnTo>
                    <a:pt x="1758" y="540"/>
                  </a:lnTo>
                  <a:lnTo>
                    <a:pt x="1740" y="540"/>
                  </a:lnTo>
                  <a:lnTo>
                    <a:pt x="1728" y="552"/>
                  </a:lnTo>
                  <a:lnTo>
                    <a:pt x="1716" y="558"/>
                  </a:lnTo>
                  <a:lnTo>
                    <a:pt x="1692" y="582"/>
                  </a:lnTo>
                  <a:lnTo>
                    <a:pt x="1656" y="582"/>
                  </a:lnTo>
                  <a:lnTo>
                    <a:pt x="1656" y="588"/>
                  </a:lnTo>
                  <a:lnTo>
                    <a:pt x="1662" y="594"/>
                  </a:lnTo>
                  <a:lnTo>
                    <a:pt x="1662" y="618"/>
                  </a:lnTo>
                  <a:lnTo>
                    <a:pt x="1656" y="624"/>
                  </a:lnTo>
                  <a:lnTo>
                    <a:pt x="1626" y="624"/>
                  </a:lnTo>
                  <a:lnTo>
                    <a:pt x="1632" y="636"/>
                  </a:lnTo>
                  <a:lnTo>
                    <a:pt x="1632" y="654"/>
                  </a:lnTo>
                  <a:lnTo>
                    <a:pt x="1620" y="666"/>
                  </a:lnTo>
                  <a:lnTo>
                    <a:pt x="1566" y="666"/>
                  </a:lnTo>
                  <a:lnTo>
                    <a:pt x="1566" y="684"/>
                  </a:lnTo>
                  <a:lnTo>
                    <a:pt x="1572" y="690"/>
                  </a:lnTo>
                  <a:lnTo>
                    <a:pt x="1596" y="690"/>
                  </a:lnTo>
                  <a:lnTo>
                    <a:pt x="1596" y="714"/>
                  </a:lnTo>
                  <a:lnTo>
                    <a:pt x="1608" y="726"/>
                  </a:lnTo>
                  <a:lnTo>
                    <a:pt x="1608" y="732"/>
                  </a:lnTo>
                  <a:lnTo>
                    <a:pt x="1584" y="744"/>
                  </a:lnTo>
                  <a:lnTo>
                    <a:pt x="1572" y="744"/>
                  </a:lnTo>
                  <a:lnTo>
                    <a:pt x="1566" y="738"/>
                  </a:lnTo>
                  <a:lnTo>
                    <a:pt x="1554" y="738"/>
                  </a:lnTo>
                  <a:lnTo>
                    <a:pt x="1542" y="744"/>
                  </a:lnTo>
                  <a:lnTo>
                    <a:pt x="1512" y="744"/>
                  </a:lnTo>
                  <a:lnTo>
                    <a:pt x="1500" y="738"/>
                  </a:lnTo>
                  <a:lnTo>
                    <a:pt x="1482" y="738"/>
                  </a:lnTo>
                  <a:lnTo>
                    <a:pt x="1476" y="744"/>
                  </a:lnTo>
                  <a:lnTo>
                    <a:pt x="1464" y="750"/>
                  </a:lnTo>
                  <a:lnTo>
                    <a:pt x="1440" y="750"/>
                  </a:lnTo>
                  <a:lnTo>
                    <a:pt x="1428" y="738"/>
                  </a:lnTo>
                  <a:lnTo>
                    <a:pt x="1428" y="732"/>
                  </a:lnTo>
                  <a:lnTo>
                    <a:pt x="1428" y="738"/>
                  </a:lnTo>
                  <a:lnTo>
                    <a:pt x="1416" y="738"/>
                  </a:lnTo>
                  <a:lnTo>
                    <a:pt x="1392" y="726"/>
                  </a:lnTo>
                  <a:lnTo>
                    <a:pt x="1374" y="708"/>
                  </a:lnTo>
                  <a:lnTo>
                    <a:pt x="1374" y="696"/>
                  </a:lnTo>
                  <a:lnTo>
                    <a:pt x="1380" y="696"/>
                  </a:lnTo>
                  <a:lnTo>
                    <a:pt x="1374" y="696"/>
                  </a:lnTo>
                  <a:lnTo>
                    <a:pt x="1368" y="690"/>
                  </a:lnTo>
                  <a:lnTo>
                    <a:pt x="1368" y="642"/>
                  </a:lnTo>
                  <a:lnTo>
                    <a:pt x="1362" y="636"/>
                  </a:lnTo>
                  <a:lnTo>
                    <a:pt x="1350" y="630"/>
                  </a:lnTo>
                  <a:lnTo>
                    <a:pt x="1338" y="630"/>
                  </a:lnTo>
                  <a:lnTo>
                    <a:pt x="1326" y="642"/>
                  </a:lnTo>
                  <a:lnTo>
                    <a:pt x="1314" y="648"/>
                  </a:lnTo>
                  <a:lnTo>
                    <a:pt x="1326" y="666"/>
                  </a:lnTo>
                  <a:lnTo>
                    <a:pt x="1326" y="714"/>
                  </a:lnTo>
                  <a:lnTo>
                    <a:pt x="1338" y="738"/>
                  </a:lnTo>
                  <a:lnTo>
                    <a:pt x="1338" y="774"/>
                  </a:lnTo>
                  <a:lnTo>
                    <a:pt x="1272" y="774"/>
                  </a:lnTo>
                  <a:lnTo>
                    <a:pt x="1272" y="762"/>
                  </a:lnTo>
                  <a:lnTo>
                    <a:pt x="1266" y="756"/>
                  </a:lnTo>
                  <a:lnTo>
                    <a:pt x="1260" y="756"/>
                  </a:lnTo>
                  <a:lnTo>
                    <a:pt x="1248" y="762"/>
                  </a:lnTo>
                  <a:lnTo>
                    <a:pt x="1242" y="774"/>
                  </a:lnTo>
                  <a:lnTo>
                    <a:pt x="1236" y="762"/>
                  </a:lnTo>
                  <a:lnTo>
                    <a:pt x="1224" y="756"/>
                  </a:lnTo>
                  <a:lnTo>
                    <a:pt x="1206" y="750"/>
                  </a:lnTo>
                  <a:lnTo>
                    <a:pt x="1188" y="750"/>
                  </a:lnTo>
                  <a:lnTo>
                    <a:pt x="1182" y="756"/>
                  </a:lnTo>
                  <a:lnTo>
                    <a:pt x="1152" y="738"/>
                  </a:lnTo>
                  <a:lnTo>
                    <a:pt x="1134" y="750"/>
                  </a:lnTo>
                  <a:lnTo>
                    <a:pt x="1080" y="696"/>
                  </a:lnTo>
                  <a:lnTo>
                    <a:pt x="1056" y="696"/>
                  </a:lnTo>
                  <a:lnTo>
                    <a:pt x="1056" y="690"/>
                  </a:lnTo>
                  <a:lnTo>
                    <a:pt x="1044" y="678"/>
                  </a:lnTo>
                  <a:lnTo>
                    <a:pt x="1038" y="678"/>
                  </a:lnTo>
                  <a:lnTo>
                    <a:pt x="1032" y="684"/>
                  </a:lnTo>
                  <a:lnTo>
                    <a:pt x="1032" y="702"/>
                  </a:lnTo>
                  <a:lnTo>
                    <a:pt x="1032" y="696"/>
                  </a:lnTo>
                  <a:lnTo>
                    <a:pt x="1026" y="690"/>
                  </a:lnTo>
                  <a:lnTo>
                    <a:pt x="1008" y="690"/>
                  </a:lnTo>
                  <a:lnTo>
                    <a:pt x="996" y="702"/>
                  </a:lnTo>
                  <a:lnTo>
                    <a:pt x="990" y="690"/>
                  </a:lnTo>
                  <a:lnTo>
                    <a:pt x="984" y="684"/>
                  </a:lnTo>
                  <a:lnTo>
                    <a:pt x="960" y="684"/>
                  </a:lnTo>
                  <a:lnTo>
                    <a:pt x="954" y="678"/>
                  </a:lnTo>
                  <a:lnTo>
                    <a:pt x="954" y="666"/>
                  </a:lnTo>
                  <a:lnTo>
                    <a:pt x="942" y="666"/>
                  </a:lnTo>
                  <a:lnTo>
                    <a:pt x="936" y="672"/>
                  </a:lnTo>
                  <a:lnTo>
                    <a:pt x="918" y="672"/>
                  </a:lnTo>
                  <a:lnTo>
                    <a:pt x="912" y="666"/>
                  </a:lnTo>
                  <a:lnTo>
                    <a:pt x="906" y="654"/>
                  </a:lnTo>
                  <a:lnTo>
                    <a:pt x="900" y="648"/>
                  </a:lnTo>
                  <a:lnTo>
                    <a:pt x="888" y="648"/>
                  </a:lnTo>
                  <a:lnTo>
                    <a:pt x="846" y="630"/>
                  </a:lnTo>
                  <a:lnTo>
                    <a:pt x="834" y="612"/>
                  </a:lnTo>
                  <a:lnTo>
                    <a:pt x="810" y="612"/>
                  </a:lnTo>
                  <a:lnTo>
                    <a:pt x="792" y="588"/>
                  </a:lnTo>
                  <a:lnTo>
                    <a:pt x="780" y="594"/>
                  </a:lnTo>
                  <a:lnTo>
                    <a:pt x="750" y="564"/>
                  </a:lnTo>
                  <a:lnTo>
                    <a:pt x="750" y="552"/>
                  </a:lnTo>
                  <a:lnTo>
                    <a:pt x="762" y="540"/>
                  </a:lnTo>
                  <a:lnTo>
                    <a:pt x="768" y="540"/>
                  </a:lnTo>
                  <a:lnTo>
                    <a:pt x="756" y="528"/>
                  </a:lnTo>
                  <a:lnTo>
                    <a:pt x="756" y="522"/>
                  </a:lnTo>
                  <a:lnTo>
                    <a:pt x="762" y="516"/>
                  </a:lnTo>
                  <a:lnTo>
                    <a:pt x="756" y="504"/>
                  </a:lnTo>
                  <a:lnTo>
                    <a:pt x="780" y="480"/>
                  </a:lnTo>
                  <a:lnTo>
                    <a:pt x="786" y="456"/>
                  </a:lnTo>
                  <a:lnTo>
                    <a:pt x="762" y="438"/>
                  </a:lnTo>
                  <a:lnTo>
                    <a:pt x="750" y="438"/>
                  </a:lnTo>
                  <a:lnTo>
                    <a:pt x="738" y="432"/>
                  </a:lnTo>
                  <a:lnTo>
                    <a:pt x="738" y="414"/>
                  </a:lnTo>
                  <a:lnTo>
                    <a:pt x="720" y="420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90" y="396"/>
                  </a:lnTo>
                  <a:lnTo>
                    <a:pt x="678" y="396"/>
                  </a:lnTo>
                  <a:lnTo>
                    <a:pt x="666" y="390"/>
                  </a:lnTo>
                  <a:lnTo>
                    <a:pt x="654" y="378"/>
                  </a:lnTo>
                  <a:lnTo>
                    <a:pt x="648" y="366"/>
                  </a:lnTo>
                  <a:lnTo>
                    <a:pt x="618" y="366"/>
                  </a:lnTo>
                  <a:lnTo>
                    <a:pt x="612" y="360"/>
                  </a:lnTo>
                  <a:lnTo>
                    <a:pt x="612" y="342"/>
                  </a:lnTo>
                  <a:lnTo>
                    <a:pt x="618" y="336"/>
                  </a:lnTo>
                  <a:lnTo>
                    <a:pt x="618" y="324"/>
                  </a:lnTo>
                  <a:lnTo>
                    <a:pt x="612" y="324"/>
                  </a:lnTo>
                  <a:lnTo>
                    <a:pt x="600" y="312"/>
                  </a:lnTo>
                  <a:lnTo>
                    <a:pt x="594" y="300"/>
                  </a:lnTo>
                  <a:lnTo>
                    <a:pt x="588" y="294"/>
                  </a:lnTo>
                  <a:lnTo>
                    <a:pt x="588" y="276"/>
                  </a:lnTo>
                  <a:lnTo>
                    <a:pt x="594" y="276"/>
                  </a:lnTo>
                  <a:lnTo>
                    <a:pt x="600" y="270"/>
                  </a:lnTo>
                  <a:lnTo>
                    <a:pt x="612" y="270"/>
                  </a:lnTo>
                  <a:lnTo>
                    <a:pt x="612" y="288"/>
                  </a:lnTo>
                  <a:lnTo>
                    <a:pt x="624" y="300"/>
                  </a:lnTo>
                  <a:lnTo>
                    <a:pt x="636" y="282"/>
                  </a:lnTo>
                  <a:lnTo>
                    <a:pt x="642" y="282"/>
                  </a:lnTo>
                  <a:lnTo>
                    <a:pt x="648" y="276"/>
                  </a:lnTo>
                  <a:lnTo>
                    <a:pt x="660" y="270"/>
                  </a:lnTo>
                  <a:lnTo>
                    <a:pt x="660" y="258"/>
                  </a:lnTo>
                  <a:lnTo>
                    <a:pt x="642" y="240"/>
                  </a:lnTo>
                  <a:lnTo>
                    <a:pt x="636" y="228"/>
                  </a:lnTo>
                  <a:lnTo>
                    <a:pt x="630" y="222"/>
                  </a:lnTo>
                  <a:lnTo>
                    <a:pt x="618" y="222"/>
                  </a:lnTo>
                  <a:lnTo>
                    <a:pt x="594" y="210"/>
                  </a:lnTo>
                  <a:lnTo>
                    <a:pt x="594" y="186"/>
                  </a:lnTo>
                  <a:lnTo>
                    <a:pt x="612" y="180"/>
                  </a:lnTo>
                  <a:lnTo>
                    <a:pt x="594" y="156"/>
                  </a:lnTo>
                  <a:lnTo>
                    <a:pt x="624" y="156"/>
                  </a:lnTo>
                  <a:lnTo>
                    <a:pt x="636" y="150"/>
                  </a:lnTo>
                  <a:lnTo>
                    <a:pt x="642" y="138"/>
                  </a:lnTo>
                  <a:lnTo>
                    <a:pt x="642" y="114"/>
                  </a:lnTo>
                  <a:lnTo>
                    <a:pt x="636" y="108"/>
                  </a:lnTo>
                  <a:lnTo>
                    <a:pt x="636" y="102"/>
                  </a:lnTo>
                  <a:lnTo>
                    <a:pt x="654" y="102"/>
                  </a:lnTo>
                  <a:lnTo>
                    <a:pt x="660" y="96"/>
                  </a:lnTo>
                  <a:lnTo>
                    <a:pt x="660" y="36"/>
                  </a:lnTo>
                  <a:lnTo>
                    <a:pt x="618" y="36"/>
                  </a:lnTo>
                  <a:lnTo>
                    <a:pt x="594" y="12"/>
                  </a:lnTo>
                  <a:lnTo>
                    <a:pt x="576" y="0"/>
                  </a:lnTo>
                  <a:lnTo>
                    <a:pt x="564" y="0"/>
                  </a:lnTo>
                  <a:lnTo>
                    <a:pt x="540" y="12"/>
                  </a:lnTo>
                  <a:lnTo>
                    <a:pt x="522" y="18"/>
                  </a:lnTo>
                  <a:lnTo>
                    <a:pt x="516" y="30"/>
                  </a:lnTo>
                  <a:lnTo>
                    <a:pt x="504" y="36"/>
                  </a:lnTo>
                  <a:lnTo>
                    <a:pt x="480" y="36"/>
                  </a:lnTo>
                  <a:lnTo>
                    <a:pt x="456" y="72"/>
                  </a:lnTo>
                  <a:lnTo>
                    <a:pt x="432" y="78"/>
                  </a:lnTo>
                  <a:lnTo>
                    <a:pt x="432" y="96"/>
                  </a:lnTo>
                  <a:lnTo>
                    <a:pt x="408" y="96"/>
                  </a:lnTo>
                  <a:lnTo>
                    <a:pt x="402" y="102"/>
                  </a:lnTo>
                  <a:lnTo>
                    <a:pt x="396" y="96"/>
                  </a:lnTo>
                  <a:lnTo>
                    <a:pt x="390" y="102"/>
                  </a:lnTo>
                  <a:lnTo>
                    <a:pt x="378" y="108"/>
                  </a:lnTo>
                  <a:lnTo>
                    <a:pt x="372" y="114"/>
                  </a:lnTo>
                  <a:lnTo>
                    <a:pt x="360" y="120"/>
                  </a:lnTo>
                  <a:lnTo>
                    <a:pt x="348" y="120"/>
                  </a:lnTo>
                  <a:lnTo>
                    <a:pt x="348" y="108"/>
                  </a:lnTo>
                  <a:lnTo>
                    <a:pt x="342" y="102"/>
                  </a:lnTo>
                  <a:lnTo>
                    <a:pt x="324" y="102"/>
                  </a:lnTo>
                  <a:lnTo>
                    <a:pt x="306" y="96"/>
                  </a:lnTo>
                  <a:lnTo>
                    <a:pt x="264" y="96"/>
                  </a:lnTo>
                  <a:lnTo>
                    <a:pt x="240" y="108"/>
                  </a:lnTo>
                  <a:lnTo>
                    <a:pt x="234" y="120"/>
                  </a:lnTo>
                  <a:lnTo>
                    <a:pt x="234" y="126"/>
                  </a:lnTo>
                  <a:lnTo>
                    <a:pt x="258" y="144"/>
                  </a:lnTo>
                  <a:lnTo>
                    <a:pt x="252" y="156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0" y="180"/>
                  </a:lnTo>
                  <a:lnTo>
                    <a:pt x="264" y="186"/>
                  </a:lnTo>
                  <a:lnTo>
                    <a:pt x="264" y="192"/>
                  </a:lnTo>
                  <a:lnTo>
                    <a:pt x="276" y="204"/>
                  </a:lnTo>
                  <a:lnTo>
                    <a:pt x="282" y="204"/>
                  </a:lnTo>
                  <a:lnTo>
                    <a:pt x="282" y="210"/>
                  </a:lnTo>
                  <a:lnTo>
                    <a:pt x="276" y="222"/>
                  </a:lnTo>
                  <a:lnTo>
                    <a:pt x="276" y="234"/>
                  </a:lnTo>
                  <a:lnTo>
                    <a:pt x="294" y="234"/>
                  </a:lnTo>
                  <a:lnTo>
                    <a:pt x="306" y="252"/>
                  </a:lnTo>
                  <a:lnTo>
                    <a:pt x="324" y="252"/>
                  </a:lnTo>
                  <a:lnTo>
                    <a:pt x="330" y="288"/>
                  </a:lnTo>
                  <a:lnTo>
                    <a:pt x="366" y="288"/>
                  </a:lnTo>
                  <a:lnTo>
                    <a:pt x="378" y="294"/>
                  </a:lnTo>
                  <a:lnTo>
                    <a:pt x="384" y="300"/>
                  </a:lnTo>
                  <a:lnTo>
                    <a:pt x="384" y="306"/>
                  </a:lnTo>
                  <a:lnTo>
                    <a:pt x="378" y="312"/>
                  </a:lnTo>
                  <a:lnTo>
                    <a:pt x="354" y="324"/>
                  </a:lnTo>
                  <a:lnTo>
                    <a:pt x="342" y="324"/>
                  </a:lnTo>
                  <a:lnTo>
                    <a:pt x="336" y="330"/>
                  </a:lnTo>
                  <a:lnTo>
                    <a:pt x="336" y="366"/>
                  </a:lnTo>
                  <a:lnTo>
                    <a:pt x="342" y="378"/>
                  </a:lnTo>
                  <a:lnTo>
                    <a:pt x="354" y="390"/>
                  </a:lnTo>
                  <a:lnTo>
                    <a:pt x="354" y="396"/>
                  </a:lnTo>
                  <a:lnTo>
                    <a:pt x="324" y="414"/>
                  </a:lnTo>
                  <a:lnTo>
                    <a:pt x="300" y="450"/>
                  </a:lnTo>
                  <a:lnTo>
                    <a:pt x="318" y="474"/>
                  </a:lnTo>
                  <a:lnTo>
                    <a:pt x="306" y="474"/>
                  </a:lnTo>
                  <a:lnTo>
                    <a:pt x="300" y="480"/>
                  </a:lnTo>
                  <a:lnTo>
                    <a:pt x="288" y="486"/>
                  </a:lnTo>
                  <a:lnTo>
                    <a:pt x="282" y="492"/>
                  </a:lnTo>
                  <a:lnTo>
                    <a:pt x="282" y="504"/>
                  </a:lnTo>
                  <a:lnTo>
                    <a:pt x="276" y="522"/>
                  </a:lnTo>
                  <a:lnTo>
                    <a:pt x="276" y="534"/>
                  </a:lnTo>
                  <a:lnTo>
                    <a:pt x="270" y="552"/>
                  </a:lnTo>
                  <a:lnTo>
                    <a:pt x="258" y="564"/>
                  </a:lnTo>
                  <a:lnTo>
                    <a:pt x="234" y="576"/>
                  </a:lnTo>
                  <a:lnTo>
                    <a:pt x="228" y="582"/>
                  </a:lnTo>
                  <a:lnTo>
                    <a:pt x="228" y="588"/>
                  </a:lnTo>
                  <a:lnTo>
                    <a:pt x="222" y="594"/>
                  </a:lnTo>
                  <a:lnTo>
                    <a:pt x="222" y="612"/>
                  </a:lnTo>
                  <a:lnTo>
                    <a:pt x="204" y="624"/>
                  </a:lnTo>
                  <a:lnTo>
                    <a:pt x="204" y="630"/>
                  </a:lnTo>
                  <a:lnTo>
                    <a:pt x="198" y="636"/>
                  </a:lnTo>
                  <a:lnTo>
                    <a:pt x="192" y="648"/>
                  </a:lnTo>
                  <a:lnTo>
                    <a:pt x="186" y="654"/>
                  </a:lnTo>
                  <a:lnTo>
                    <a:pt x="168" y="654"/>
                  </a:lnTo>
                  <a:lnTo>
                    <a:pt x="162" y="648"/>
                  </a:lnTo>
                  <a:lnTo>
                    <a:pt x="156" y="654"/>
                  </a:lnTo>
                  <a:lnTo>
                    <a:pt x="132" y="666"/>
                  </a:lnTo>
                  <a:lnTo>
                    <a:pt x="126" y="666"/>
                  </a:lnTo>
                  <a:lnTo>
                    <a:pt x="120" y="660"/>
                  </a:lnTo>
                  <a:lnTo>
                    <a:pt x="120" y="648"/>
                  </a:lnTo>
                  <a:lnTo>
                    <a:pt x="114" y="642"/>
                  </a:lnTo>
                  <a:lnTo>
                    <a:pt x="108" y="642"/>
                  </a:lnTo>
                  <a:lnTo>
                    <a:pt x="96" y="648"/>
                  </a:lnTo>
                  <a:lnTo>
                    <a:pt x="84" y="660"/>
                  </a:lnTo>
                  <a:lnTo>
                    <a:pt x="84" y="666"/>
                  </a:lnTo>
                  <a:lnTo>
                    <a:pt x="78" y="678"/>
                  </a:lnTo>
                  <a:lnTo>
                    <a:pt x="72" y="684"/>
                  </a:lnTo>
                  <a:lnTo>
                    <a:pt x="66" y="696"/>
                  </a:lnTo>
                  <a:lnTo>
                    <a:pt x="54" y="708"/>
                  </a:lnTo>
                  <a:lnTo>
                    <a:pt x="48" y="720"/>
                  </a:lnTo>
                  <a:lnTo>
                    <a:pt x="48" y="744"/>
                  </a:lnTo>
                  <a:lnTo>
                    <a:pt x="54" y="750"/>
                  </a:lnTo>
                  <a:lnTo>
                    <a:pt x="66" y="756"/>
                  </a:lnTo>
                  <a:lnTo>
                    <a:pt x="72" y="756"/>
                  </a:lnTo>
                  <a:lnTo>
                    <a:pt x="102" y="750"/>
                  </a:lnTo>
                  <a:lnTo>
                    <a:pt x="102" y="768"/>
                  </a:lnTo>
                  <a:lnTo>
                    <a:pt x="96" y="798"/>
                  </a:lnTo>
                  <a:lnTo>
                    <a:pt x="102" y="804"/>
                  </a:lnTo>
                  <a:lnTo>
                    <a:pt x="108" y="816"/>
                  </a:lnTo>
                  <a:lnTo>
                    <a:pt x="120" y="828"/>
                  </a:lnTo>
                  <a:lnTo>
                    <a:pt x="144" y="828"/>
                  </a:lnTo>
                  <a:lnTo>
                    <a:pt x="144" y="852"/>
                  </a:lnTo>
                  <a:lnTo>
                    <a:pt x="168" y="894"/>
                  </a:lnTo>
                  <a:lnTo>
                    <a:pt x="174" y="906"/>
                  </a:lnTo>
                  <a:lnTo>
                    <a:pt x="180" y="912"/>
                  </a:lnTo>
                  <a:lnTo>
                    <a:pt x="180" y="936"/>
                  </a:lnTo>
                  <a:lnTo>
                    <a:pt x="168" y="942"/>
                  </a:lnTo>
                  <a:lnTo>
                    <a:pt x="162" y="948"/>
                  </a:lnTo>
                  <a:lnTo>
                    <a:pt x="144" y="948"/>
                  </a:lnTo>
                  <a:lnTo>
                    <a:pt x="138" y="942"/>
                  </a:lnTo>
                  <a:lnTo>
                    <a:pt x="138" y="930"/>
                  </a:lnTo>
                  <a:lnTo>
                    <a:pt x="132" y="930"/>
                  </a:lnTo>
                  <a:lnTo>
                    <a:pt x="120" y="936"/>
                  </a:lnTo>
                  <a:lnTo>
                    <a:pt x="108" y="948"/>
                  </a:lnTo>
                  <a:lnTo>
                    <a:pt x="84" y="948"/>
                  </a:lnTo>
                  <a:lnTo>
                    <a:pt x="78" y="942"/>
                  </a:lnTo>
                  <a:lnTo>
                    <a:pt x="78" y="936"/>
                  </a:lnTo>
                  <a:lnTo>
                    <a:pt x="54" y="948"/>
                  </a:lnTo>
                  <a:lnTo>
                    <a:pt x="48" y="942"/>
                  </a:lnTo>
                  <a:lnTo>
                    <a:pt x="36" y="936"/>
                  </a:lnTo>
                  <a:lnTo>
                    <a:pt x="24" y="936"/>
                  </a:lnTo>
                  <a:lnTo>
                    <a:pt x="12" y="948"/>
                  </a:lnTo>
                  <a:lnTo>
                    <a:pt x="12" y="960"/>
                  </a:lnTo>
                  <a:lnTo>
                    <a:pt x="18" y="966"/>
                  </a:lnTo>
                  <a:lnTo>
                    <a:pt x="0" y="972"/>
                  </a:lnTo>
                  <a:lnTo>
                    <a:pt x="36" y="972"/>
                  </a:lnTo>
                  <a:lnTo>
                    <a:pt x="30" y="984"/>
                  </a:lnTo>
                  <a:lnTo>
                    <a:pt x="30" y="1014"/>
                  </a:lnTo>
                  <a:lnTo>
                    <a:pt x="36" y="1026"/>
                  </a:lnTo>
                  <a:lnTo>
                    <a:pt x="48" y="1032"/>
                  </a:lnTo>
                  <a:lnTo>
                    <a:pt x="66" y="1038"/>
                  </a:lnTo>
                  <a:lnTo>
                    <a:pt x="120" y="1038"/>
                  </a:lnTo>
                  <a:lnTo>
                    <a:pt x="132" y="1032"/>
                  </a:lnTo>
                  <a:lnTo>
                    <a:pt x="150" y="1014"/>
                  </a:lnTo>
                  <a:lnTo>
                    <a:pt x="162" y="1008"/>
                  </a:lnTo>
                  <a:lnTo>
                    <a:pt x="168" y="1020"/>
                  </a:lnTo>
                  <a:lnTo>
                    <a:pt x="168" y="1026"/>
                  </a:lnTo>
                  <a:lnTo>
                    <a:pt x="162" y="1038"/>
                  </a:lnTo>
                  <a:lnTo>
                    <a:pt x="144" y="1056"/>
                  </a:lnTo>
                  <a:lnTo>
                    <a:pt x="120" y="1068"/>
                  </a:lnTo>
                  <a:lnTo>
                    <a:pt x="114" y="1074"/>
                  </a:lnTo>
                  <a:lnTo>
                    <a:pt x="90" y="1074"/>
                  </a:lnTo>
                  <a:lnTo>
                    <a:pt x="78" y="1080"/>
                  </a:lnTo>
                  <a:lnTo>
                    <a:pt x="60" y="1086"/>
                  </a:lnTo>
                  <a:lnTo>
                    <a:pt x="48" y="1092"/>
                  </a:lnTo>
                  <a:lnTo>
                    <a:pt x="42" y="1098"/>
                  </a:lnTo>
                  <a:lnTo>
                    <a:pt x="54" y="1122"/>
                  </a:lnTo>
                  <a:lnTo>
                    <a:pt x="66" y="1128"/>
                  </a:lnTo>
                  <a:lnTo>
                    <a:pt x="78" y="1140"/>
                  </a:lnTo>
                  <a:lnTo>
                    <a:pt x="96" y="1152"/>
                  </a:lnTo>
                  <a:lnTo>
                    <a:pt x="108" y="1164"/>
                  </a:lnTo>
                  <a:lnTo>
                    <a:pt x="132" y="1182"/>
                  </a:lnTo>
                  <a:lnTo>
                    <a:pt x="162" y="1206"/>
                  </a:lnTo>
                  <a:lnTo>
                    <a:pt x="204" y="1224"/>
                  </a:lnTo>
                  <a:lnTo>
                    <a:pt x="240" y="1218"/>
                  </a:lnTo>
                  <a:lnTo>
                    <a:pt x="270" y="1200"/>
                  </a:lnTo>
                  <a:lnTo>
                    <a:pt x="294" y="1176"/>
                  </a:lnTo>
                  <a:lnTo>
                    <a:pt x="300" y="1158"/>
                  </a:lnTo>
                  <a:lnTo>
                    <a:pt x="300" y="1128"/>
                  </a:lnTo>
                  <a:lnTo>
                    <a:pt x="306" y="1116"/>
                  </a:lnTo>
                  <a:lnTo>
                    <a:pt x="318" y="1104"/>
                  </a:lnTo>
                  <a:lnTo>
                    <a:pt x="324" y="1092"/>
                  </a:lnTo>
                  <a:lnTo>
                    <a:pt x="330" y="1086"/>
                  </a:lnTo>
                  <a:lnTo>
                    <a:pt x="342" y="1086"/>
                  </a:lnTo>
                  <a:lnTo>
                    <a:pt x="348" y="1080"/>
                  </a:lnTo>
                  <a:lnTo>
                    <a:pt x="354" y="1080"/>
                  </a:lnTo>
                  <a:lnTo>
                    <a:pt x="360" y="1086"/>
                  </a:lnTo>
                  <a:lnTo>
                    <a:pt x="360" y="1098"/>
                  </a:lnTo>
                  <a:lnTo>
                    <a:pt x="348" y="1110"/>
                  </a:lnTo>
                  <a:lnTo>
                    <a:pt x="336" y="1128"/>
                  </a:lnTo>
                  <a:lnTo>
                    <a:pt x="324" y="1140"/>
                  </a:lnTo>
                  <a:lnTo>
                    <a:pt x="318" y="1152"/>
                  </a:lnTo>
                  <a:lnTo>
                    <a:pt x="318" y="1164"/>
                  </a:lnTo>
                  <a:lnTo>
                    <a:pt x="324" y="1176"/>
                  </a:lnTo>
                  <a:lnTo>
                    <a:pt x="336" y="1182"/>
                  </a:lnTo>
                  <a:lnTo>
                    <a:pt x="342" y="1182"/>
                  </a:lnTo>
                  <a:lnTo>
                    <a:pt x="354" y="1194"/>
                  </a:lnTo>
                  <a:lnTo>
                    <a:pt x="354" y="1206"/>
                  </a:lnTo>
                  <a:lnTo>
                    <a:pt x="348" y="1242"/>
                  </a:lnTo>
                  <a:lnTo>
                    <a:pt x="342" y="1284"/>
                  </a:lnTo>
                  <a:lnTo>
                    <a:pt x="336" y="1338"/>
                  </a:lnTo>
                  <a:lnTo>
                    <a:pt x="342" y="1398"/>
                  </a:lnTo>
                  <a:lnTo>
                    <a:pt x="354" y="1446"/>
                  </a:lnTo>
                  <a:lnTo>
                    <a:pt x="384" y="1536"/>
                  </a:lnTo>
                  <a:lnTo>
                    <a:pt x="402" y="1554"/>
                  </a:lnTo>
                  <a:lnTo>
                    <a:pt x="402" y="1596"/>
                  </a:lnTo>
                  <a:lnTo>
                    <a:pt x="414" y="1620"/>
                  </a:lnTo>
                  <a:lnTo>
                    <a:pt x="426" y="1626"/>
                  </a:lnTo>
                  <a:lnTo>
                    <a:pt x="438" y="1626"/>
                  </a:lnTo>
                  <a:lnTo>
                    <a:pt x="444" y="1632"/>
                  </a:lnTo>
                  <a:lnTo>
                    <a:pt x="450" y="1632"/>
                  </a:lnTo>
                  <a:lnTo>
                    <a:pt x="450" y="1644"/>
                  </a:lnTo>
                  <a:lnTo>
                    <a:pt x="456" y="1656"/>
                  </a:lnTo>
                  <a:lnTo>
                    <a:pt x="456" y="1674"/>
                  </a:lnTo>
                  <a:lnTo>
                    <a:pt x="474" y="1710"/>
                  </a:lnTo>
                  <a:lnTo>
                    <a:pt x="498" y="1722"/>
                  </a:lnTo>
                  <a:lnTo>
                    <a:pt x="504" y="1728"/>
                  </a:lnTo>
                  <a:lnTo>
                    <a:pt x="510" y="1728"/>
                  </a:lnTo>
                  <a:lnTo>
                    <a:pt x="510" y="1746"/>
                  </a:lnTo>
                  <a:lnTo>
                    <a:pt x="516" y="1782"/>
                  </a:lnTo>
                  <a:lnTo>
                    <a:pt x="522" y="1830"/>
                  </a:lnTo>
                  <a:lnTo>
                    <a:pt x="534" y="1872"/>
                  </a:lnTo>
                  <a:lnTo>
                    <a:pt x="552" y="1908"/>
                  </a:lnTo>
                  <a:lnTo>
                    <a:pt x="576" y="1944"/>
                  </a:lnTo>
                  <a:lnTo>
                    <a:pt x="600" y="1974"/>
                  </a:lnTo>
                  <a:lnTo>
                    <a:pt x="612" y="1998"/>
                  </a:lnTo>
                  <a:lnTo>
                    <a:pt x="618" y="2016"/>
                  </a:lnTo>
                  <a:lnTo>
                    <a:pt x="618" y="2070"/>
                  </a:lnTo>
                  <a:lnTo>
                    <a:pt x="624" y="2094"/>
                  </a:lnTo>
                  <a:lnTo>
                    <a:pt x="642" y="2124"/>
                  </a:lnTo>
                  <a:lnTo>
                    <a:pt x="672" y="2166"/>
                  </a:lnTo>
                  <a:lnTo>
                    <a:pt x="696" y="2202"/>
                  </a:lnTo>
                  <a:lnTo>
                    <a:pt x="714" y="2232"/>
                  </a:lnTo>
                  <a:lnTo>
                    <a:pt x="720" y="2244"/>
                  </a:lnTo>
                  <a:lnTo>
                    <a:pt x="726" y="2244"/>
                  </a:lnTo>
                  <a:lnTo>
                    <a:pt x="732" y="2238"/>
                  </a:lnTo>
                  <a:lnTo>
                    <a:pt x="744" y="2238"/>
                  </a:lnTo>
                  <a:lnTo>
                    <a:pt x="768" y="2226"/>
                  </a:lnTo>
                  <a:lnTo>
                    <a:pt x="774" y="2220"/>
                  </a:lnTo>
                  <a:lnTo>
                    <a:pt x="780" y="2208"/>
                  </a:lnTo>
                  <a:lnTo>
                    <a:pt x="780" y="2172"/>
                  </a:lnTo>
                  <a:lnTo>
                    <a:pt x="786" y="2160"/>
                  </a:lnTo>
                  <a:lnTo>
                    <a:pt x="798" y="2154"/>
                  </a:lnTo>
                  <a:lnTo>
                    <a:pt x="804" y="2154"/>
                  </a:lnTo>
                  <a:lnTo>
                    <a:pt x="810" y="2160"/>
                  </a:lnTo>
                  <a:lnTo>
                    <a:pt x="828" y="2160"/>
                  </a:lnTo>
                  <a:lnTo>
                    <a:pt x="834" y="2154"/>
                  </a:lnTo>
                  <a:lnTo>
                    <a:pt x="846" y="2148"/>
                  </a:lnTo>
                  <a:lnTo>
                    <a:pt x="852" y="2142"/>
                  </a:lnTo>
                  <a:lnTo>
                    <a:pt x="864" y="2136"/>
                  </a:lnTo>
                  <a:lnTo>
                    <a:pt x="852" y="2136"/>
                  </a:lnTo>
                  <a:lnTo>
                    <a:pt x="846" y="2130"/>
                  </a:lnTo>
                  <a:lnTo>
                    <a:pt x="846" y="2118"/>
                  </a:lnTo>
                  <a:lnTo>
                    <a:pt x="852" y="2100"/>
                  </a:lnTo>
                  <a:lnTo>
                    <a:pt x="858" y="2088"/>
                  </a:lnTo>
                  <a:lnTo>
                    <a:pt x="906" y="2064"/>
                  </a:lnTo>
                  <a:lnTo>
                    <a:pt x="918" y="2052"/>
                  </a:lnTo>
                  <a:lnTo>
                    <a:pt x="918" y="2040"/>
                  </a:lnTo>
                  <a:lnTo>
                    <a:pt x="912" y="2028"/>
                  </a:lnTo>
                  <a:lnTo>
                    <a:pt x="912" y="2010"/>
                  </a:lnTo>
                  <a:lnTo>
                    <a:pt x="900" y="1974"/>
                  </a:lnTo>
                  <a:lnTo>
                    <a:pt x="900" y="1908"/>
                  </a:lnTo>
                  <a:lnTo>
                    <a:pt x="906" y="1890"/>
                  </a:lnTo>
                  <a:lnTo>
                    <a:pt x="906" y="1884"/>
                  </a:lnTo>
                  <a:lnTo>
                    <a:pt x="912" y="1878"/>
                  </a:lnTo>
                  <a:lnTo>
                    <a:pt x="912" y="1860"/>
                  </a:lnTo>
                  <a:lnTo>
                    <a:pt x="918" y="1842"/>
                  </a:lnTo>
                  <a:lnTo>
                    <a:pt x="918" y="1800"/>
                  </a:lnTo>
                  <a:lnTo>
                    <a:pt x="906" y="1776"/>
                  </a:lnTo>
                  <a:lnTo>
                    <a:pt x="888" y="1758"/>
                  </a:lnTo>
                  <a:lnTo>
                    <a:pt x="888" y="1728"/>
                  </a:lnTo>
                  <a:lnTo>
                    <a:pt x="894" y="1722"/>
                  </a:lnTo>
                  <a:lnTo>
                    <a:pt x="900" y="1710"/>
                  </a:lnTo>
                  <a:lnTo>
                    <a:pt x="900" y="1698"/>
                  </a:lnTo>
                  <a:lnTo>
                    <a:pt x="894" y="1686"/>
                  </a:lnTo>
                  <a:lnTo>
                    <a:pt x="894" y="1644"/>
                  </a:lnTo>
                  <a:lnTo>
                    <a:pt x="918" y="1632"/>
                  </a:lnTo>
                  <a:lnTo>
                    <a:pt x="924" y="1632"/>
                  </a:lnTo>
                  <a:lnTo>
                    <a:pt x="948" y="1620"/>
                  </a:lnTo>
                  <a:lnTo>
                    <a:pt x="948" y="1596"/>
                  </a:lnTo>
                  <a:lnTo>
                    <a:pt x="954" y="1584"/>
                  </a:lnTo>
                  <a:lnTo>
                    <a:pt x="960" y="1578"/>
                  </a:lnTo>
                  <a:lnTo>
                    <a:pt x="972" y="1572"/>
                  </a:lnTo>
                  <a:lnTo>
                    <a:pt x="990" y="1572"/>
                  </a:lnTo>
                  <a:lnTo>
                    <a:pt x="996" y="1560"/>
                  </a:lnTo>
                  <a:lnTo>
                    <a:pt x="1002" y="1566"/>
                  </a:lnTo>
                  <a:lnTo>
                    <a:pt x="1032" y="1566"/>
                  </a:lnTo>
                  <a:lnTo>
                    <a:pt x="1032" y="1548"/>
                  </a:lnTo>
                  <a:lnTo>
                    <a:pt x="1038" y="1530"/>
                  </a:lnTo>
                  <a:lnTo>
                    <a:pt x="1050" y="1518"/>
                  </a:lnTo>
                  <a:lnTo>
                    <a:pt x="1056" y="1500"/>
                  </a:lnTo>
                  <a:lnTo>
                    <a:pt x="1068" y="1488"/>
                  </a:lnTo>
                  <a:lnTo>
                    <a:pt x="1074" y="1476"/>
                  </a:lnTo>
                  <a:lnTo>
                    <a:pt x="1086" y="1470"/>
                  </a:lnTo>
                  <a:lnTo>
                    <a:pt x="1092" y="1464"/>
                  </a:lnTo>
                  <a:lnTo>
                    <a:pt x="1110" y="1458"/>
                  </a:lnTo>
                  <a:lnTo>
                    <a:pt x="1116" y="1452"/>
                  </a:lnTo>
                  <a:lnTo>
                    <a:pt x="1128" y="1446"/>
                  </a:lnTo>
                  <a:lnTo>
                    <a:pt x="1134" y="1428"/>
                  </a:lnTo>
                  <a:lnTo>
                    <a:pt x="1158" y="1380"/>
                  </a:lnTo>
                  <a:lnTo>
                    <a:pt x="1176" y="1362"/>
                  </a:lnTo>
                  <a:lnTo>
                    <a:pt x="1188" y="1356"/>
                  </a:lnTo>
                  <a:lnTo>
                    <a:pt x="1206" y="1344"/>
                  </a:lnTo>
                  <a:lnTo>
                    <a:pt x="1218" y="1338"/>
                  </a:lnTo>
                  <a:lnTo>
                    <a:pt x="1236" y="1320"/>
                  </a:lnTo>
                  <a:lnTo>
                    <a:pt x="1242" y="1320"/>
                  </a:lnTo>
                  <a:lnTo>
                    <a:pt x="1230" y="1290"/>
                  </a:lnTo>
                  <a:lnTo>
                    <a:pt x="1236" y="1284"/>
                  </a:lnTo>
                  <a:lnTo>
                    <a:pt x="1260" y="1314"/>
                  </a:lnTo>
                  <a:lnTo>
                    <a:pt x="1320" y="1254"/>
                  </a:lnTo>
                  <a:lnTo>
                    <a:pt x="1332" y="1230"/>
                  </a:lnTo>
                  <a:lnTo>
                    <a:pt x="1326" y="1224"/>
                  </a:lnTo>
                  <a:lnTo>
                    <a:pt x="1320" y="1212"/>
                  </a:lnTo>
                  <a:lnTo>
                    <a:pt x="1314" y="1206"/>
                  </a:lnTo>
                  <a:lnTo>
                    <a:pt x="1308" y="1194"/>
                  </a:lnTo>
                  <a:lnTo>
                    <a:pt x="1308" y="1182"/>
                  </a:lnTo>
                  <a:lnTo>
                    <a:pt x="1320" y="1176"/>
                  </a:lnTo>
                  <a:lnTo>
                    <a:pt x="1326" y="1170"/>
                  </a:lnTo>
                  <a:lnTo>
                    <a:pt x="1338" y="1170"/>
                  </a:lnTo>
                  <a:lnTo>
                    <a:pt x="1350" y="1164"/>
                  </a:lnTo>
                  <a:lnTo>
                    <a:pt x="1362" y="1152"/>
                  </a:lnTo>
                  <a:lnTo>
                    <a:pt x="1374" y="1134"/>
                  </a:lnTo>
                  <a:lnTo>
                    <a:pt x="1374" y="1110"/>
                  </a:lnTo>
                  <a:lnTo>
                    <a:pt x="1392" y="1116"/>
                  </a:lnTo>
                  <a:lnTo>
                    <a:pt x="1398" y="1146"/>
                  </a:lnTo>
                  <a:lnTo>
                    <a:pt x="1416" y="1110"/>
                  </a:lnTo>
                  <a:lnTo>
                    <a:pt x="1416" y="1128"/>
                  </a:lnTo>
                  <a:lnTo>
                    <a:pt x="1422" y="1140"/>
                  </a:lnTo>
                  <a:lnTo>
                    <a:pt x="1422" y="1158"/>
                  </a:lnTo>
                  <a:lnTo>
                    <a:pt x="1428" y="1170"/>
                  </a:lnTo>
                  <a:lnTo>
                    <a:pt x="1434" y="1176"/>
                  </a:lnTo>
                  <a:lnTo>
                    <a:pt x="1440" y="1176"/>
                  </a:lnTo>
                  <a:lnTo>
                    <a:pt x="1446" y="1170"/>
                  </a:lnTo>
                  <a:lnTo>
                    <a:pt x="1446" y="1158"/>
                  </a:lnTo>
                  <a:lnTo>
                    <a:pt x="1452" y="1152"/>
                  </a:lnTo>
                  <a:lnTo>
                    <a:pt x="1452" y="1140"/>
                  </a:lnTo>
                  <a:lnTo>
                    <a:pt x="1458" y="1110"/>
                  </a:lnTo>
                  <a:lnTo>
                    <a:pt x="1440" y="1068"/>
                  </a:lnTo>
                  <a:lnTo>
                    <a:pt x="1440" y="1038"/>
                  </a:lnTo>
                  <a:lnTo>
                    <a:pt x="1410" y="1014"/>
                  </a:lnTo>
                  <a:lnTo>
                    <a:pt x="1398" y="984"/>
                  </a:lnTo>
                  <a:lnTo>
                    <a:pt x="1404" y="972"/>
                  </a:lnTo>
                  <a:lnTo>
                    <a:pt x="1410" y="966"/>
                  </a:lnTo>
                  <a:lnTo>
                    <a:pt x="1416" y="948"/>
                  </a:lnTo>
                  <a:lnTo>
                    <a:pt x="1416" y="942"/>
                  </a:lnTo>
                  <a:lnTo>
                    <a:pt x="1410" y="936"/>
                  </a:lnTo>
                  <a:lnTo>
                    <a:pt x="1398" y="930"/>
                  </a:lnTo>
                  <a:lnTo>
                    <a:pt x="1380" y="930"/>
                  </a:lnTo>
                  <a:lnTo>
                    <a:pt x="1368" y="924"/>
                  </a:lnTo>
                  <a:lnTo>
                    <a:pt x="1356" y="912"/>
                  </a:lnTo>
                  <a:lnTo>
                    <a:pt x="1368" y="900"/>
                  </a:lnTo>
                  <a:lnTo>
                    <a:pt x="1374" y="900"/>
                  </a:lnTo>
                  <a:lnTo>
                    <a:pt x="1374" y="870"/>
                  </a:lnTo>
                  <a:lnTo>
                    <a:pt x="1410" y="870"/>
                  </a:lnTo>
                  <a:lnTo>
                    <a:pt x="1410" y="858"/>
                  </a:lnTo>
                  <a:lnTo>
                    <a:pt x="1380" y="840"/>
                  </a:lnTo>
                  <a:lnTo>
                    <a:pt x="1374" y="840"/>
                  </a:lnTo>
                  <a:lnTo>
                    <a:pt x="1362" y="828"/>
                  </a:lnTo>
                  <a:lnTo>
                    <a:pt x="1350" y="822"/>
                  </a:lnTo>
                  <a:lnTo>
                    <a:pt x="1344" y="810"/>
                  </a:lnTo>
                  <a:lnTo>
                    <a:pt x="1344" y="804"/>
                  </a:lnTo>
                  <a:lnTo>
                    <a:pt x="1350" y="792"/>
                  </a:lnTo>
                  <a:lnTo>
                    <a:pt x="1362" y="780"/>
                  </a:lnTo>
                  <a:lnTo>
                    <a:pt x="1350" y="762"/>
                  </a:lnTo>
                  <a:lnTo>
                    <a:pt x="1368" y="762"/>
                  </a:lnTo>
                  <a:lnTo>
                    <a:pt x="1392" y="774"/>
                  </a:lnTo>
                  <a:lnTo>
                    <a:pt x="1386" y="768"/>
                  </a:lnTo>
                  <a:lnTo>
                    <a:pt x="1404" y="762"/>
                  </a:lnTo>
                  <a:lnTo>
                    <a:pt x="1410" y="774"/>
                  </a:lnTo>
                  <a:lnTo>
                    <a:pt x="1410" y="780"/>
                  </a:lnTo>
                  <a:lnTo>
                    <a:pt x="1416" y="792"/>
                  </a:lnTo>
                  <a:lnTo>
                    <a:pt x="1422" y="798"/>
                  </a:lnTo>
                  <a:lnTo>
                    <a:pt x="1434" y="798"/>
                  </a:lnTo>
                  <a:lnTo>
                    <a:pt x="1440" y="804"/>
                  </a:lnTo>
                  <a:lnTo>
                    <a:pt x="1446" y="786"/>
                  </a:lnTo>
                  <a:lnTo>
                    <a:pt x="1452" y="792"/>
                  </a:lnTo>
                  <a:lnTo>
                    <a:pt x="1458" y="792"/>
                  </a:lnTo>
                  <a:lnTo>
                    <a:pt x="1464" y="798"/>
                  </a:lnTo>
                  <a:lnTo>
                    <a:pt x="1464" y="828"/>
                  </a:lnTo>
                  <a:lnTo>
                    <a:pt x="1470" y="828"/>
                  </a:lnTo>
                  <a:lnTo>
                    <a:pt x="1470" y="864"/>
                  </a:lnTo>
                  <a:lnTo>
                    <a:pt x="1476" y="864"/>
                  </a:lnTo>
                  <a:lnTo>
                    <a:pt x="1482" y="870"/>
                  </a:lnTo>
                  <a:lnTo>
                    <a:pt x="1542" y="870"/>
                  </a:lnTo>
                  <a:lnTo>
                    <a:pt x="1554" y="876"/>
                  </a:lnTo>
                  <a:lnTo>
                    <a:pt x="1572" y="876"/>
                  </a:lnTo>
                  <a:lnTo>
                    <a:pt x="1620" y="864"/>
                  </a:lnTo>
                  <a:lnTo>
                    <a:pt x="1626" y="864"/>
                  </a:lnTo>
                  <a:lnTo>
                    <a:pt x="1650" y="888"/>
                  </a:lnTo>
                  <a:lnTo>
                    <a:pt x="1650" y="894"/>
                  </a:lnTo>
                  <a:lnTo>
                    <a:pt x="1644" y="900"/>
                  </a:lnTo>
                  <a:lnTo>
                    <a:pt x="1638" y="900"/>
                  </a:lnTo>
                  <a:lnTo>
                    <a:pt x="1638" y="912"/>
                  </a:lnTo>
                  <a:lnTo>
                    <a:pt x="1632" y="930"/>
                  </a:lnTo>
                  <a:lnTo>
                    <a:pt x="1626" y="942"/>
                  </a:lnTo>
                  <a:lnTo>
                    <a:pt x="1620" y="948"/>
                  </a:lnTo>
                  <a:lnTo>
                    <a:pt x="1614" y="948"/>
                  </a:lnTo>
                  <a:lnTo>
                    <a:pt x="1602" y="954"/>
                  </a:lnTo>
                  <a:lnTo>
                    <a:pt x="1596" y="954"/>
                  </a:lnTo>
                  <a:lnTo>
                    <a:pt x="1584" y="966"/>
                  </a:lnTo>
                  <a:lnTo>
                    <a:pt x="1578" y="978"/>
                  </a:lnTo>
                  <a:lnTo>
                    <a:pt x="1578" y="996"/>
                  </a:lnTo>
                  <a:lnTo>
                    <a:pt x="1584" y="1008"/>
                  </a:lnTo>
                  <a:lnTo>
                    <a:pt x="1602" y="1026"/>
                  </a:lnTo>
                  <a:lnTo>
                    <a:pt x="1608" y="1026"/>
                  </a:lnTo>
                  <a:lnTo>
                    <a:pt x="1626" y="1050"/>
                  </a:lnTo>
                  <a:lnTo>
                    <a:pt x="1632" y="1014"/>
                  </a:lnTo>
                  <a:lnTo>
                    <a:pt x="1632" y="990"/>
                  </a:lnTo>
                  <a:lnTo>
                    <a:pt x="1650" y="990"/>
                  </a:lnTo>
                  <a:lnTo>
                    <a:pt x="1662" y="996"/>
                  </a:lnTo>
                  <a:lnTo>
                    <a:pt x="1668" y="1002"/>
                  </a:lnTo>
                  <a:lnTo>
                    <a:pt x="1668" y="1020"/>
                  </a:lnTo>
                  <a:lnTo>
                    <a:pt x="1674" y="1032"/>
                  </a:lnTo>
                  <a:lnTo>
                    <a:pt x="1674" y="1038"/>
                  </a:lnTo>
                  <a:lnTo>
                    <a:pt x="1680" y="1050"/>
                  </a:lnTo>
                  <a:lnTo>
                    <a:pt x="1680" y="1062"/>
                  </a:lnTo>
                  <a:lnTo>
                    <a:pt x="1686" y="1074"/>
                  </a:lnTo>
                  <a:lnTo>
                    <a:pt x="1692" y="1092"/>
                  </a:lnTo>
                  <a:lnTo>
                    <a:pt x="1698" y="1104"/>
                  </a:lnTo>
                  <a:lnTo>
                    <a:pt x="1704" y="1110"/>
                  </a:lnTo>
                  <a:lnTo>
                    <a:pt x="1704" y="1116"/>
                  </a:lnTo>
                  <a:lnTo>
                    <a:pt x="1722" y="1134"/>
                  </a:lnTo>
                  <a:lnTo>
                    <a:pt x="1722" y="1110"/>
                  </a:lnTo>
                  <a:lnTo>
                    <a:pt x="1728" y="1110"/>
                  </a:lnTo>
                  <a:lnTo>
                    <a:pt x="1734" y="1116"/>
                  </a:lnTo>
                  <a:lnTo>
                    <a:pt x="1746" y="1116"/>
                  </a:lnTo>
                  <a:lnTo>
                    <a:pt x="1746" y="1104"/>
                  </a:lnTo>
                  <a:lnTo>
                    <a:pt x="1728" y="1086"/>
                  </a:lnTo>
                  <a:lnTo>
                    <a:pt x="1728" y="1062"/>
                  </a:lnTo>
                  <a:lnTo>
                    <a:pt x="1722" y="1050"/>
                  </a:lnTo>
                  <a:lnTo>
                    <a:pt x="1740" y="1032"/>
                  </a:lnTo>
                  <a:lnTo>
                    <a:pt x="1746" y="1032"/>
                  </a:lnTo>
                  <a:lnTo>
                    <a:pt x="1740" y="984"/>
                  </a:lnTo>
                  <a:lnTo>
                    <a:pt x="1722" y="966"/>
                  </a:lnTo>
                  <a:lnTo>
                    <a:pt x="1716" y="966"/>
                  </a:lnTo>
                  <a:lnTo>
                    <a:pt x="1770" y="966"/>
                  </a:lnTo>
                  <a:lnTo>
                    <a:pt x="1782" y="972"/>
                  </a:lnTo>
                  <a:lnTo>
                    <a:pt x="1794" y="972"/>
                  </a:lnTo>
                  <a:lnTo>
                    <a:pt x="1794" y="936"/>
                  </a:lnTo>
                  <a:lnTo>
                    <a:pt x="1812" y="882"/>
                  </a:lnTo>
                  <a:lnTo>
                    <a:pt x="1806" y="876"/>
                  </a:lnTo>
                  <a:lnTo>
                    <a:pt x="1800" y="864"/>
                  </a:lnTo>
                  <a:lnTo>
                    <a:pt x="1800" y="846"/>
                  </a:lnTo>
                  <a:lnTo>
                    <a:pt x="1812" y="840"/>
                  </a:lnTo>
                  <a:lnTo>
                    <a:pt x="1818" y="834"/>
                  </a:lnTo>
                  <a:lnTo>
                    <a:pt x="1836" y="804"/>
                  </a:lnTo>
                  <a:lnTo>
                    <a:pt x="1836" y="792"/>
                  </a:lnTo>
                  <a:lnTo>
                    <a:pt x="1830" y="786"/>
                  </a:lnTo>
                  <a:lnTo>
                    <a:pt x="1830" y="780"/>
                  </a:lnTo>
                  <a:lnTo>
                    <a:pt x="1824" y="774"/>
                  </a:lnTo>
                  <a:lnTo>
                    <a:pt x="1824" y="750"/>
                  </a:lnTo>
                  <a:lnTo>
                    <a:pt x="1830" y="750"/>
                  </a:lnTo>
                  <a:lnTo>
                    <a:pt x="1836" y="744"/>
                  </a:lnTo>
                  <a:lnTo>
                    <a:pt x="1848" y="744"/>
                  </a:lnTo>
                  <a:lnTo>
                    <a:pt x="1860" y="738"/>
                  </a:lnTo>
                  <a:lnTo>
                    <a:pt x="1872" y="726"/>
                  </a:lnTo>
                  <a:lnTo>
                    <a:pt x="1872" y="708"/>
                  </a:lnTo>
                  <a:lnTo>
                    <a:pt x="1878" y="708"/>
                  </a:lnTo>
                  <a:lnTo>
                    <a:pt x="1890" y="702"/>
                  </a:lnTo>
                  <a:lnTo>
                    <a:pt x="1926" y="702"/>
                  </a:lnTo>
                  <a:lnTo>
                    <a:pt x="1932" y="708"/>
                  </a:lnTo>
                  <a:lnTo>
                    <a:pt x="1950" y="708"/>
                  </a:lnTo>
                  <a:lnTo>
                    <a:pt x="1950" y="702"/>
                  </a:lnTo>
                  <a:lnTo>
                    <a:pt x="1944" y="696"/>
                  </a:lnTo>
                  <a:lnTo>
                    <a:pt x="1932" y="690"/>
                  </a:lnTo>
                  <a:lnTo>
                    <a:pt x="1926" y="684"/>
                  </a:lnTo>
                  <a:lnTo>
                    <a:pt x="1920" y="67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5" name="Google Shape;235;p7"/>
            <p:cNvSpPr/>
            <p:nvPr/>
          </p:nvSpPr>
          <p:spPr>
            <a:xfrm>
              <a:off x="3751263" y="1536700"/>
              <a:ext cx="231775" cy="90488"/>
            </a:xfrm>
            <a:custGeom>
              <a:rect b="b" l="l" r="r" t="t"/>
              <a:pathLst>
                <a:path extrusionOk="0" h="222" w="570">
                  <a:moveTo>
                    <a:pt x="252" y="222"/>
                  </a:moveTo>
                  <a:lnTo>
                    <a:pt x="270" y="216"/>
                  </a:lnTo>
                  <a:lnTo>
                    <a:pt x="306" y="216"/>
                  </a:lnTo>
                  <a:lnTo>
                    <a:pt x="312" y="204"/>
                  </a:lnTo>
                  <a:lnTo>
                    <a:pt x="312" y="192"/>
                  </a:lnTo>
                  <a:lnTo>
                    <a:pt x="324" y="198"/>
                  </a:lnTo>
                  <a:lnTo>
                    <a:pt x="330" y="198"/>
                  </a:lnTo>
                  <a:lnTo>
                    <a:pt x="342" y="204"/>
                  </a:lnTo>
                  <a:lnTo>
                    <a:pt x="348" y="204"/>
                  </a:lnTo>
                  <a:lnTo>
                    <a:pt x="360" y="192"/>
                  </a:lnTo>
                  <a:lnTo>
                    <a:pt x="360" y="186"/>
                  </a:lnTo>
                  <a:lnTo>
                    <a:pt x="372" y="186"/>
                  </a:lnTo>
                  <a:lnTo>
                    <a:pt x="378" y="192"/>
                  </a:lnTo>
                  <a:lnTo>
                    <a:pt x="390" y="192"/>
                  </a:lnTo>
                  <a:lnTo>
                    <a:pt x="414" y="180"/>
                  </a:lnTo>
                  <a:lnTo>
                    <a:pt x="432" y="168"/>
                  </a:lnTo>
                  <a:lnTo>
                    <a:pt x="456" y="156"/>
                  </a:lnTo>
                  <a:lnTo>
                    <a:pt x="474" y="156"/>
                  </a:lnTo>
                  <a:lnTo>
                    <a:pt x="480" y="162"/>
                  </a:lnTo>
                  <a:lnTo>
                    <a:pt x="492" y="162"/>
                  </a:lnTo>
                  <a:lnTo>
                    <a:pt x="504" y="156"/>
                  </a:lnTo>
                  <a:lnTo>
                    <a:pt x="510" y="144"/>
                  </a:lnTo>
                  <a:lnTo>
                    <a:pt x="510" y="138"/>
                  </a:lnTo>
                  <a:lnTo>
                    <a:pt x="516" y="126"/>
                  </a:lnTo>
                  <a:lnTo>
                    <a:pt x="528" y="126"/>
                  </a:lnTo>
                  <a:lnTo>
                    <a:pt x="552" y="114"/>
                  </a:lnTo>
                  <a:lnTo>
                    <a:pt x="564" y="102"/>
                  </a:lnTo>
                  <a:lnTo>
                    <a:pt x="570" y="102"/>
                  </a:lnTo>
                  <a:lnTo>
                    <a:pt x="552" y="102"/>
                  </a:lnTo>
                  <a:lnTo>
                    <a:pt x="570" y="84"/>
                  </a:lnTo>
                  <a:lnTo>
                    <a:pt x="570" y="78"/>
                  </a:lnTo>
                  <a:lnTo>
                    <a:pt x="564" y="72"/>
                  </a:lnTo>
                  <a:lnTo>
                    <a:pt x="552" y="66"/>
                  </a:lnTo>
                  <a:lnTo>
                    <a:pt x="540" y="66"/>
                  </a:lnTo>
                  <a:lnTo>
                    <a:pt x="534" y="72"/>
                  </a:lnTo>
                  <a:lnTo>
                    <a:pt x="528" y="72"/>
                  </a:lnTo>
                  <a:lnTo>
                    <a:pt x="534" y="60"/>
                  </a:lnTo>
                  <a:lnTo>
                    <a:pt x="504" y="60"/>
                  </a:lnTo>
                  <a:lnTo>
                    <a:pt x="522" y="36"/>
                  </a:lnTo>
                  <a:lnTo>
                    <a:pt x="504" y="36"/>
                  </a:lnTo>
                  <a:lnTo>
                    <a:pt x="510" y="18"/>
                  </a:lnTo>
                  <a:lnTo>
                    <a:pt x="480" y="24"/>
                  </a:lnTo>
                  <a:lnTo>
                    <a:pt x="474" y="18"/>
                  </a:lnTo>
                  <a:lnTo>
                    <a:pt x="462" y="12"/>
                  </a:lnTo>
                  <a:lnTo>
                    <a:pt x="456" y="6"/>
                  </a:lnTo>
                  <a:lnTo>
                    <a:pt x="444" y="0"/>
                  </a:lnTo>
                  <a:lnTo>
                    <a:pt x="432" y="0"/>
                  </a:lnTo>
                  <a:lnTo>
                    <a:pt x="432" y="24"/>
                  </a:lnTo>
                  <a:lnTo>
                    <a:pt x="414" y="30"/>
                  </a:lnTo>
                  <a:lnTo>
                    <a:pt x="408" y="30"/>
                  </a:lnTo>
                  <a:lnTo>
                    <a:pt x="402" y="24"/>
                  </a:lnTo>
                  <a:lnTo>
                    <a:pt x="378" y="24"/>
                  </a:lnTo>
                  <a:lnTo>
                    <a:pt x="372" y="30"/>
                  </a:lnTo>
                  <a:lnTo>
                    <a:pt x="366" y="42"/>
                  </a:lnTo>
                  <a:lnTo>
                    <a:pt x="360" y="36"/>
                  </a:lnTo>
                  <a:lnTo>
                    <a:pt x="348" y="30"/>
                  </a:lnTo>
                  <a:lnTo>
                    <a:pt x="342" y="24"/>
                  </a:lnTo>
                  <a:lnTo>
                    <a:pt x="336" y="24"/>
                  </a:lnTo>
                  <a:lnTo>
                    <a:pt x="330" y="30"/>
                  </a:lnTo>
                  <a:lnTo>
                    <a:pt x="330" y="60"/>
                  </a:lnTo>
                  <a:lnTo>
                    <a:pt x="324" y="48"/>
                  </a:lnTo>
                  <a:lnTo>
                    <a:pt x="318" y="42"/>
                  </a:lnTo>
                  <a:lnTo>
                    <a:pt x="306" y="36"/>
                  </a:lnTo>
                  <a:lnTo>
                    <a:pt x="300" y="24"/>
                  </a:lnTo>
                  <a:lnTo>
                    <a:pt x="288" y="24"/>
                  </a:lnTo>
                  <a:lnTo>
                    <a:pt x="288" y="30"/>
                  </a:lnTo>
                  <a:lnTo>
                    <a:pt x="270" y="30"/>
                  </a:lnTo>
                  <a:lnTo>
                    <a:pt x="264" y="36"/>
                  </a:lnTo>
                  <a:lnTo>
                    <a:pt x="264" y="54"/>
                  </a:lnTo>
                  <a:lnTo>
                    <a:pt x="252" y="54"/>
                  </a:lnTo>
                  <a:lnTo>
                    <a:pt x="240" y="42"/>
                  </a:lnTo>
                  <a:lnTo>
                    <a:pt x="228" y="36"/>
                  </a:lnTo>
                  <a:lnTo>
                    <a:pt x="222" y="30"/>
                  </a:lnTo>
                  <a:lnTo>
                    <a:pt x="216" y="30"/>
                  </a:lnTo>
                  <a:lnTo>
                    <a:pt x="216" y="48"/>
                  </a:lnTo>
                  <a:lnTo>
                    <a:pt x="210" y="60"/>
                  </a:lnTo>
                  <a:lnTo>
                    <a:pt x="210" y="72"/>
                  </a:lnTo>
                  <a:lnTo>
                    <a:pt x="204" y="72"/>
                  </a:lnTo>
                  <a:lnTo>
                    <a:pt x="192" y="60"/>
                  </a:lnTo>
                  <a:lnTo>
                    <a:pt x="186" y="60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56" y="84"/>
                  </a:lnTo>
                  <a:lnTo>
                    <a:pt x="144" y="60"/>
                  </a:lnTo>
                  <a:lnTo>
                    <a:pt x="162" y="42"/>
                  </a:lnTo>
                  <a:lnTo>
                    <a:pt x="162" y="36"/>
                  </a:lnTo>
                  <a:lnTo>
                    <a:pt x="156" y="30"/>
                  </a:lnTo>
                  <a:lnTo>
                    <a:pt x="108" y="6"/>
                  </a:lnTo>
                  <a:lnTo>
                    <a:pt x="96" y="6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30"/>
                  </a:lnTo>
                  <a:lnTo>
                    <a:pt x="78" y="30"/>
                  </a:lnTo>
                  <a:lnTo>
                    <a:pt x="66" y="24"/>
                  </a:lnTo>
                  <a:lnTo>
                    <a:pt x="54" y="24"/>
                  </a:lnTo>
                  <a:lnTo>
                    <a:pt x="42" y="30"/>
                  </a:lnTo>
                  <a:lnTo>
                    <a:pt x="30" y="42"/>
                  </a:lnTo>
                  <a:lnTo>
                    <a:pt x="48" y="54"/>
                  </a:lnTo>
                  <a:lnTo>
                    <a:pt x="30" y="54"/>
                  </a:lnTo>
                  <a:lnTo>
                    <a:pt x="18" y="60"/>
                  </a:lnTo>
                  <a:lnTo>
                    <a:pt x="12" y="66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54" y="66"/>
                  </a:lnTo>
                  <a:lnTo>
                    <a:pt x="66" y="66"/>
                  </a:lnTo>
                  <a:lnTo>
                    <a:pt x="72" y="60"/>
                  </a:lnTo>
                  <a:lnTo>
                    <a:pt x="78" y="60"/>
                  </a:lnTo>
                  <a:lnTo>
                    <a:pt x="126" y="72"/>
                  </a:lnTo>
                  <a:lnTo>
                    <a:pt x="90" y="90"/>
                  </a:lnTo>
                  <a:lnTo>
                    <a:pt x="102" y="90"/>
                  </a:lnTo>
                  <a:lnTo>
                    <a:pt x="108" y="96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2"/>
                  </a:lnTo>
                  <a:lnTo>
                    <a:pt x="108" y="108"/>
                  </a:lnTo>
                  <a:lnTo>
                    <a:pt x="6" y="108"/>
                  </a:lnTo>
                  <a:lnTo>
                    <a:pt x="0" y="114"/>
                  </a:lnTo>
                  <a:lnTo>
                    <a:pt x="12" y="120"/>
                  </a:lnTo>
                  <a:lnTo>
                    <a:pt x="60" y="120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126" y="132"/>
                  </a:lnTo>
                  <a:lnTo>
                    <a:pt x="108" y="150"/>
                  </a:lnTo>
                  <a:lnTo>
                    <a:pt x="120" y="156"/>
                  </a:lnTo>
                  <a:lnTo>
                    <a:pt x="114" y="162"/>
                  </a:lnTo>
                  <a:lnTo>
                    <a:pt x="114" y="168"/>
                  </a:lnTo>
                  <a:lnTo>
                    <a:pt x="108" y="174"/>
                  </a:lnTo>
                  <a:lnTo>
                    <a:pt x="90" y="174"/>
                  </a:lnTo>
                  <a:lnTo>
                    <a:pt x="78" y="180"/>
                  </a:lnTo>
                  <a:lnTo>
                    <a:pt x="54" y="180"/>
                  </a:lnTo>
                  <a:lnTo>
                    <a:pt x="54" y="186"/>
                  </a:lnTo>
                  <a:lnTo>
                    <a:pt x="66" y="192"/>
                  </a:lnTo>
                  <a:lnTo>
                    <a:pt x="120" y="192"/>
                  </a:lnTo>
                  <a:lnTo>
                    <a:pt x="132" y="186"/>
                  </a:lnTo>
                  <a:lnTo>
                    <a:pt x="138" y="180"/>
                  </a:lnTo>
                  <a:lnTo>
                    <a:pt x="168" y="198"/>
                  </a:lnTo>
                  <a:lnTo>
                    <a:pt x="180" y="186"/>
                  </a:lnTo>
                  <a:lnTo>
                    <a:pt x="180" y="198"/>
                  </a:lnTo>
                  <a:lnTo>
                    <a:pt x="228" y="222"/>
                  </a:lnTo>
                  <a:lnTo>
                    <a:pt x="252" y="22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6" name="Google Shape;236;p7"/>
            <p:cNvSpPr/>
            <p:nvPr/>
          </p:nvSpPr>
          <p:spPr>
            <a:xfrm>
              <a:off x="4657726" y="2082800"/>
              <a:ext cx="173038" cy="90488"/>
            </a:xfrm>
            <a:custGeom>
              <a:rect b="b" l="l" r="r" t="t"/>
              <a:pathLst>
                <a:path extrusionOk="0" h="222" w="426">
                  <a:moveTo>
                    <a:pt x="42" y="66"/>
                  </a:moveTo>
                  <a:lnTo>
                    <a:pt x="24" y="66"/>
                  </a:lnTo>
                  <a:lnTo>
                    <a:pt x="18" y="78"/>
                  </a:lnTo>
                  <a:lnTo>
                    <a:pt x="30" y="78"/>
                  </a:lnTo>
                  <a:lnTo>
                    <a:pt x="18" y="96"/>
                  </a:lnTo>
                  <a:lnTo>
                    <a:pt x="18" y="12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6" y="132"/>
                  </a:lnTo>
                  <a:lnTo>
                    <a:pt x="12" y="150"/>
                  </a:lnTo>
                  <a:lnTo>
                    <a:pt x="30" y="162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48" y="180"/>
                  </a:lnTo>
                  <a:lnTo>
                    <a:pt x="60" y="192"/>
                  </a:lnTo>
                  <a:lnTo>
                    <a:pt x="72" y="198"/>
                  </a:lnTo>
                  <a:lnTo>
                    <a:pt x="78" y="204"/>
                  </a:lnTo>
                  <a:lnTo>
                    <a:pt x="90" y="210"/>
                  </a:lnTo>
                  <a:lnTo>
                    <a:pt x="108" y="210"/>
                  </a:lnTo>
                  <a:lnTo>
                    <a:pt x="114" y="222"/>
                  </a:lnTo>
                  <a:lnTo>
                    <a:pt x="156" y="216"/>
                  </a:lnTo>
                  <a:lnTo>
                    <a:pt x="168" y="210"/>
                  </a:lnTo>
                  <a:lnTo>
                    <a:pt x="174" y="204"/>
                  </a:lnTo>
                  <a:lnTo>
                    <a:pt x="198" y="204"/>
                  </a:lnTo>
                  <a:lnTo>
                    <a:pt x="216" y="186"/>
                  </a:lnTo>
                  <a:lnTo>
                    <a:pt x="240" y="186"/>
                  </a:lnTo>
                  <a:lnTo>
                    <a:pt x="258" y="198"/>
                  </a:lnTo>
                  <a:lnTo>
                    <a:pt x="288" y="192"/>
                  </a:lnTo>
                  <a:lnTo>
                    <a:pt x="288" y="174"/>
                  </a:lnTo>
                  <a:lnTo>
                    <a:pt x="306" y="180"/>
                  </a:lnTo>
                  <a:lnTo>
                    <a:pt x="312" y="174"/>
                  </a:lnTo>
                  <a:lnTo>
                    <a:pt x="324" y="168"/>
                  </a:lnTo>
                  <a:lnTo>
                    <a:pt x="330" y="162"/>
                  </a:lnTo>
                  <a:lnTo>
                    <a:pt x="330" y="144"/>
                  </a:lnTo>
                  <a:lnTo>
                    <a:pt x="336" y="138"/>
                  </a:lnTo>
                  <a:lnTo>
                    <a:pt x="348" y="132"/>
                  </a:lnTo>
                  <a:lnTo>
                    <a:pt x="366" y="114"/>
                  </a:lnTo>
                  <a:lnTo>
                    <a:pt x="366" y="72"/>
                  </a:lnTo>
                  <a:lnTo>
                    <a:pt x="378" y="60"/>
                  </a:lnTo>
                  <a:lnTo>
                    <a:pt x="408" y="60"/>
                  </a:lnTo>
                  <a:lnTo>
                    <a:pt x="426" y="42"/>
                  </a:lnTo>
                  <a:lnTo>
                    <a:pt x="420" y="36"/>
                  </a:lnTo>
                  <a:lnTo>
                    <a:pt x="408" y="36"/>
                  </a:lnTo>
                  <a:lnTo>
                    <a:pt x="402" y="30"/>
                  </a:lnTo>
                  <a:lnTo>
                    <a:pt x="396" y="30"/>
                  </a:lnTo>
                  <a:lnTo>
                    <a:pt x="372" y="6"/>
                  </a:lnTo>
                  <a:lnTo>
                    <a:pt x="348" y="6"/>
                  </a:lnTo>
                  <a:lnTo>
                    <a:pt x="336" y="12"/>
                  </a:lnTo>
                  <a:lnTo>
                    <a:pt x="324" y="12"/>
                  </a:lnTo>
                  <a:lnTo>
                    <a:pt x="324" y="0"/>
                  </a:lnTo>
                  <a:lnTo>
                    <a:pt x="312" y="0"/>
                  </a:lnTo>
                  <a:lnTo>
                    <a:pt x="312" y="18"/>
                  </a:lnTo>
                  <a:lnTo>
                    <a:pt x="294" y="12"/>
                  </a:lnTo>
                  <a:lnTo>
                    <a:pt x="294" y="0"/>
                  </a:lnTo>
                  <a:lnTo>
                    <a:pt x="270" y="0"/>
                  </a:lnTo>
                  <a:lnTo>
                    <a:pt x="264" y="12"/>
                  </a:lnTo>
                  <a:lnTo>
                    <a:pt x="252" y="24"/>
                  </a:lnTo>
                  <a:lnTo>
                    <a:pt x="246" y="24"/>
                  </a:lnTo>
                  <a:lnTo>
                    <a:pt x="234" y="30"/>
                  </a:lnTo>
                  <a:lnTo>
                    <a:pt x="210" y="30"/>
                  </a:lnTo>
                  <a:lnTo>
                    <a:pt x="204" y="42"/>
                  </a:lnTo>
                  <a:lnTo>
                    <a:pt x="168" y="36"/>
                  </a:lnTo>
                  <a:lnTo>
                    <a:pt x="156" y="60"/>
                  </a:lnTo>
                  <a:lnTo>
                    <a:pt x="144" y="60"/>
                  </a:lnTo>
                  <a:lnTo>
                    <a:pt x="126" y="66"/>
                  </a:lnTo>
                  <a:lnTo>
                    <a:pt x="84" y="66"/>
                  </a:lnTo>
                  <a:lnTo>
                    <a:pt x="78" y="60"/>
                  </a:lnTo>
                  <a:lnTo>
                    <a:pt x="72" y="48"/>
                  </a:lnTo>
                  <a:lnTo>
                    <a:pt x="66" y="42"/>
                  </a:lnTo>
                  <a:lnTo>
                    <a:pt x="54" y="60"/>
                  </a:lnTo>
                  <a:lnTo>
                    <a:pt x="42" y="54"/>
                  </a:lnTo>
                  <a:lnTo>
                    <a:pt x="42" y="6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7" name="Google Shape;237;p7"/>
            <p:cNvSpPr/>
            <p:nvPr/>
          </p:nvSpPr>
          <p:spPr>
            <a:xfrm>
              <a:off x="1654176" y="3143250"/>
              <a:ext cx="180975" cy="100013"/>
            </a:xfrm>
            <a:custGeom>
              <a:rect b="b" l="l" r="r" t="t"/>
              <a:pathLst>
                <a:path extrusionOk="0" h="246" w="444">
                  <a:moveTo>
                    <a:pt x="156" y="240"/>
                  </a:moveTo>
                  <a:lnTo>
                    <a:pt x="156" y="222"/>
                  </a:lnTo>
                  <a:lnTo>
                    <a:pt x="174" y="222"/>
                  </a:lnTo>
                  <a:lnTo>
                    <a:pt x="168" y="216"/>
                  </a:lnTo>
                  <a:lnTo>
                    <a:pt x="168" y="204"/>
                  </a:lnTo>
                  <a:lnTo>
                    <a:pt x="162" y="198"/>
                  </a:lnTo>
                  <a:lnTo>
                    <a:pt x="162" y="186"/>
                  </a:lnTo>
                  <a:lnTo>
                    <a:pt x="168" y="180"/>
                  </a:lnTo>
                  <a:lnTo>
                    <a:pt x="204" y="180"/>
                  </a:lnTo>
                  <a:lnTo>
                    <a:pt x="210" y="168"/>
                  </a:lnTo>
                  <a:lnTo>
                    <a:pt x="216" y="162"/>
                  </a:lnTo>
                  <a:lnTo>
                    <a:pt x="228" y="162"/>
                  </a:lnTo>
                  <a:lnTo>
                    <a:pt x="228" y="168"/>
                  </a:lnTo>
                  <a:lnTo>
                    <a:pt x="234" y="174"/>
                  </a:lnTo>
                  <a:lnTo>
                    <a:pt x="252" y="174"/>
                  </a:lnTo>
                  <a:lnTo>
                    <a:pt x="276" y="150"/>
                  </a:lnTo>
                  <a:lnTo>
                    <a:pt x="288" y="126"/>
                  </a:lnTo>
                  <a:lnTo>
                    <a:pt x="306" y="126"/>
                  </a:lnTo>
                  <a:lnTo>
                    <a:pt x="306" y="108"/>
                  </a:lnTo>
                  <a:lnTo>
                    <a:pt x="318" y="96"/>
                  </a:lnTo>
                  <a:lnTo>
                    <a:pt x="330" y="96"/>
                  </a:lnTo>
                  <a:lnTo>
                    <a:pt x="348" y="114"/>
                  </a:lnTo>
                  <a:lnTo>
                    <a:pt x="360" y="114"/>
                  </a:lnTo>
                  <a:lnTo>
                    <a:pt x="372" y="102"/>
                  </a:lnTo>
                  <a:lnTo>
                    <a:pt x="372" y="96"/>
                  </a:lnTo>
                  <a:lnTo>
                    <a:pt x="420" y="96"/>
                  </a:lnTo>
                  <a:lnTo>
                    <a:pt x="426" y="90"/>
                  </a:lnTo>
                  <a:lnTo>
                    <a:pt x="432" y="90"/>
                  </a:lnTo>
                  <a:lnTo>
                    <a:pt x="444" y="84"/>
                  </a:lnTo>
                  <a:lnTo>
                    <a:pt x="444" y="78"/>
                  </a:lnTo>
                  <a:lnTo>
                    <a:pt x="426" y="60"/>
                  </a:lnTo>
                  <a:lnTo>
                    <a:pt x="402" y="48"/>
                  </a:lnTo>
                  <a:lnTo>
                    <a:pt x="396" y="48"/>
                  </a:lnTo>
                  <a:lnTo>
                    <a:pt x="390" y="42"/>
                  </a:lnTo>
                  <a:lnTo>
                    <a:pt x="384" y="30"/>
                  </a:lnTo>
                  <a:lnTo>
                    <a:pt x="372" y="24"/>
                  </a:lnTo>
                  <a:lnTo>
                    <a:pt x="366" y="18"/>
                  </a:lnTo>
                  <a:lnTo>
                    <a:pt x="348" y="18"/>
                  </a:lnTo>
                  <a:lnTo>
                    <a:pt x="342" y="6"/>
                  </a:lnTo>
                  <a:lnTo>
                    <a:pt x="336" y="0"/>
                  </a:lnTo>
                  <a:lnTo>
                    <a:pt x="312" y="0"/>
                  </a:lnTo>
                  <a:lnTo>
                    <a:pt x="300" y="6"/>
                  </a:lnTo>
                  <a:lnTo>
                    <a:pt x="294" y="12"/>
                  </a:lnTo>
                  <a:lnTo>
                    <a:pt x="282" y="12"/>
                  </a:lnTo>
                  <a:lnTo>
                    <a:pt x="270" y="0"/>
                  </a:lnTo>
                  <a:lnTo>
                    <a:pt x="252" y="0"/>
                  </a:lnTo>
                  <a:lnTo>
                    <a:pt x="240" y="6"/>
                  </a:lnTo>
                  <a:lnTo>
                    <a:pt x="234" y="18"/>
                  </a:lnTo>
                  <a:lnTo>
                    <a:pt x="222" y="24"/>
                  </a:lnTo>
                  <a:lnTo>
                    <a:pt x="186" y="24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50" y="18"/>
                  </a:lnTo>
                  <a:lnTo>
                    <a:pt x="144" y="18"/>
                  </a:lnTo>
                  <a:lnTo>
                    <a:pt x="138" y="24"/>
                  </a:lnTo>
                  <a:lnTo>
                    <a:pt x="132" y="24"/>
                  </a:lnTo>
                  <a:lnTo>
                    <a:pt x="132" y="18"/>
                  </a:lnTo>
                  <a:lnTo>
                    <a:pt x="126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96" y="18"/>
                  </a:lnTo>
                  <a:lnTo>
                    <a:pt x="90" y="18"/>
                  </a:lnTo>
                  <a:lnTo>
                    <a:pt x="84" y="30"/>
                  </a:lnTo>
                  <a:lnTo>
                    <a:pt x="72" y="36"/>
                  </a:lnTo>
                  <a:lnTo>
                    <a:pt x="60" y="48"/>
                  </a:lnTo>
                  <a:lnTo>
                    <a:pt x="48" y="54"/>
                  </a:lnTo>
                  <a:lnTo>
                    <a:pt x="36" y="66"/>
                  </a:lnTo>
                  <a:lnTo>
                    <a:pt x="24" y="72"/>
                  </a:lnTo>
                  <a:lnTo>
                    <a:pt x="18" y="84"/>
                  </a:lnTo>
                  <a:lnTo>
                    <a:pt x="18" y="102"/>
                  </a:lnTo>
                  <a:lnTo>
                    <a:pt x="12" y="114"/>
                  </a:lnTo>
                  <a:lnTo>
                    <a:pt x="0" y="126"/>
                  </a:lnTo>
                  <a:lnTo>
                    <a:pt x="6" y="138"/>
                  </a:lnTo>
                  <a:lnTo>
                    <a:pt x="18" y="150"/>
                  </a:lnTo>
                  <a:lnTo>
                    <a:pt x="42" y="150"/>
                  </a:lnTo>
                  <a:lnTo>
                    <a:pt x="42" y="168"/>
                  </a:lnTo>
                  <a:lnTo>
                    <a:pt x="48" y="174"/>
                  </a:lnTo>
                  <a:lnTo>
                    <a:pt x="60" y="174"/>
                  </a:lnTo>
                  <a:lnTo>
                    <a:pt x="66" y="168"/>
                  </a:lnTo>
                  <a:lnTo>
                    <a:pt x="102" y="168"/>
                  </a:lnTo>
                  <a:lnTo>
                    <a:pt x="102" y="210"/>
                  </a:lnTo>
                  <a:lnTo>
                    <a:pt x="126" y="222"/>
                  </a:lnTo>
                  <a:lnTo>
                    <a:pt x="132" y="228"/>
                  </a:lnTo>
                  <a:lnTo>
                    <a:pt x="132" y="246"/>
                  </a:lnTo>
                  <a:lnTo>
                    <a:pt x="144" y="246"/>
                  </a:lnTo>
                  <a:lnTo>
                    <a:pt x="156" y="24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8" name="Google Shape;238;p7"/>
            <p:cNvSpPr/>
            <p:nvPr/>
          </p:nvSpPr>
          <p:spPr>
            <a:xfrm>
              <a:off x="2098676" y="3016250"/>
              <a:ext cx="79375" cy="63500"/>
            </a:xfrm>
            <a:custGeom>
              <a:rect b="b" l="l" r="r" t="t"/>
              <a:pathLst>
                <a:path extrusionOk="0" h="156" w="198">
                  <a:moveTo>
                    <a:pt x="168" y="114"/>
                  </a:moveTo>
                  <a:lnTo>
                    <a:pt x="168" y="108"/>
                  </a:lnTo>
                  <a:lnTo>
                    <a:pt x="174" y="102"/>
                  </a:lnTo>
                  <a:lnTo>
                    <a:pt x="180" y="90"/>
                  </a:lnTo>
                  <a:lnTo>
                    <a:pt x="180" y="78"/>
                  </a:lnTo>
                  <a:lnTo>
                    <a:pt x="186" y="72"/>
                  </a:lnTo>
                  <a:lnTo>
                    <a:pt x="192" y="60"/>
                  </a:lnTo>
                  <a:lnTo>
                    <a:pt x="198" y="54"/>
                  </a:lnTo>
                  <a:lnTo>
                    <a:pt x="198" y="42"/>
                  </a:lnTo>
                  <a:lnTo>
                    <a:pt x="186" y="6"/>
                  </a:lnTo>
                  <a:lnTo>
                    <a:pt x="180" y="12"/>
                  </a:lnTo>
                  <a:lnTo>
                    <a:pt x="180" y="18"/>
                  </a:lnTo>
                  <a:lnTo>
                    <a:pt x="174" y="18"/>
                  </a:lnTo>
                  <a:lnTo>
                    <a:pt x="168" y="12"/>
                  </a:lnTo>
                  <a:lnTo>
                    <a:pt x="156" y="12"/>
                  </a:lnTo>
                  <a:lnTo>
                    <a:pt x="144" y="6"/>
                  </a:lnTo>
                  <a:lnTo>
                    <a:pt x="126" y="6"/>
                  </a:lnTo>
                  <a:lnTo>
                    <a:pt x="114" y="0"/>
                  </a:lnTo>
                  <a:lnTo>
                    <a:pt x="84" y="0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66" y="18"/>
                  </a:lnTo>
                  <a:lnTo>
                    <a:pt x="72" y="24"/>
                  </a:lnTo>
                  <a:lnTo>
                    <a:pt x="108" y="24"/>
                  </a:lnTo>
                  <a:lnTo>
                    <a:pt x="114" y="30"/>
                  </a:lnTo>
                  <a:lnTo>
                    <a:pt x="120" y="42"/>
                  </a:lnTo>
                  <a:lnTo>
                    <a:pt x="126" y="48"/>
                  </a:lnTo>
                  <a:lnTo>
                    <a:pt x="114" y="54"/>
                  </a:lnTo>
                  <a:lnTo>
                    <a:pt x="108" y="60"/>
                  </a:lnTo>
                  <a:lnTo>
                    <a:pt x="108" y="72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02"/>
                  </a:lnTo>
                  <a:lnTo>
                    <a:pt x="114" y="108"/>
                  </a:lnTo>
                  <a:lnTo>
                    <a:pt x="96" y="108"/>
                  </a:lnTo>
                  <a:lnTo>
                    <a:pt x="78" y="102"/>
                  </a:lnTo>
                  <a:lnTo>
                    <a:pt x="66" y="102"/>
                  </a:lnTo>
                  <a:lnTo>
                    <a:pt x="54" y="96"/>
                  </a:lnTo>
                  <a:lnTo>
                    <a:pt x="36" y="96"/>
                  </a:lnTo>
                  <a:lnTo>
                    <a:pt x="24" y="102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6" y="120"/>
                  </a:lnTo>
                  <a:lnTo>
                    <a:pt x="12" y="132"/>
                  </a:lnTo>
                  <a:lnTo>
                    <a:pt x="24" y="138"/>
                  </a:lnTo>
                  <a:lnTo>
                    <a:pt x="30" y="150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50"/>
                  </a:lnTo>
                  <a:lnTo>
                    <a:pt x="54" y="138"/>
                  </a:lnTo>
                  <a:lnTo>
                    <a:pt x="60" y="132"/>
                  </a:lnTo>
                  <a:lnTo>
                    <a:pt x="138" y="132"/>
                  </a:lnTo>
                  <a:lnTo>
                    <a:pt x="156" y="126"/>
                  </a:lnTo>
                  <a:lnTo>
                    <a:pt x="168" y="126"/>
                  </a:lnTo>
                  <a:lnTo>
                    <a:pt x="180" y="144"/>
                  </a:lnTo>
                  <a:lnTo>
                    <a:pt x="168" y="11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39" name="Google Shape;239;p7"/>
            <p:cNvSpPr/>
            <p:nvPr/>
          </p:nvSpPr>
          <p:spPr>
            <a:xfrm>
              <a:off x="2632076" y="3478213"/>
              <a:ext cx="82550" cy="120650"/>
            </a:xfrm>
            <a:custGeom>
              <a:rect b="b" l="l" r="r" t="t"/>
              <a:pathLst>
                <a:path extrusionOk="0" h="76" w="52">
                  <a:moveTo>
                    <a:pt x="52" y="32"/>
                  </a:moveTo>
                  <a:lnTo>
                    <a:pt x="50" y="26"/>
                  </a:lnTo>
                  <a:lnTo>
                    <a:pt x="48" y="24"/>
                  </a:lnTo>
                  <a:lnTo>
                    <a:pt x="46" y="22"/>
                  </a:lnTo>
                  <a:lnTo>
                    <a:pt x="46" y="20"/>
                  </a:lnTo>
                  <a:lnTo>
                    <a:pt x="40" y="20"/>
                  </a:lnTo>
                  <a:lnTo>
                    <a:pt x="32" y="6"/>
                  </a:lnTo>
                  <a:lnTo>
                    <a:pt x="24" y="6"/>
                  </a:lnTo>
                  <a:lnTo>
                    <a:pt x="22" y="4"/>
                  </a:lnTo>
                  <a:lnTo>
                    <a:pt x="20" y="4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4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8" y="12"/>
                  </a:lnTo>
                  <a:lnTo>
                    <a:pt x="6" y="14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2" y="28"/>
                  </a:lnTo>
                  <a:lnTo>
                    <a:pt x="4" y="32"/>
                  </a:lnTo>
                  <a:lnTo>
                    <a:pt x="4" y="36"/>
                  </a:lnTo>
                  <a:lnTo>
                    <a:pt x="6" y="40"/>
                  </a:lnTo>
                  <a:lnTo>
                    <a:pt x="10" y="44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6" y="54"/>
                  </a:lnTo>
                  <a:lnTo>
                    <a:pt x="8" y="62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2" y="68"/>
                  </a:lnTo>
                  <a:lnTo>
                    <a:pt x="0" y="72"/>
                  </a:lnTo>
                  <a:lnTo>
                    <a:pt x="4" y="76"/>
                  </a:lnTo>
                  <a:lnTo>
                    <a:pt x="10" y="76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20" y="72"/>
                  </a:lnTo>
                  <a:lnTo>
                    <a:pt x="22" y="72"/>
                  </a:lnTo>
                  <a:lnTo>
                    <a:pt x="26" y="74"/>
                  </a:lnTo>
                  <a:lnTo>
                    <a:pt x="30" y="74"/>
                  </a:lnTo>
                  <a:lnTo>
                    <a:pt x="32" y="72"/>
                  </a:lnTo>
                  <a:lnTo>
                    <a:pt x="40" y="64"/>
                  </a:lnTo>
                  <a:lnTo>
                    <a:pt x="40" y="60"/>
                  </a:lnTo>
                  <a:lnTo>
                    <a:pt x="44" y="50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0" y="40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0" name="Google Shape;240;p7"/>
            <p:cNvSpPr/>
            <p:nvPr/>
          </p:nvSpPr>
          <p:spPr>
            <a:xfrm>
              <a:off x="2438401" y="3390900"/>
              <a:ext cx="131763" cy="236538"/>
            </a:xfrm>
            <a:custGeom>
              <a:rect b="b" l="l" r="r" t="t"/>
              <a:pathLst>
                <a:path extrusionOk="0" h="582" w="324">
                  <a:moveTo>
                    <a:pt x="90" y="42"/>
                  </a:moveTo>
                  <a:lnTo>
                    <a:pt x="84" y="48"/>
                  </a:lnTo>
                  <a:lnTo>
                    <a:pt x="72" y="48"/>
                  </a:lnTo>
                  <a:lnTo>
                    <a:pt x="60" y="60"/>
                  </a:lnTo>
                  <a:lnTo>
                    <a:pt x="60" y="102"/>
                  </a:lnTo>
                  <a:lnTo>
                    <a:pt x="84" y="102"/>
                  </a:lnTo>
                  <a:lnTo>
                    <a:pt x="84" y="120"/>
                  </a:lnTo>
                  <a:lnTo>
                    <a:pt x="78" y="126"/>
                  </a:lnTo>
                  <a:lnTo>
                    <a:pt x="66" y="132"/>
                  </a:lnTo>
                  <a:lnTo>
                    <a:pt x="54" y="132"/>
                  </a:lnTo>
                  <a:lnTo>
                    <a:pt x="42" y="138"/>
                  </a:lnTo>
                  <a:lnTo>
                    <a:pt x="12" y="138"/>
                  </a:lnTo>
                  <a:lnTo>
                    <a:pt x="12" y="144"/>
                  </a:lnTo>
                  <a:lnTo>
                    <a:pt x="30" y="162"/>
                  </a:lnTo>
                  <a:lnTo>
                    <a:pt x="30" y="180"/>
                  </a:lnTo>
                  <a:lnTo>
                    <a:pt x="18" y="186"/>
                  </a:lnTo>
                  <a:lnTo>
                    <a:pt x="12" y="186"/>
                  </a:lnTo>
                  <a:lnTo>
                    <a:pt x="0" y="192"/>
                  </a:lnTo>
                  <a:lnTo>
                    <a:pt x="0" y="204"/>
                  </a:lnTo>
                  <a:lnTo>
                    <a:pt x="6" y="210"/>
                  </a:lnTo>
                  <a:lnTo>
                    <a:pt x="12" y="222"/>
                  </a:lnTo>
                  <a:lnTo>
                    <a:pt x="48" y="258"/>
                  </a:lnTo>
                  <a:lnTo>
                    <a:pt x="72" y="264"/>
                  </a:lnTo>
                  <a:lnTo>
                    <a:pt x="78" y="252"/>
                  </a:lnTo>
                  <a:lnTo>
                    <a:pt x="90" y="264"/>
                  </a:lnTo>
                  <a:lnTo>
                    <a:pt x="96" y="276"/>
                  </a:lnTo>
                  <a:lnTo>
                    <a:pt x="96" y="294"/>
                  </a:lnTo>
                  <a:lnTo>
                    <a:pt x="90" y="306"/>
                  </a:lnTo>
                  <a:lnTo>
                    <a:pt x="84" y="312"/>
                  </a:lnTo>
                  <a:lnTo>
                    <a:pt x="84" y="318"/>
                  </a:lnTo>
                  <a:lnTo>
                    <a:pt x="90" y="324"/>
                  </a:lnTo>
                  <a:lnTo>
                    <a:pt x="96" y="324"/>
                  </a:lnTo>
                  <a:lnTo>
                    <a:pt x="108" y="318"/>
                  </a:lnTo>
                  <a:lnTo>
                    <a:pt x="114" y="318"/>
                  </a:lnTo>
                  <a:lnTo>
                    <a:pt x="114" y="348"/>
                  </a:lnTo>
                  <a:lnTo>
                    <a:pt x="120" y="354"/>
                  </a:lnTo>
                  <a:lnTo>
                    <a:pt x="126" y="354"/>
                  </a:lnTo>
                  <a:lnTo>
                    <a:pt x="126" y="366"/>
                  </a:lnTo>
                  <a:lnTo>
                    <a:pt x="120" y="378"/>
                  </a:lnTo>
                  <a:lnTo>
                    <a:pt x="108" y="390"/>
                  </a:lnTo>
                  <a:lnTo>
                    <a:pt x="96" y="432"/>
                  </a:lnTo>
                  <a:lnTo>
                    <a:pt x="90" y="444"/>
                  </a:lnTo>
                  <a:lnTo>
                    <a:pt x="90" y="450"/>
                  </a:lnTo>
                  <a:lnTo>
                    <a:pt x="84" y="462"/>
                  </a:lnTo>
                  <a:lnTo>
                    <a:pt x="84" y="468"/>
                  </a:lnTo>
                  <a:lnTo>
                    <a:pt x="90" y="480"/>
                  </a:lnTo>
                  <a:lnTo>
                    <a:pt x="114" y="504"/>
                  </a:lnTo>
                  <a:lnTo>
                    <a:pt x="114" y="534"/>
                  </a:lnTo>
                  <a:lnTo>
                    <a:pt x="144" y="570"/>
                  </a:lnTo>
                  <a:lnTo>
                    <a:pt x="156" y="570"/>
                  </a:lnTo>
                  <a:lnTo>
                    <a:pt x="162" y="582"/>
                  </a:lnTo>
                  <a:lnTo>
                    <a:pt x="198" y="582"/>
                  </a:lnTo>
                  <a:lnTo>
                    <a:pt x="204" y="576"/>
                  </a:lnTo>
                  <a:lnTo>
                    <a:pt x="204" y="564"/>
                  </a:lnTo>
                  <a:lnTo>
                    <a:pt x="216" y="552"/>
                  </a:lnTo>
                  <a:lnTo>
                    <a:pt x="234" y="552"/>
                  </a:lnTo>
                  <a:lnTo>
                    <a:pt x="240" y="540"/>
                  </a:lnTo>
                  <a:lnTo>
                    <a:pt x="270" y="540"/>
                  </a:lnTo>
                  <a:lnTo>
                    <a:pt x="270" y="534"/>
                  </a:lnTo>
                  <a:lnTo>
                    <a:pt x="288" y="516"/>
                  </a:lnTo>
                  <a:lnTo>
                    <a:pt x="300" y="516"/>
                  </a:lnTo>
                  <a:lnTo>
                    <a:pt x="312" y="528"/>
                  </a:lnTo>
                  <a:lnTo>
                    <a:pt x="318" y="528"/>
                  </a:lnTo>
                  <a:lnTo>
                    <a:pt x="324" y="522"/>
                  </a:lnTo>
                  <a:lnTo>
                    <a:pt x="324" y="510"/>
                  </a:lnTo>
                  <a:lnTo>
                    <a:pt x="318" y="504"/>
                  </a:lnTo>
                  <a:lnTo>
                    <a:pt x="312" y="492"/>
                  </a:lnTo>
                  <a:lnTo>
                    <a:pt x="306" y="474"/>
                  </a:lnTo>
                  <a:lnTo>
                    <a:pt x="288" y="456"/>
                  </a:lnTo>
                  <a:lnTo>
                    <a:pt x="282" y="444"/>
                  </a:lnTo>
                  <a:lnTo>
                    <a:pt x="282" y="420"/>
                  </a:lnTo>
                  <a:lnTo>
                    <a:pt x="288" y="414"/>
                  </a:lnTo>
                  <a:lnTo>
                    <a:pt x="288" y="396"/>
                  </a:lnTo>
                  <a:lnTo>
                    <a:pt x="276" y="408"/>
                  </a:lnTo>
                  <a:lnTo>
                    <a:pt x="276" y="414"/>
                  </a:lnTo>
                  <a:lnTo>
                    <a:pt x="264" y="414"/>
                  </a:lnTo>
                  <a:lnTo>
                    <a:pt x="258" y="402"/>
                  </a:lnTo>
                  <a:lnTo>
                    <a:pt x="252" y="396"/>
                  </a:lnTo>
                  <a:lnTo>
                    <a:pt x="246" y="384"/>
                  </a:lnTo>
                  <a:lnTo>
                    <a:pt x="246" y="372"/>
                  </a:lnTo>
                  <a:lnTo>
                    <a:pt x="240" y="372"/>
                  </a:lnTo>
                  <a:lnTo>
                    <a:pt x="240" y="366"/>
                  </a:lnTo>
                  <a:lnTo>
                    <a:pt x="234" y="360"/>
                  </a:lnTo>
                  <a:lnTo>
                    <a:pt x="234" y="348"/>
                  </a:lnTo>
                  <a:lnTo>
                    <a:pt x="240" y="336"/>
                  </a:lnTo>
                  <a:lnTo>
                    <a:pt x="246" y="330"/>
                  </a:lnTo>
                  <a:lnTo>
                    <a:pt x="246" y="288"/>
                  </a:lnTo>
                  <a:lnTo>
                    <a:pt x="252" y="282"/>
                  </a:lnTo>
                  <a:lnTo>
                    <a:pt x="264" y="276"/>
                  </a:lnTo>
                  <a:lnTo>
                    <a:pt x="294" y="276"/>
                  </a:lnTo>
                  <a:lnTo>
                    <a:pt x="300" y="270"/>
                  </a:lnTo>
                  <a:lnTo>
                    <a:pt x="300" y="258"/>
                  </a:lnTo>
                  <a:lnTo>
                    <a:pt x="288" y="246"/>
                  </a:lnTo>
                  <a:lnTo>
                    <a:pt x="288" y="234"/>
                  </a:lnTo>
                  <a:lnTo>
                    <a:pt x="294" y="222"/>
                  </a:lnTo>
                  <a:lnTo>
                    <a:pt x="300" y="216"/>
                  </a:lnTo>
                  <a:lnTo>
                    <a:pt x="306" y="204"/>
                  </a:lnTo>
                  <a:lnTo>
                    <a:pt x="306" y="192"/>
                  </a:lnTo>
                  <a:lnTo>
                    <a:pt x="300" y="180"/>
                  </a:lnTo>
                  <a:lnTo>
                    <a:pt x="294" y="174"/>
                  </a:lnTo>
                  <a:lnTo>
                    <a:pt x="276" y="174"/>
                  </a:lnTo>
                  <a:lnTo>
                    <a:pt x="270" y="180"/>
                  </a:lnTo>
                  <a:lnTo>
                    <a:pt x="270" y="156"/>
                  </a:lnTo>
                  <a:lnTo>
                    <a:pt x="258" y="150"/>
                  </a:lnTo>
                  <a:lnTo>
                    <a:pt x="252" y="138"/>
                  </a:lnTo>
                  <a:lnTo>
                    <a:pt x="234" y="132"/>
                  </a:lnTo>
                  <a:lnTo>
                    <a:pt x="216" y="132"/>
                  </a:lnTo>
                  <a:lnTo>
                    <a:pt x="204" y="138"/>
                  </a:lnTo>
                  <a:lnTo>
                    <a:pt x="198" y="150"/>
                  </a:lnTo>
                  <a:lnTo>
                    <a:pt x="198" y="156"/>
                  </a:lnTo>
                  <a:lnTo>
                    <a:pt x="192" y="162"/>
                  </a:lnTo>
                  <a:lnTo>
                    <a:pt x="192" y="168"/>
                  </a:lnTo>
                  <a:lnTo>
                    <a:pt x="192" y="162"/>
                  </a:lnTo>
                  <a:lnTo>
                    <a:pt x="198" y="156"/>
                  </a:lnTo>
                  <a:lnTo>
                    <a:pt x="198" y="144"/>
                  </a:lnTo>
                  <a:lnTo>
                    <a:pt x="204" y="132"/>
                  </a:lnTo>
                  <a:lnTo>
                    <a:pt x="204" y="114"/>
                  </a:lnTo>
                  <a:lnTo>
                    <a:pt x="210" y="102"/>
                  </a:lnTo>
                  <a:lnTo>
                    <a:pt x="210" y="78"/>
                  </a:lnTo>
                  <a:lnTo>
                    <a:pt x="192" y="42"/>
                  </a:lnTo>
                  <a:lnTo>
                    <a:pt x="180" y="30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02" y="36"/>
                  </a:lnTo>
                  <a:lnTo>
                    <a:pt x="96" y="42"/>
                  </a:lnTo>
                  <a:lnTo>
                    <a:pt x="90" y="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1" name="Google Shape;241;p7"/>
            <p:cNvSpPr/>
            <p:nvPr/>
          </p:nvSpPr>
          <p:spPr>
            <a:xfrm>
              <a:off x="3744913" y="3249613"/>
              <a:ext cx="74613" cy="63500"/>
            </a:xfrm>
            <a:custGeom>
              <a:rect b="b" l="l" r="r" t="t"/>
              <a:pathLst>
                <a:path extrusionOk="0" h="156" w="186">
                  <a:moveTo>
                    <a:pt x="126" y="102"/>
                  </a:moveTo>
                  <a:lnTo>
                    <a:pt x="132" y="96"/>
                  </a:lnTo>
                  <a:lnTo>
                    <a:pt x="144" y="90"/>
                  </a:lnTo>
                  <a:lnTo>
                    <a:pt x="174" y="90"/>
                  </a:lnTo>
                  <a:lnTo>
                    <a:pt x="180" y="84"/>
                  </a:lnTo>
                  <a:lnTo>
                    <a:pt x="186" y="72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68" y="54"/>
                  </a:lnTo>
                  <a:lnTo>
                    <a:pt x="162" y="48"/>
                  </a:lnTo>
                  <a:lnTo>
                    <a:pt x="162" y="36"/>
                  </a:lnTo>
                  <a:lnTo>
                    <a:pt x="168" y="30"/>
                  </a:lnTo>
                  <a:lnTo>
                    <a:pt x="186" y="30"/>
                  </a:lnTo>
                  <a:lnTo>
                    <a:pt x="186" y="6"/>
                  </a:lnTo>
                  <a:lnTo>
                    <a:pt x="84" y="0"/>
                  </a:lnTo>
                  <a:lnTo>
                    <a:pt x="54" y="24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0" y="72"/>
                  </a:lnTo>
                  <a:lnTo>
                    <a:pt x="6" y="78"/>
                  </a:lnTo>
                  <a:lnTo>
                    <a:pt x="18" y="78"/>
                  </a:lnTo>
                  <a:lnTo>
                    <a:pt x="42" y="66"/>
                  </a:lnTo>
                  <a:lnTo>
                    <a:pt x="66" y="66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78" y="78"/>
                  </a:lnTo>
                  <a:lnTo>
                    <a:pt x="72" y="78"/>
                  </a:lnTo>
                  <a:lnTo>
                    <a:pt x="66" y="72"/>
                  </a:lnTo>
                  <a:lnTo>
                    <a:pt x="54" y="72"/>
                  </a:lnTo>
                  <a:lnTo>
                    <a:pt x="54" y="96"/>
                  </a:lnTo>
                  <a:lnTo>
                    <a:pt x="60" y="102"/>
                  </a:lnTo>
                  <a:lnTo>
                    <a:pt x="90" y="96"/>
                  </a:lnTo>
                  <a:lnTo>
                    <a:pt x="54" y="114"/>
                  </a:lnTo>
                  <a:lnTo>
                    <a:pt x="84" y="156"/>
                  </a:lnTo>
                  <a:lnTo>
                    <a:pt x="90" y="132"/>
                  </a:lnTo>
                  <a:lnTo>
                    <a:pt x="108" y="102"/>
                  </a:lnTo>
                  <a:lnTo>
                    <a:pt x="126" y="10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2" name="Google Shape;242;p7"/>
            <p:cNvSpPr/>
            <p:nvPr/>
          </p:nvSpPr>
          <p:spPr>
            <a:xfrm>
              <a:off x="3781426" y="3252788"/>
              <a:ext cx="211138" cy="179388"/>
            </a:xfrm>
            <a:custGeom>
              <a:rect b="b" l="l" r="r" t="t"/>
              <a:pathLst>
                <a:path extrusionOk="0" h="444" w="522">
                  <a:moveTo>
                    <a:pt x="96" y="0"/>
                  </a:moveTo>
                  <a:lnTo>
                    <a:pt x="96" y="24"/>
                  </a:lnTo>
                  <a:lnTo>
                    <a:pt x="78" y="24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78" y="48"/>
                  </a:lnTo>
                  <a:lnTo>
                    <a:pt x="90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90" y="78"/>
                  </a:lnTo>
                  <a:lnTo>
                    <a:pt x="84" y="84"/>
                  </a:lnTo>
                  <a:lnTo>
                    <a:pt x="54" y="84"/>
                  </a:lnTo>
                  <a:lnTo>
                    <a:pt x="42" y="90"/>
                  </a:lnTo>
                  <a:lnTo>
                    <a:pt x="36" y="96"/>
                  </a:lnTo>
                  <a:lnTo>
                    <a:pt x="18" y="96"/>
                  </a:lnTo>
                  <a:lnTo>
                    <a:pt x="0" y="126"/>
                  </a:lnTo>
                  <a:lnTo>
                    <a:pt x="0" y="132"/>
                  </a:lnTo>
                  <a:lnTo>
                    <a:pt x="18" y="150"/>
                  </a:lnTo>
                  <a:lnTo>
                    <a:pt x="30" y="150"/>
                  </a:lnTo>
                  <a:lnTo>
                    <a:pt x="30" y="162"/>
                  </a:lnTo>
                  <a:lnTo>
                    <a:pt x="24" y="168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54" y="204"/>
                  </a:lnTo>
                  <a:lnTo>
                    <a:pt x="72" y="204"/>
                  </a:lnTo>
                  <a:lnTo>
                    <a:pt x="72" y="228"/>
                  </a:lnTo>
                  <a:lnTo>
                    <a:pt x="84" y="228"/>
                  </a:lnTo>
                  <a:lnTo>
                    <a:pt x="90" y="222"/>
                  </a:lnTo>
                  <a:lnTo>
                    <a:pt x="90" y="234"/>
                  </a:lnTo>
                  <a:lnTo>
                    <a:pt x="96" y="246"/>
                  </a:lnTo>
                  <a:lnTo>
                    <a:pt x="96" y="258"/>
                  </a:lnTo>
                  <a:lnTo>
                    <a:pt x="114" y="276"/>
                  </a:lnTo>
                  <a:lnTo>
                    <a:pt x="126" y="282"/>
                  </a:lnTo>
                  <a:lnTo>
                    <a:pt x="132" y="288"/>
                  </a:lnTo>
                  <a:lnTo>
                    <a:pt x="138" y="282"/>
                  </a:lnTo>
                  <a:lnTo>
                    <a:pt x="150" y="276"/>
                  </a:lnTo>
                  <a:lnTo>
                    <a:pt x="156" y="264"/>
                  </a:lnTo>
                  <a:lnTo>
                    <a:pt x="168" y="252"/>
                  </a:lnTo>
                  <a:lnTo>
                    <a:pt x="174" y="240"/>
                  </a:lnTo>
                  <a:lnTo>
                    <a:pt x="180" y="234"/>
                  </a:lnTo>
                  <a:lnTo>
                    <a:pt x="180" y="228"/>
                  </a:lnTo>
                  <a:lnTo>
                    <a:pt x="216" y="228"/>
                  </a:lnTo>
                  <a:lnTo>
                    <a:pt x="222" y="210"/>
                  </a:lnTo>
                  <a:lnTo>
                    <a:pt x="258" y="210"/>
                  </a:lnTo>
                  <a:lnTo>
                    <a:pt x="300" y="270"/>
                  </a:lnTo>
                  <a:lnTo>
                    <a:pt x="300" y="288"/>
                  </a:lnTo>
                  <a:lnTo>
                    <a:pt x="312" y="300"/>
                  </a:lnTo>
                  <a:lnTo>
                    <a:pt x="312" y="318"/>
                  </a:lnTo>
                  <a:lnTo>
                    <a:pt x="306" y="330"/>
                  </a:lnTo>
                  <a:lnTo>
                    <a:pt x="300" y="336"/>
                  </a:lnTo>
                  <a:lnTo>
                    <a:pt x="294" y="354"/>
                  </a:lnTo>
                  <a:lnTo>
                    <a:pt x="324" y="342"/>
                  </a:lnTo>
                  <a:lnTo>
                    <a:pt x="348" y="348"/>
                  </a:lnTo>
                  <a:lnTo>
                    <a:pt x="348" y="336"/>
                  </a:lnTo>
                  <a:lnTo>
                    <a:pt x="354" y="330"/>
                  </a:lnTo>
                  <a:lnTo>
                    <a:pt x="360" y="330"/>
                  </a:lnTo>
                  <a:lnTo>
                    <a:pt x="372" y="336"/>
                  </a:lnTo>
                  <a:lnTo>
                    <a:pt x="384" y="348"/>
                  </a:lnTo>
                  <a:lnTo>
                    <a:pt x="390" y="366"/>
                  </a:lnTo>
                  <a:lnTo>
                    <a:pt x="390" y="426"/>
                  </a:lnTo>
                  <a:lnTo>
                    <a:pt x="402" y="426"/>
                  </a:lnTo>
                  <a:lnTo>
                    <a:pt x="402" y="432"/>
                  </a:lnTo>
                  <a:lnTo>
                    <a:pt x="414" y="444"/>
                  </a:lnTo>
                  <a:lnTo>
                    <a:pt x="420" y="444"/>
                  </a:lnTo>
                  <a:lnTo>
                    <a:pt x="432" y="432"/>
                  </a:lnTo>
                  <a:lnTo>
                    <a:pt x="432" y="420"/>
                  </a:lnTo>
                  <a:lnTo>
                    <a:pt x="438" y="408"/>
                  </a:lnTo>
                  <a:lnTo>
                    <a:pt x="444" y="402"/>
                  </a:lnTo>
                  <a:lnTo>
                    <a:pt x="456" y="402"/>
                  </a:lnTo>
                  <a:lnTo>
                    <a:pt x="468" y="408"/>
                  </a:lnTo>
                  <a:lnTo>
                    <a:pt x="474" y="414"/>
                  </a:lnTo>
                  <a:lnTo>
                    <a:pt x="480" y="414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80" y="384"/>
                  </a:lnTo>
                  <a:lnTo>
                    <a:pt x="480" y="378"/>
                  </a:lnTo>
                  <a:lnTo>
                    <a:pt x="498" y="378"/>
                  </a:lnTo>
                  <a:lnTo>
                    <a:pt x="492" y="366"/>
                  </a:lnTo>
                  <a:lnTo>
                    <a:pt x="480" y="360"/>
                  </a:lnTo>
                  <a:lnTo>
                    <a:pt x="474" y="348"/>
                  </a:lnTo>
                  <a:lnTo>
                    <a:pt x="474" y="336"/>
                  </a:lnTo>
                  <a:lnTo>
                    <a:pt x="492" y="336"/>
                  </a:lnTo>
                  <a:lnTo>
                    <a:pt x="498" y="342"/>
                  </a:lnTo>
                  <a:lnTo>
                    <a:pt x="510" y="342"/>
                  </a:lnTo>
                  <a:lnTo>
                    <a:pt x="516" y="348"/>
                  </a:lnTo>
                  <a:lnTo>
                    <a:pt x="516" y="342"/>
                  </a:lnTo>
                  <a:lnTo>
                    <a:pt x="522" y="336"/>
                  </a:lnTo>
                  <a:lnTo>
                    <a:pt x="522" y="324"/>
                  </a:lnTo>
                  <a:lnTo>
                    <a:pt x="516" y="324"/>
                  </a:lnTo>
                  <a:lnTo>
                    <a:pt x="504" y="318"/>
                  </a:lnTo>
                  <a:lnTo>
                    <a:pt x="498" y="318"/>
                  </a:lnTo>
                  <a:lnTo>
                    <a:pt x="498" y="306"/>
                  </a:lnTo>
                  <a:lnTo>
                    <a:pt x="504" y="294"/>
                  </a:lnTo>
                  <a:lnTo>
                    <a:pt x="510" y="288"/>
                  </a:lnTo>
                  <a:lnTo>
                    <a:pt x="492" y="282"/>
                  </a:lnTo>
                  <a:lnTo>
                    <a:pt x="504" y="264"/>
                  </a:lnTo>
                  <a:lnTo>
                    <a:pt x="486" y="258"/>
                  </a:lnTo>
                  <a:lnTo>
                    <a:pt x="480" y="222"/>
                  </a:lnTo>
                  <a:lnTo>
                    <a:pt x="498" y="198"/>
                  </a:lnTo>
                  <a:lnTo>
                    <a:pt x="468" y="168"/>
                  </a:lnTo>
                  <a:lnTo>
                    <a:pt x="468" y="132"/>
                  </a:lnTo>
                  <a:lnTo>
                    <a:pt x="444" y="132"/>
                  </a:lnTo>
                  <a:lnTo>
                    <a:pt x="468" y="96"/>
                  </a:lnTo>
                  <a:lnTo>
                    <a:pt x="432" y="78"/>
                  </a:lnTo>
                  <a:lnTo>
                    <a:pt x="444" y="48"/>
                  </a:lnTo>
                  <a:lnTo>
                    <a:pt x="426" y="36"/>
                  </a:lnTo>
                  <a:lnTo>
                    <a:pt x="426" y="18"/>
                  </a:lnTo>
                  <a:lnTo>
                    <a:pt x="414" y="12"/>
                  </a:lnTo>
                  <a:lnTo>
                    <a:pt x="402" y="12"/>
                  </a:lnTo>
                  <a:lnTo>
                    <a:pt x="396" y="18"/>
                  </a:lnTo>
                  <a:lnTo>
                    <a:pt x="396" y="36"/>
                  </a:lnTo>
                  <a:lnTo>
                    <a:pt x="378" y="54"/>
                  </a:lnTo>
                  <a:lnTo>
                    <a:pt x="366" y="48"/>
                  </a:lnTo>
                  <a:lnTo>
                    <a:pt x="360" y="42"/>
                  </a:lnTo>
                  <a:lnTo>
                    <a:pt x="348" y="36"/>
                  </a:lnTo>
                  <a:lnTo>
                    <a:pt x="342" y="36"/>
                  </a:lnTo>
                  <a:lnTo>
                    <a:pt x="336" y="30"/>
                  </a:lnTo>
                  <a:lnTo>
                    <a:pt x="330" y="30"/>
                  </a:lnTo>
                  <a:lnTo>
                    <a:pt x="324" y="42"/>
                  </a:lnTo>
                  <a:lnTo>
                    <a:pt x="312" y="54"/>
                  </a:lnTo>
                  <a:lnTo>
                    <a:pt x="306" y="66"/>
                  </a:lnTo>
                  <a:lnTo>
                    <a:pt x="306" y="54"/>
                  </a:lnTo>
                  <a:lnTo>
                    <a:pt x="300" y="42"/>
                  </a:lnTo>
                  <a:lnTo>
                    <a:pt x="288" y="30"/>
                  </a:lnTo>
                  <a:lnTo>
                    <a:pt x="276" y="42"/>
                  </a:lnTo>
                  <a:lnTo>
                    <a:pt x="270" y="54"/>
                  </a:lnTo>
                  <a:lnTo>
                    <a:pt x="264" y="60"/>
                  </a:lnTo>
                  <a:lnTo>
                    <a:pt x="258" y="54"/>
                  </a:lnTo>
                  <a:lnTo>
                    <a:pt x="258" y="48"/>
                  </a:lnTo>
                  <a:lnTo>
                    <a:pt x="252" y="36"/>
                  </a:lnTo>
                  <a:lnTo>
                    <a:pt x="252" y="24"/>
                  </a:lnTo>
                  <a:lnTo>
                    <a:pt x="210" y="24"/>
                  </a:lnTo>
                  <a:lnTo>
                    <a:pt x="204" y="30"/>
                  </a:lnTo>
                  <a:lnTo>
                    <a:pt x="192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18"/>
                  </a:lnTo>
                  <a:lnTo>
                    <a:pt x="162" y="12"/>
                  </a:lnTo>
                  <a:lnTo>
                    <a:pt x="156" y="18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32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3" name="Google Shape;243;p7"/>
            <p:cNvSpPr/>
            <p:nvPr/>
          </p:nvSpPr>
          <p:spPr>
            <a:xfrm>
              <a:off x="1570038" y="3081338"/>
              <a:ext cx="120650" cy="136525"/>
            </a:xfrm>
            <a:custGeom>
              <a:rect b="b" l="l" r="r" t="t"/>
              <a:pathLst>
                <a:path extrusionOk="0" h="336" w="300">
                  <a:moveTo>
                    <a:pt x="288" y="156"/>
                  </a:moveTo>
                  <a:lnTo>
                    <a:pt x="270" y="168"/>
                  </a:lnTo>
                  <a:lnTo>
                    <a:pt x="258" y="162"/>
                  </a:lnTo>
                  <a:lnTo>
                    <a:pt x="228" y="162"/>
                  </a:lnTo>
                  <a:lnTo>
                    <a:pt x="252" y="6"/>
                  </a:lnTo>
                  <a:lnTo>
                    <a:pt x="120" y="0"/>
                  </a:lnTo>
                  <a:lnTo>
                    <a:pt x="120" y="12"/>
                  </a:lnTo>
                  <a:lnTo>
                    <a:pt x="126" y="24"/>
                  </a:lnTo>
                  <a:lnTo>
                    <a:pt x="126" y="48"/>
                  </a:lnTo>
                  <a:lnTo>
                    <a:pt x="120" y="48"/>
                  </a:lnTo>
                  <a:lnTo>
                    <a:pt x="108" y="54"/>
                  </a:lnTo>
                  <a:lnTo>
                    <a:pt x="84" y="54"/>
                  </a:lnTo>
                  <a:lnTo>
                    <a:pt x="96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08" y="84"/>
                  </a:lnTo>
                  <a:lnTo>
                    <a:pt x="114" y="84"/>
                  </a:lnTo>
                  <a:lnTo>
                    <a:pt x="126" y="90"/>
                  </a:lnTo>
                  <a:lnTo>
                    <a:pt x="132" y="90"/>
                  </a:lnTo>
                  <a:lnTo>
                    <a:pt x="138" y="114"/>
                  </a:lnTo>
                  <a:lnTo>
                    <a:pt x="156" y="114"/>
                  </a:lnTo>
                  <a:lnTo>
                    <a:pt x="156" y="126"/>
                  </a:lnTo>
                  <a:lnTo>
                    <a:pt x="150" y="132"/>
                  </a:lnTo>
                  <a:lnTo>
                    <a:pt x="144" y="132"/>
                  </a:lnTo>
                  <a:lnTo>
                    <a:pt x="144" y="150"/>
                  </a:lnTo>
                  <a:lnTo>
                    <a:pt x="54" y="144"/>
                  </a:lnTo>
                  <a:lnTo>
                    <a:pt x="24" y="192"/>
                  </a:lnTo>
                  <a:lnTo>
                    <a:pt x="24" y="264"/>
                  </a:lnTo>
                  <a:lnTo>
                    <a:pt x="18" y="270"/>
                  </a:lnTo>
                  <a:lnTo>
                    <a:pt x="0" y="270"/>
                  </a:lnTo>
                  <a:lnTo>
                    <a:pt x="6" y="282"/>
                  </a:lnTo>
                  <a:lnTo>
                    <a:pt x="12" y="288"/>
                  </a:lnTo>
                  <a:lnTo>
                    <a:pt x="24" y="288"/>
                  </a:lnTo>
                  <a:lnTo>
                    <a:pt x="42" y="300"/>
                  </a:lnTo>
                  <a:lnTo>
                    <a:pt x="60" y="318"/>
                  </a:lnTo>
                  <a:lnTo>
                    <a:pt x="72" y="324"/>
                  </a:lnTo>
                  <a:lnTo>
                    <a:pt x="120" y="324"/>
                  </a:lnTo>
                  <a:lnTo>
                    <a:pt x="126" y="330"/>
                  </a:lnTo>
                  <a:lnTo>
                    <a:pt x="132" y="330"/>
                  </a:lnTo>
                  <a:lnTo>
                    <a:pt x="138" y="336"/>
                  </a:lnTo>
                  <a:lnTo>
                    <a:pt x="150" y="324"/>
                  </a:lnTo>
                  <a:lnTo>
                    <a:pt x="162" y="318"/>
                  </a:lnTo>
                  <a:lnTo>
                    <a:pt x="168" y="312"/>
                  </a:lnTo>
                  <a:lnTo>
                    <a:pt x="174" y="312"/>
                  </a:lnTo>
                  <a:lnTo>
                    <a:pt x="180" y="300"/>
                  </a:lnTo>
                  <a:lnTo>
                    <a:pt x="186" y="294"/>
                  </a:lnTo>
                  <a:lnTo>
                    <a:pt x="186" y="282"/>
                  </a:lnTo>
                  <a:lnTo>
                    <a:pt x="204" y="282"/>
                  </a:lnTo>
                  <a:lnTo>
                    <a:pt x="210" y="276"/>
                  </a:lnTo>
                  <a:lnTo>
                    <a:pt x="222" y="270"/>
                  </a:lnTo>
                  <a:lnTo>
                    <a:pt x="222" y="264"/>
                  </a:lnTo>
                  <a:lnTo>
                    <a:pt x="228" y="252"/>
                  </a:lnTo>
                  <a:lnTo>
                    <a:pt x="228" y="234"/>
                  </a:lnTo>
                  <a:lnTo>
                    <a:pt x="234" y="222"/>
                  </a:lnTo>
                  <a:lnTo>
                    <a:pt x="246" y="216"/>
                  </a:lnTo>
                  <a:lnTo>
                    <a:pt x="258" y="204"/>
                  </a:lnTo>
                  <a:lnTo>
                    <a:pt x="270" y="198"/>
                  </a:lnTo>
                  <a:lnTo>
                    <a:pt x="282" y="186"/>
                  </a:lnTo>
                  <a:lnTo>
                    <a:pt x="294" y="180"/>
                  </a:lnTo>
                  <a:lnTo>
                    <a:pt x="300" y="168"/>
                  </a:lnTo>
                  <a:lnTo>
                    <a:pt x="288" y="15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4" name="Google Shape;244;p7"/>
            <p:cNvSpPr/>
            <p:nvPr/>
          </p:nvSpPr>
          <p:spPr>
            <a:xfrm>
              <a:off x="2970213" y="1114425"/>
              <a:ext cx="1138238" cy="619125"/>
            </a:xfrm>
            <a:custGeom>
              <a:rect b="b" l="l" r="r" t="t"/>
              <a:pathLst>
                <a:path extrusionOk="0" h="398" w="732">
                  <a:moveTo>
                    <a:pt x="730" y="24"/>
                  </a:moveTo>
                  <a:lnTo>
                    <a:pt x="728" y="24"/>
                  </a:lnTo>
                  <a:lnTo>
                    <a:pt x="723" y="24"/>
                  </a:lnTo>
                  <a:lnTo>
                    <a:pt x="718" y="22"/>
                  </a:lnTo>
                  <a:lnTo>
                    <a:pt x="678" y="22"/>
                  </a:lnTo>
                  <a:lnTo>
                    <a:pt x="678" y="24"/>
                  </a:lnTo>
                  <a:lnTo>
                    <a:pt x="670" y="26"/>
                  </a:lnTo>
                  <a:lnTo>
                    <a:pt x="659" y="26"/>
                  </a:lnTo>
                  <a:lnTo>
                    <a:pt x="651" y="24"/>
                  </a:lnTo>
                  <a:lnTo>
                    <a:pt x="637" y="24"/>
                  </a:lnTo>
                  <a:lnTo>
                    <a:pt x="623" y="29"/>
                  </a:lnTo>
                  <a:lnTo>
                    <a:pt x="616" y="34"/>
                  </a:lnTo>
                  <a:lnTo>
                    <a:pt x="611" y="34"/>
                  </a:lnTo>
                  <a:lnTo>
                    <a:pt x="606" y="34"/>
                  </a:lnTo>
                  <a:lnTo>
                    <a:pt x="604" y="36"/>
                  </a:lnTo>
                  <a:lnTo>
                    <a:pt x="602" y="36"/>
                  </a:lnTo>
                  <a:lnTo>
                    <a:pt x="597" y="38"/>
                  </a:lnTo>
                  <a:lnTo>
                    <a:pt x="592" y="38"/>
                  </a:lnTo>
                  <a:lnTo>
                    <a:pt x="599" y="34"/>
                  </a:lnTo>
                  <a:lnTo>
                    <a:pt x="609" y="31"/>
                  </a:lnTo>
                  <a:lnTo>
                    <a:pt x="621" y="26"/>
                  </a:lnTo>
                  <a:lnTo>
                    <a:pt x="623" y="24"/>
                  </a:lnTo>
                  <a:lnTo>
                    <a:pt x="618" y="19"/>
                  </a:lnTo>
                  <a:lnTo>
                    <a:pt x="606" y="19"/>
                  </a:lnTo>
                  <a:lnTo>
                    <a:pt x="604" y="22"/>
                  </a:lnTo>
                  <a:lnTo>
                    <a:pt x="602" y="22"/>
                  </a:lnTo>
                  <a:lnTo>
                    <a:pt x="597" y="24"/>
                  </a:lnTo>
                  <a:lnTo>
                    <a:pt x="594" y="24"/>
                  </a:lnTo>
                  <a:lnTo>
                    <a:pt x="566" y="26"/>
                  </a:lnTo>
                  <a:lnTo>
                    <a:pt x="566" y="29"/>
                  </a:lnTo>
                  <a:lnTo>
                    <a:pt x="563" y="29"/>
                  </a:lnTo>
                  <a:lnTo>
                    <a:pt x="566" y="26"/>
                  </a:lnTo>
                  <a:lnTo>
                    <a:pt x="568" y="26"/>
                  </a:lnTo>
                  <a:lnTo>
                    <a:pt x="573" y="26"/>
                  </a:lnTo>
                  <a:lnTo>
                    <a:pt x="578" y="24"/>
                  </a:lnTo>
                  <a:lnTo>
                    <a:pt x="580" y="24"/>
                  </a:lnTo>
                  <a:lnTo>
                    <a:pt x="582" y="24"/>
                  </a:lnTo>
                  <a:lnTo>
                    <a:pt x="585" y="22"/>
                  </a:lnTo>
                  <a:lnTo>
                    <a:pt x="578" y="19"/>
                  </a:lnTo>
                  <a:lnTo>
                    <a:pt x="552" y="19"/>
                  </a:lnTo>
                  <a:lnTo>
                    <a:pt x="542" y="22"/>
                  </a:lnTo>
                  <a:lnTo>
                    <a:pt x="525" y="19"/>
                  </a:lnTo>
                  <a:lnTo>
                    <a:pt x="523" y="19"/>
                  </a:lnTo>
                  <a:lnTo>
                    <a:pt x="523" y="22"/>
                  </a:lnTo>
                  <a:lnTo>
                    <a:pt x="518" y="22"/>
                  </a:lnTo>
                  <a:lnTo>
                    <a:pt x="514" y="24"/>
                  </a:lnTo>
                  <a:lnTo>
                    <a:pt x="511" y="24"/>
                  </a:lnTo>
                  <a:lnTo>
                    <a:pt x="509" y="24"/>
                  </a:lnTo>
                  <a:lnTo>
                    <a:pt x="506" y="24"/>
                  </a:lnTo>
                  <a:lnTo>
                    <a:pt x="509" y="22"/>
                  </a:lnTo>
                  <a:lnTo>
                    <a:pt x="518" y="19"/>
                  </a:lnTo>
                  <a:lnTo>
                    <a:pt x="530" y="19"/>
                  </a:lnTo>
                  <a:lnTo>
                    <a:pt x="563" y="19"/>
                  </a:lnTo>
                  <a:lnTo>
                    <a:pt x="580" y="17"/>
                  </a:lnTo>
                  <a:lnTo>
                    <a:pt x="625" y="17"/>
                  </a:lnTo>
                  <a:lnTo>
                    <a:pt x="632" y="14"/>
                  </a:lnTo>
                  <a:lnTo>
                    <a:pt x="628" y="12"/>
                  </a:lnTo>
                  <a:lnTo>
                    <a:pt x="618" y="10"/>
                  </a:lnTo>
                  <a:lnTo>
                    <a:pt x="592" y="10"/>
                  </a:lnTo>
                  <a:lnTo>
                    <a:pt x="594" y="10"/>
                  </a:lnTo>
                  <a:lnTo>
                    <a:pt x="597" y="7"/>
                  </a:lnTo>
                  <a:lnTo>
                    <a:pt x="594" y="5"/>
                  </a:lnTo>
                  <a:lnTo>
                    <a:pt x="585" y="5"/>
                  </a:lnTo>
                  <a:lnTo>
                    <a:pt x="582" y="7"/>
                  </a:lnTo>
                  <a:lnTo>
                    <a:pt x="568" y="7"/>
                  </a:lnTo>
                  <a:lnTo>
                    <a:pt x="566" y="5"/>
                  </a:lnTo>
                  <a:lnTo>
                    <a:pt x="571" y="5"/>
                  </a:lnTo>
                  <a:lnTo>
                    <a:pt x="573" y="5"/>
                  </a:lnTo>
                  <a:lnTo>
                    <a:pt x="578" y="5"/>
                  </a:lnTo>
                  <a:lnTo>
                    <a:pt x="578" y="2"/>
                  </a:lnTo>
                  <a:lnTo>
                    <a:pt x="575" y="2"/>
                  </a:lnTo>
                  <a:lnTo>
                    <a:pt x="571" y="0"/>
                  </a:lnTo>
                  <a:lnTo>
                    <a:pt x="537" y="0"/>
                  </a:lnTo>
                  <a:lnTo>
                    <a:pt x="528" y="2"/>
                  </a:lnTo>
                  <a:lnTo>
                    <a:pt x="518" y="2"/>
                  </a:lnTo>
                  <a:lnTo>
                    <a:pt x="509" y="0"/>
                  </a:lnTo>
                  <a:lnTo>
                    <a:pt x="483" y="0"/>
                  </a:lnTo>
                  <a:lnTo>
                    <a:pt x="478" y="2"/>
                  </a:lnTo>
                  <a:lnTo>
                    <a:pt x="454" y="2"/>
                  </a:lnTo>
                  <a:lnTo>
                    <a:pt x="452" y="0"/>
                  </a:lnTo>
                  <a:lnTo>
                    <a:pt x="447" y="0"/>
                  </a:lnTo>
                  <a:lnTo>
                    <a:pt x="445" y="2"/>
                  </a:lnTo>
                  <a:lnTo>
                    <a:pt x="442" y="2"/>
                  </a:lnTo>
                  <a:lnTo>
                    <a:pt x="442" y="5"/>
                  </a:lnTo>
                  <a:lnTo>
                    <a:pt x="445" y="5"/>
                  </a:lnTo>
                  <a:lnTo>
                    <a:pt x="447" y="5"/>
                  </a:lnTo>
                  <a:lnTo>
                    <a:pt x="442" y="7"/>
                  </a:lnTo>
                  <a:lnTo>
                    <a:pt x="428" y="7"/>
                  </a:lnTo>
                  <a:lnTo>
                    <a:pt x="409" y="5"/>
                  </a:lnTo>
                  <a:lnTo>
                    <a:pt x="378" y="5"/>
                  </a:lnTo>
                  <a:lnTo>
                    <a:pt x="373" y="5"/>
                  </a:lnTo>
                  <a:lnTo>
                    <a:pt x="371" y="5"/>
                  </a:lnTo>
                  <a:lnTo>
                    <a:pt x="368" y="7"/>
                  </a:lnTo>
                  <a:lnTo>
                    <a:pt x="366" y="7"/>
                  </a:lnTo>
                  <a:lnTo>
                    <a:pt x="366" y="10"/>
                  </a:lnTo>
                  <a:lnTo>
                    <a:pt x="368" y="10"/>
                  </a:lnTo>
                  <a:lnTo>
                    <a:pt x="378" y="10"/>
                  </a:lnTo>
                  <a:lnTo>
                    <a:pt x="387" y="10"/>
                  </a:lnTo>
                  <a:lnTo>
                    <a:pt x="399" y="12"/>
                  </a:lnTo>
                  <a:lnTo>
                    <a:pt x="404" y="12"/>
                  </a:lnTo>
                  <a:lnTo>
                    <a:pt x="426" y="14"/>
                  </a:lnTo>
                  <a:lnTo>
                    <a:pt x="399" y="14"/>
                  </a:lnTo>
                  <a:lnTo>
                    <a:pt x="395" y="14"/>
                  </a:lnTo>
                  <a:lnTo>
                    <a:pt x="392" y="14"/>
                  </a:lnTo>
                  <a:lnTo>
                    <a:pt x="387" y="12"/>
                  </a:lnTo>
                  <a:lnTo>
                    <a:pt x="378" y="12"/>
                  </a:lnTo>
                  <a:lnTo>
                    <a:pt x="380" y="14"/>
                  </a:lnTo>
                  <a:lnTo>
                    <a:pt x="383" y="14"/>
                  </a:lnTo>
                  <a:lnTo>
                    <a:pt x="385" y="14"/>
                  </a:lnTo>
                  <a:lnTo>
                    <a:pt x="376" y="14"/>
                  </a:lnTo>
                  <a:lnTo>
                    <a:pt x="373" y="17"/>
                  </a:lnTo>
                  <a:lnTo>
                    <a:pt x="373" y="19"/>
                  </a:lnTo>
                  <a:lnTo>
                    <a:pt x="371" y="22"/>
                  </a:lnTo>
                  <a:lnTo>
                    <a:pt x="371" y="24"/>
                  </a:lnTo>
                  <a:lnTo>
                    <a:pt x="368" y="24"/>
                  </a:lnTo>
                  <a:lnTo>
                    <a:pt x="366" y="24"/>
                  </a:lnTo>
                  <a:lnTo>
                    <a:pt x="364" y="24"/>
                  </a:lnTo>
                  <a:lnTo>
                    <a:pt x="359" y="24"/>
                  </a:lnTo>
                  <a:lnTo>
                    <a:pt x="357" y="22"/>
                  </a:lnTo>
                  <a:lnTo>
                    <a:pt x="345" y="19"/>
                  </a:lnTo>
                  <a:lnTo>
                    <a:pt x="330" y="14"/>
                  </a:lnTo>
                  <a:lnTo>
                    <a:pt x="309" y="14"/>
                  </a:lnTo>
                  <a:lnTo>
                    <a:pt x="309" y="24"/>
                  </a:lnTo>
                  <a:lnTo>
                    <a:pt x="297" y="24"/>
                  </a:lnTo>
                  <a:lnTo>
                    <a:pt x="292" y="22"/>
                  </a:lnTo>
                  <a:lnTo>
                    <a:pt x="288" y="22"/>
                  </a:lnTo>
                  <a:lnTo>
                    <a:pt x="285" y="19"/>
                  </a:lnTo>
                  <a:lnTo>
                    <a:pt x="278" y="19"/>
                  </a:lnTo>
                  <a:lnTo>
                    <a:pt x="273" y="22"/>
                  </a:lnTo>
                  <a:lnTo>
                    <a:pt x="273" y="24"/>
                  </a:lnTo>
                  <a:lnTo>
                    <a:pt x="269" y="24"/>
                  </a:lnTo>
                  <a:lnTo>
                    <a:pt x="271" y="19"/>
                  </a:lnTo>
                  <a:lnTo>
                    <a:pt x="269" y="17"/>
                  </a:lnTo>
                  <a:lnTo>
                    <a:pt x="238" y="17"/>
                  </a:lnTo>
                  <a:lnTo>
                    <a:pt x="228" y="19"/>
                  </a:lnTo>
                  <a:lnTo>
                    <a:pt x="209" y="19"/>
                  </a:lnTo>
                  <a:lnTo>
                    <a:pt x="214" y="22"/>
                  </a:lnTo>
                  <a:lnTo>
                    <a:pt x="223" y="26"/>
                  </a:lnTo>
                  <a:lnTo>
                    <a:pt x="226" y="29"/>
                  </a:lnTo>
                  <a:lnTo>
                    <a:pt x="223" y="29"/>
                  </a:lnTo>
                  <a:lnTo>
                    <a:pt x="223" y="26"/>
                  </a:lnTo>
                  <a:lnTo>
                    <a:pt x="214" y="24"/>
                  </a:lnTo>
                  <a:lnTo>
                    <a:pt x="207" y="24"/>
                  </a:lnTo>
                  <a:lnTo>
                    <a:pt x="202" y="22"/>
                  </a:lnTo>
                  <a:lnTo>
                    <a:pt x="197" y="22"/>
                  </a:lnTo>
                  <a:lnTo>
                    <a:pt x="192" y="19"/>
                  </a:lnTo>
                  <a:lnTo>
                    <a:pt x="190" y="19"/>
                  </a:lnTo>
                  <a:lnTo>
                    <a:pt x="188" y="22"/>
                  </a:lnTo>
                  <a:lnTo>
                    <a:pt x="185" y="24"/>
                  </a:lnTo>
                  <a:lnTo>
                    <a:pt x="183" y="26"/>
                  </a:lnTo>
                  <a:lnTo>
                    <a:pt x="178" y="29"/>
                  </a:lnTo>
                  <a:lnTo>
                    <a:pt x="176" y="29"/>
                  </a:lnTo>
                  <a:lnTo>
                    <a:pt x="171" y="31"/>
                  </a:lnTo>
                  <a:lnTo>
                    <a:pt x="150" y="31"/>
                  </a:lnTo>
                  <a:lnTo>
                    <a:pt x="143" y="34"/>
                  </a:lnTo>
                  <a:lnTo>
                    <a:pt x="133" y="36"/>
                  </a:lnTo>
                  <a:lnTo>
                    <a:pt x="124" y="38"/>
                  </a:lnTo>
                  <a:lnTo>
                    <a:pt x="119" y="38"/>
                  </a:lnTo>
                  <a:lnTo>
                    <a:pt x="102" y="41"/>
                  </a:lnTo>
                  <a:lnTo>
                    <a:pt x="97" y="43"/>
                  </a:lnTo>
                  <a:lnTo>
                    <a:pt x="100" y="46"/>
                  </a:lnTo>
                  <a:lnTo>
                    <a:pt x="105" y="48"/>
                  </a:lnTo>
                  <a:lnTo>
                    <a:pt x="126" y="48"/>
                  </a:lnTo>
                  <a:lnTo>
                    <a:pt x="116" y="50"/>
                  </a:lnTo>
                  <a:lnTo>
                    <a:pt x="112" y="55"/>
                  </a:lnTo>
                  <a:lnTo>
                    <a:pt x="109" y="55"/>
                  </a:lnTo>
                  <a:lnTo>
                    <a:pt x="93" y="60"/>
                  </a:lnTo>
                  <a:lnTo>
                    <a:pt x="88" y="60"/>
                  </a:lnTo>
                  <a:lnTo>
                    <a:pt x="66" y="60"/>
                  </a:lnTo>
                  <a:lnTo>
                    <a:pt x="57" y="62"/>
                  </a:lnTo>
                  <a:lnTo>
                    <a:pt x="47" y="65"/>
                  </a:lnTo>
                  <a:lnTo>
                    <a:pt x="45" y="67"/>
                  </a:lnTo>
                  <a:lnTo>
                    <a:pt x="40" y="67"/>
                  </a:lnTo>
                  <a:lnTo>
                    <a:pt x="38" y="65"/>
                  </a:lnTo>
                  <a:lnTo>
                    <a:pt x="31" y="70"/>
                  </a:lnTo>
                  <a:lnTo>
                    <a:pt x="9" y="70"/>
                  </a:lnTo>
                  <a:lnTo>
                    <a:pt x="7" y="70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2" y="74"/>
                  </a:lnTo>
                  <a:lnTo>
                    <a:pt x="9" y="79"/>
                  </a:lnTo>
                  <a:lnTo>
                    <a:pt x="12" y="82"/>
                  </a:lnTo>
                  <a:lnTo>
                    <a:pt x="14" y="84"/>
                  </a:lnTo>
                  <a:lnTo>
                    <a:pt x="24" y="79"/>
                  </a:lnTo>
                  <a:lnTo>
                    <a:pt x="24" y="84"/>
                  </a:lnTo>
                  <a:lnTo>
                    <a:pt x="28" y="86"/>
                  </a:lnTo>
                  <a:lnTo>
                    <a:pt x="33" y="86"/>
                  </a:lnTo>
                  <a:lnTo>
                    <a:pt x="36" y="84"/>
                  </a:lnTo>
                  <a:lnTo>
                    <a:pt x="38" y="84"/>
                  </a:lnTo>
                  <a:lnTo>
                    <a:pt x="40" y="82"/>
                  </a:lnTo>
                  <a:lnTo>
                    <a:pt x="40" y="84"/>
                  </a:lnTo>
                  <a:lnTo>
                    <a:pt x="43" y="86"/>
                  </a:lnTo>
                  <a:lnTo>
                    <a:pt x="45" y="86"/>
                  </a:lnTo>
                  <a:lnTo>
                    <a:pt x="47" y="84"/>
                  </a:lnTo>
                  <a:lnTo>
                    <a:pt x="52" y="84"/>
                  </a:lnTo>
                  <a:lnTo>
                    <a:pt x="57" y="84"/>
                  </a:lnTo>
                  <a:lnTo>
                    <a:pt x="59" y="82"/>
                  </a:lnTo>
                  <a:lnTo>
                    <a:pt x="64" y="82"/>
                  </a:lnTo>
                  <a:lnTo>
                    <a:pt x="64" y="84"/>
                  </a:lnTo>
                  <a:lnTo>
                    <a:pt x="64" y="86"/>
                  </a:lnTo>
                  <a:lnTo>
                    <a:pt x="62" y="86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2" y="89"/>
                  </a:lnTo>
                  <a:lnTo>
                    <a:pt x="40" y="89"/>
                  </a:lnTo>
                  <a:lnTo>
                    <a:pt x="36" y="91"/>
                  </a:lnTo>
                  <a:lnTo>
                    <a:pt x="33" y="91"/>
                  </a:lnTo>
                  <a:lnTo>
                    <a:pt x="21" y="89"/>
                  </a:lnTo>
                  <a:lnTo>
                    <a:pt x="19" y="89"/>
                  </a:lnTo>
                  <a:lnTo>
                    <a:pt x="14" y="86"/>
                  </a:lnTo>
                  <a:lnTo>
                    <a:pt x="7" y="86"/>
                  </a:lnTo>
                  <a:lnTo>
                    <a:pt x="2" y="89"/>
                  </a:lnTo>
                  <a:lnTo>
                    <a:pt x="2" y="93"/>
                  </a:lnTo>
                  <a:lnTo>
                    <a:pt x="2" y="96"/>
                  </a:lnTo>
                  <a:lnTo>
                    <a:pt x="7" y="98"/>
                  </a:lnTo>
                  <a:lnTo>
                    <a:pt x="19" y="98"/>
                  </a:lnTo>
                  <a:lnTo>
                    <a:pt x="17" y="101"/>
                  </a:lnTo>
                  <a:lnTo>
                    <a:pt x="14" y="101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9" y="105"/>
                  </a:lnTo>
                  <a:lnTo>
                    <a:pt x="21" y="105"/>
                  </a:lnTo>
                  <a:lnTo>
                    <a:pt x="24" y="108"/>
                  </a:lnTo>
                  <a:lnTo>
                    <a:pt x="33" y="108"/>
                  </a:lnTo>
                  <a:lnTo>
                    <a:pt x="33" y="105"/>
                  </a:lnTo>
                  <a:lnTo>
                    <a:pt x="36" y="105"/>
                  </a:lnTo>
                  <a:lnTo>
                    <a:pt x="38" y="105"/>
                  </a:lnTo>
                  <a:lnTo>
                    <a:pt x="43" y="108"/>
                  </a:lnTo>
                  <a:lnTo>
                    <a:pt x="52" y="105"/>
                  </a:lnTo>
                  <a:lnTo>
                    <a:pt x="52" y="108"/>
                  </a:lnTo>
                  <a:lnTo>
                    <a:pt x="57" y="108"/>
                  </a:lnTo>
                  <a:lnTo>
                    <a:pt x="62" y="105"/>
                  </a:lnTo>
                  <a:lnTo>
                    <a:pt x="64" y="105"/>
                  </a:lnTo>
                  <a:lnTo>
                    <a:pt x="69" y="103"/>
                  </a:lnTo>
                  <a:lnTo>
                    <a:pt x="76" y="105"/>
                  </a:lnTo>
                  <a:lnTo>
                    <a:pt x="81" y="105"/>
                  </a:lnTo>
                  <a:lnTo>
                    <a:pt x="83" y="105"/>
                  </a:lnTo>
                  <a:lnTo>
                    <a:pt x="85" y="103"/>
                  </a:lnTo>
                  <a:lnTo>
                    <a:pt x="88" y="103"/>
                  </a:lnTo>
                  <a:lnTo>
                    <a:pt x="93" y="105"/>
                  </a:lnTo>
                  <a:lnTo>
                    <a:pt x="97" y="105"/>
                  </a:lnTo>
                  <a:lnTo>
                    <a:pt x="112" y="105"/>
                  </a:lnTo>
                  <a:lnTo>
                    <a:pt x="121" y="110"/>
                  </a:lnTo>
                  <a:lnTo>
                    <a:pt x="124" y="110"/>
                  </a:lnTo>
                  <a:lnTo>
                    <a:pt x="128" y="115"/>
                  </a:lnTo>
                  <a:lnTo>
                    <a:pt x="135" y="115"/>
                  </a:lnTo>
                  <a:lnTo>
                    <a:pt x="133" y="117"/>
                  </a:lnTo>
                  <a:lnTo>
                    <a:pt x="133" y="120"/>
                  </a:lnTo>
                  <a:lnTo>
                    <a:pt x="133" y="125"/>
                  </a:lnTo>
                  <a:lnTo>
                    <a:pt x="138" y="125"/>
                  </a:lnTo>
                  <a:lnTo>
                    <a:pt x="140" y="125"/>
                  </a:lnTo>
                  <a:lnTo>
                    <a:pt x="145" y="127"/>
                  </a:lnTo>
                  <a:lnTo>
                    <a:pt x="147" y="129"/>
                  </a:lnTo>
                  <a:lnTo>
                    <a:pt x="143" y="134"/>
                  </a:lnTo>
                  <a:lnTo>
                    <a:pt x="145" y="141"/>
                  </a:lnTo>
                  <a:lnTo>
                    <a:pt x="152" y="144"/>
                  </a:lnTo>
                  <a:lnTo>
                    <a:pt x="145" y="149"/>
                  </a:lnTo>
                  <a:lnTo>
                    <a:pt x="150" y="151"/>
                  </a:lnTo>
                  <a:lnTo>
                    <a:pt x="147" y="151"/>
                  </a:lnTo>
                  <a:lnTo>
                    <a:pt x="145" y="153"/>
                  </a:lnTo>
                  <a:lnTo>
                    <a:pt x="145" y="156"/>
                  </a:lnTo>
                  <a:lnTo>
                    <a:pt x="150" y="161"/>
                  </a:lnTo>
                  <a:lnTo>
                    <a:pt x="152" y="161"/>
                  </a:lnTo>
                  <a:lnTo>
                    <a:pt x="152" y="163"/>
                  </a:lnTo>
                  <a:lnTo>
                    <a:pt x="147" y="165"/>
                  </a:lnTo>
                  <a:lnTo>
                    <a:pt x="145" y="168"/>
                  </a:lnTo>
                  <a:lnTo>
                    <a:pt x="143" y="168"/>
                  </a:lnTo>
                  <a:lnTo>
                    <a:pt x="147" y="170"/>
                  </a:lnTo>
                  <a:lnTo>
                    <a:pt x="143" y="170"/>
                  </a:lnTo>
                  <a:lnTo>
                    <a:pt x="140" y="170"/>
                  </a:lnTo>
                  <a:lnTo>
                    <a:pt x="138" y="170"/>
                  </a:lnTo>
                  <a:lnTo>
                    <a:pt x="133" y="173"/>
                  </a:lnTo>
                  <a:lnTo>
                    <a:pt x="131" y="173"/>
                  </a:lnTo>
                  <a:lnTo>
                    <a:pt x="131" y="175"/>
                  </a:lnTo>
                  <a:lnTo>
                    <a:pt x="143" y="175"/>
                  </a:lnTo>
                  <a:lnTo>
                    <a:pt x="138" y="180"/>
                  </a:lnTo>
                  <a:lnTo>
                    <a:pt x="126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33" y="189"/>
                  </a:lnTo>
                  <a:lnTo>
                    <a:pt x="138" y="189"/>
                  </a:lnTo>
                  <a:lnTo>
                    <a:pt x="145" y="184"/>
                  </a:lnTo>
                  <a:lnTo>
                    <a:pt x="147" y="184"/>
                  </a:lnTo>
                  <a:lnTo>
                    <a:pt x="152" y="184"/>
                  </a:lnTo>
                  <a:lnTo>
                    <a:pt x="154" y="182"/>
                  </a:lnTo>
                  <a:lnTo>
                    <a:pt x="157" y="182"/>
                  </a:lnTo>
                  <a:lnTo>
                    <a:pt x="157" y="180"/>
                  </a:lnTo>
                  <a:lnTo>
                    <a:pt x="157" y="175"/>
                  </a:lnTo>
                  <a:lnTo>
                    <a:pt x="159" y="173"/>
                  </a:lnTo>
                  <a:lnTo>
                    <a:pt x="159" y="180"/>
                  </a:lnTo>
                  <a:lnTo>
                    <a:pt x="166" y="175"/>
                  </a:lnTo>
                  <a:lnTo>
                    <a:pt x="164" y="177"/>
                  </a:lnTo>
                  <a:lnTo>
                    <a:pt x="164" y="180"/>
                  </a:lnTo>
                  <a:lnTo>
                    <a:pt x="166" y="180"/>
                  </a:lnTo>
                  <a:lnTo>
                    <a:pt x="169" y="182"/>
                  </a:lnTo>
                  <a:lnTo>
                    <a:pt x="176" y="182"/>
                  </a:lnTo>
                  <a:lnTo>
                    <a:pt x="171" y="187"/>
                  </a:lnTo>
                  <a:lnTo>
                    <a:pt x="171" y="189"/>
                  </a:lnTo>
                  <a:lnTo>
                    <a:pt x="173" y="192"/>
                  </a:lnTo>
                  <a:lnTo>
                    <a:pt x="176" y="194"/>
                  </a:lnTo>
                  <a:lnTo>
                    <a:pt x="178" y="196"/>
                  </a:lnTo>
                  <a:lnTo>
                    <a:pt x="181" y="199"/>
                  </a:lnTo>
                  <a:lnTo>
                    <a:pt x="178" y="201"/>
                  </a:lnTo>
                  <a:lnTo>
                    <a:pt x="173" y="201"/>
                  </a:lnTo>
                  <a:lnTo>
                    <a:pt x="173" y="204"/>
                  </a:lnTo>
                  <a:lnTo>
                    <a:pt x="166" y="204"/>
                  </a:lnTo>
                  <a:lnTo>
                    <a:pt x="164" y="201"/>
                  </a:lnTo>
                  <a:lnTo>
                    <a:pt x="162" y="201"/>
                  </a:lnTo>
                  <a:lnTo>
                    <a:pt x="159" y="201"/>
                  </a:lnTo>
                  <a:lnTo>
                    <a:pt x="157" y="199"/>
                  </a:lnTo>
                  <a:lnTo>
                    <a:pt x="143" y="199"/>
                  </a:lnTo>
                  <a:lnTo>
                    <a:pt x="140" y="196"/>
                  </a:lnTo>
                  <a:lnTo>
                    <a:pt x="138" y="194"/>
                  </a:lnTo>
                  <a:lnTo>
                    <a:pt x="131" y="194"/>
                  </a:lnTo>
                  <a:lnTo>
                    <a:pt x="128" y="199"/>
                  </a:lnTo>
                  <a:lnTo>
                    <a:pt x="128" y="201"/>
                  </a:lnTo>
                  <a:lnTo>
                    <a:pt x="133" y="201"/>
                  </a:lnTo>
                  <a:lnTo>
                    <a:pt x="133" y="204"/>
                  </a:lnTo>
                  <a:lnTo>
                    <a:pt x="140" y="204"/>
                  </a:lnTo>
                  <a:lnTo>
                    <a:pt x="143" y="206"/>
                  </a:lnTo>
                  <a:lnTo>
                    <a:pt x="145" y="206"/>
                  </a:lnTo>
                  <a:lnTo>
                    <a:pt x="147" y="206"/>
                  </a:lnTo>
                  <a:lnTo>
                    <a:pt x="152" y="211"/>
                  </a:lnTo>
                  <a:lnTo>
                    <a:pt x="162" y="211"/>
                  </a:lnTo>
                  <a:lnTo>
                    <a:pt x="164" y="211"/>
                  </a:lnTo>
                  <a:lnTo>
                    <a:pt x="166" y="211"/>
                  </a:lnTo>
                  <a:lnTo>
                    <a:pt x="173" y="213"/>
                  </a:lnTo>
                  <a:lnTo>
                    <a:pt x="178" y="208"/>
                  </a:lnTo>
                  <a:lnTo>
                    <a:pt x="178" y="216"/>
                  </a:lnTo>
                  <a:lnTo>
                    <a:pt x="176" y="213"/>
                  </a:lnTo>
                  <a:lnTo>
                    <a:pt x="173" y="213"/>
                  </a:lnTo>
                  <a:lnTo>
                    <a:pt x="171" y="213"/>
                  </a:lnTo>
                  <a:lnTo>
                    <a:pt x="171" y="216"/>
                  </a:lnTo>
                  <a:lnTo>
                    <a:pt x="173" y="220"/>
                  </a:lnTo>
                  <a:lnTo>
                    <a:pt x="169" y="220"/>
                  </a:lnTo>
                  <a:lnTo>
                    <a:pt x="166" y="220"/>
                  </a:lnTo>
                  <a:lnTo>
                    <a:pt x="164" y="220"/>
                  </a:lnTo>
                  <a:lnTo>
                    <a:pt x="164" y="223"/>
                  </a:lnTo>
                  <a:lnTo>
                    <a:pt x="164" y="225"/>
                  </a:lnTo>
                  <a:lnTo>
                    <a:pt x="173" y="225"/>
                  </a:lnTo>
                  <a:lnTo>
                    <a:pt x="171" y="225"/>
                  </a:lnTo>
                  <a:lnTo>
                    <a:pt x="171" y="228"/>
                  </a:lnTo>
                  <a:lnTo>
                    <a:pt x="169" y="230"/>
                  </a:lnTo>
                  <a:lnTo>
                    <a:pt x="162" y="225"/>
                  </a:lnTo>
                  <a:lnTo>
                    <a:pt x="159" y="225"/>
                  </a:lnTo>
                  <a:lnTo>
                    <a:pt x="159" y="228"/>
                  </a:lnTo>
                  <a:lnTo>
                    <a:pt x="159" y="230"/>
                  </a:lnTo>
                  <a:lnTo>
                    <a:pt x="162" y="232"/>
                  </a:lnTo>
                  <a:lnTo>
                    <a:pt x="157" y="232"/>
                  </a:lnTo>
                  <a:lnTo>
                    <a:pt x="157" y="237"/>
                  </a:lnTo>
                  <a:lnTo>
                    <a:pt x="154" y="237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7" y="247"/>
                  </a:lnTo>
                  <a:lnTo>
                    <a:pt x="159" y="247"/>
                  </a:lnTo>
                  <a:lnTo>
                    <a:pt x="159" y="252"/>
                  </a:lnTo>
                  <a:lnTo>
                    <a:pt x="157" y="252"/>
                  </a:lnTo>
                  <a:lnTo>
                    <a:pt x="154" y="252"/>
                  </a:lnTo>
                  <a:lnTo>
                    <a:pt x="152" y="249"/>
                  </a:lnTo>
                  <a:lnTo>
                    <a:pt x="150" y="244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37"/>
                  </a:lnTo>
                  <a:lnTo>
                    <a:pt x="143" y="235"/>
                  </a:lnTo>
                  <a:lnTo>
                    <a:pt x="140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28" y="240"/>
                  </a:lnTo>
                  <a:lnTo>
                    <a:pt x="128" y="242"/>
                  </a:lnTo>
                  <a:lnTo>
                    <a:pt x="133" y="244"/>
                  </a:lnTo>
                  <a:lnTo>
                    <a:pt x="138" y="244"/>
                  </a:lnTo>
                  <a:lnTo>
                    <a:pt x="140" y="247"/>
                  </a:lnTo>
                  <a:lnTo>
                    <a:pt x="135" y="249"/>
                  </a:lnTo>
                  <a:lnTo>
                    <a:pt x="131" y="249"/>
                  </a:lnTo>
                  <a:lnTo>
                    <a:pt x="128" y="247"/>
                  </a:lnTo>
                  <a:lnTo>
                    <a:pt x="121" y="247"/>
                  </a:lnTo>
                  <a:lnTo>
                    <a:pt x="119" y="249"/>
                  </a:lnTo>
                  <a:lnTo>
                    <a:pt x="116" y="249"/>
                  </a:lnTo>
                  <a:lnTo>
                    <a:pt x="114" y="249"/>
                  </a:lnTo>
                  <a:lnTo>
                    <a:pt x="112" y="252"/>
                  </a:lnTo>
                  <a:lnTo>
                    <a:pt x="109" y="252"/>
                  </a:lnTo>
                  <a:lnTo>
                    <a:pt x="121" y="252"/>
                  </a:lnTo>
                  <a:lnTo>
                    <a:pt x="126" y="252"/>
                  </a:lnTo>
                  <a:lnTo>
                    <a:pt x="140" y="252"/>
                  </a:lnTo>
                  <a:lnTo>
                    <a:pt x="143" y="252"/>
                  </a:lnTo>
                  <a:lnTo>
                    <a:pt x="131" y="252"/>
                  </a:lnTo>
                  <a:lnTo>
                    <a:pt x="112" y="256"/>
                  </a:lnTo>
                  <a:lnTo>
                    <a:pt x="107" y="256"/>
                  </a:lnTo>
                  <a:lnTo>
                    <a:pt x="105" y="259"/>
                  </a:lnTo>
                  <a:lnTo>
                    <a:pt x="107" y="259"/>
                  </a:lnTo>
                  <a:lnTo>
                    <a:pt x="107" y="261"/>
                  </a:lnTo>
                  <a:lnTo>
                    <a:pt x="114" y="261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28" y="256"/>
                  </a:lnTo>
                  <a:lnTo>
                    <a:pt x="138" y="256"/>
                  </a:lnTo>
                  <a:lnTo>
                    <a:pt x="140" y="259"/>
                  </a:lnTo>
                  <a:lnTo>
                    <a:pt x="138" y="261"/>
                  </a:lnTo>
                  <a:lnTo>
                    <a:pt x="114" y="261"/>
                  </a:lnTo>
                  <a:lnTo>
                    <a:pt x="112" y="261"/>
                  </a:lnTo>
                  <a:lnTo>
                    <a:pt x="102" y="261"/>
                  </a:lnTo>
                  <a:lnTo>
                    <a:pt x="102" y="264"/>
                  </a:lnTo>
                  <a:lnTo>
                    <a:pt x="107" y="264"/>
                  </a:lnTo>
                  <a:lnTo>
                    <a:pt x="107" y="266"/>
                  </a:lnTo>
                  <a:lnTo>
                    <a:pt x="112" y="266"/>
                  </a:lnTo>
                  <a:lnTo>
                    <a:pt x="114" y="266"/>
                  </a:lnTo>
                  <a:lnTo>
                    <a:pt x="109" y="266"/>
                  </a:lnTo>
                  <a:lnTo>
                    <a:pt x="107" y="268"/>
                  </a:lnTo>
                  <a:lnTo>
                    <a:pt x="107" y="271"/>
                  </a:lnTo>
                  <a:lnTo>
                    <a:pt x="105" y="273"/>
                  </a:lnTo>
                  <a:lnTo>
                    <a:pt x="102" y="273"/>
                  </a:lnTo>
                  <a:lnTo>
                    <a:pt x="100" y="275"/>
                  </a:lnTo>
                  <a:lnTo>
                    <a:pt x="97" y="275"/>
                  </a:lnTo>
                  <a:lnTo>
                    <a:pt x="107" y="278"/>
                  </a:lnTo>
                  <a:lnTo>
                    <a:pt x="97" y="280"/>
                  </a:lnTo>
                  <a:lnTo>
                    <a:pt x="97" y="283"/>
                  </a:lnTo>
                  <a:lnTo>
                    <a:pt x="100" y="285"/>
                  </a:lnTo>
                  <a:lnTo>
                    <a:pt x="105" y="285"/>
                  </a:lnTo>
                  <a:lnTo>
                    <a:pt x="107" y="285"/>
                  </a:lnTo>
                  <a:lnTo>
                    <a:pt x="114" y="285"/>
                  </a:lnTo>
                  <a:lnTo>
                    <a:pt x="112" y="285"/>
                  </a:lnTo>
                  <a:lnTo>
                    <a:pt x="109" y="285"/>
                  </a:lnTo>
                  <a:lnTo>
                    <a:pt x="107" y="287"/>
                  </a:lnTo>
                  <a:lnTo>
                    <a:pt x="102" y="290"/>
                  </a:lnTo>
                  <a:lnTo>
                    <a:pt x="102" y="292"/>
                  </a:lnTo>
                  <a:lnTo>
                    <a:pt x="105" y="295"/>
                  </a:lnTo>
                  <a:lnTo>
                    <a:pt x="107" y="295"/>
                  </a:lnTo>
                  <a:lnTo>
                    <a:pt x="109" y="292"/>
                  </a:lnTo>
                  <a:lnTo>
                    <a:pt x="114" y="290"/>
                  </a:lnTo>
                  <a:lnTo>
                    <a:pt x="112" y="295"/>
                  </a:lnTo>
                  <a:lnTo>
                    <a:pt x="109" y="295"/>
                  </a:lnTo>
                  <a:lnTo>
                    <a:pt x="107" y="299"/>
                  </a:lnTo>
                  <a:lnTo>
                    <a:pt x="107" y="304"/>
                  </a:lnTo>
                  <a:lnTo>
                    <a:pt x="109" y="304"/>
                  </a:lnTo>
                  <a:lnTo>
                    <a:pt x="109" y="302"/>
                  </a:lnTo>
                  <a:lnTo>
                    <a:pt x="114" y="302"/>
                  </a:lnTo>
                  <a:lnTo>
                    <a:pt x="109" y="307"/>
                  </a:lnTo>
                  <a:lnTo>
                    <a:pt x="107" y="307"/>
                  </a:lnTo>
                  <a:lnTo>
                    <a:pt x="105" y="309"/>
                  </a:lnTo>
                  <a:lnTo>
                    <a:pt x="102" y="311"/>
                  </a:lnTo>
                  <a:lnTo>
                    <a:pt x="102" y="316"/>
                  </a:lnTo>
                  <a:lnTo>
                    <a:pt x="105" y="316"/>
                  </a:lnTo>
                  <a:lnTo>
                    <a:pt x="107" y="314"/>
                  </a:lnTo>
                  <a:lnTo>
                    <a:pt x="114" y="307"/>
                  </a:lnTo>
                  <a:lnTo>
                    <a:pt x="124" y="307"/>
                  </a:lnTo>
                  <a:lnTo>
                    <a:pt x="126" y="304"/>
                  </a:lnTo>
                  <a:lnTo>
                    <a:pt x="128" y="304"/>
                  </a:lnTo>
                  <a:lnTo>
                    <a:pt x="128" y="307"/>
                  </a:lnTo>
                  <a:lnTo>
                    <a:pt x="133" y="304"/>
                  </a:lnTo>
                  <a:lnTo>
                    <a:pt x="128" y="311"/>
                  </a:lnTo>
                  <a:lnTo>
                    <a:pt x="135" y="311"/>
                  </a:lnTo>
                  <a:lnTo>
                    <a:pt x="128" y="311"/>
                  </a:lnTo>
                  <a:lnTo>
                    <a:pt x="124" y="314"/>
                  </a:lnTo>
                  <a:lnTo>
                    <a:pt x="124" y="316"/>
                  </a:lnTo>
                  <a:lnTo>
                    <a:pt x="119" y="316"/>
                  </a:lnTo>
                  <a:lnTo>
                    <a:pt x="116" y="316"/>
                  </a:lnTo>
                  <a:lnTo>
                    <a:pt x="114" y="319"/>
                  </a:lnTo>
                  <a:lnTo>
                    <a:pt x="114" y="321"/>
                  </a:lnTo>
                  <a:lnTo>
                    <a:pt x="112" y="321"/>
                  </a:lnTo>
                  <a:lnTo>
                    <a:pt x="107" y="323"/>
                  </a:lnTo>
                  <a:lnTo>
                    <a:pt x="105" y="326"/>
                  </a:lnTo>
                  <a:lnTo>
                    <a:pt x="109" y="326"/>
                  </a:lnTo>
                  <a:lnTo>
                    <a:pt x="107" y="326"/>
                  </a:lnTo>
                  <a:lnTo>
                    <a:pt x="107" y="328"/>
                  </a:lnTo>
                  <a:lnTo>
                    <a:pt x="107" y="331"/>
                  </a:lnTo>
                  <a:lnTo>
                    <a:pt x="109" y="331"/>
                  </a:lnTo>
                  <a:lnTo>
                    <a:pt x="107" y="333"/>
                  </a:lnTo>
                  <a:lnTo>
                    <a:pt x="107" y="335"/>
                  </a:lnTo>
                  <a:lnTo>
                    <a:pt x="116" y="335"/>
                  </a:lnTo>
                  <a:lnTo>
                    <a:pt x="112" y="343"/>
                  </a:lnTo>
                  <a:lnTo>
                    <a:pt x="116" y="340"/>
                  </a:lnTo>
                  <a:lnTo>
                    <a:pt x="119" y="340"/>
                  </a:lnTo>
                  <a:lnTo>
                    <a:pt x="116" y="340"/>
                  </a:lnTo>
                  <a:lnTo>
                    <a:pt x="114" y="343"/>
                  </a:lnTo>
                  <a:lnTo>
                    <a:pt x="114" y="345"/>
                  </a:lnTo>
                  <a:lnTo>
                    <a:pt x="112" y="347"/>
                  </a:lnTo>
                  <a:lnTo>
                    <a:pt x="112" y="352"/>
                  </a:lnTo>
                  <a:lnTo>
                    <a:pt x="114" y="352"/>
                  </a:lnTo>
                  <a:lnTo>
                    <a:pt x="121" y="352"/>
                  </a:lnTo>
                  <a:lnTo>
                    <a:pt x="116" y="359"/>
                  </a:lnTo>
                  <a:lnTo>
                    <a:pt x="126" y="357"/>
                  </a:lnTo>
                  <a:lnTo>
                    <a:pt x="121" y="362"/>
                  </a:lnTo>
                  <a:lnTo>
                    <a:pt x="124" y="366"/>
                  </a:lnTo>
                  <a:lnTo>
                    <a:pt x="128" y="366"/>
                  </a:lnTo>
                  <a:lnTo>
                    <a:pt x="126" y="366"/>
                  </a:lnTo>
                  <a:lnTo>
                    <a:pt x="126" y="369"/>
                  </a:lnTo>
                  <a:lnTo>
                    <a:pt x="128" y="371"/>
                  </a:lnTo>
                  <a:lnTo>
                    <a:pt x="133" y="371"/>
                  </a:lnTo>
                  <a:lnTo>
                    <a:pt x="128" y="376"/>
                  </a:lnTo>
                  <a:lnTo>
                    <a:pt x="135" y="376"/>
                  </a:lnTo>
                  <a:lnTo>
                    <a:pt x="133" y="381"/>
                  </a:lnTo>
                  <a:lnTo>
                    <a:pt x="145" y="378"/>
                  </a:lnTo>
                  <a:lnTo>
                    <a:pt x="147" y="381"/>
                  </a:lnTo>
                  <a:lnTo>
                    <a:pt x="150" y="381"/>
                  </a:lnTo>
                  <a:lnTo>
                    <a:pt x="152" y="378"/>
                  </a:lnTo>
                  <a:lnTo>
                    <a:pt x="162" y="374"/>
                  </a:lnTo>
                  <a:lnTo>
                    <a:pt x="164" y="371"/>
                  </a:lnTo>
                  <a:lnTo>
                    <a:pt x="164" y="374"/>
                  </a:lnTo>
                  <a:lnTo>
                    <a:pt x="162" y="376"/>
                  </a:lnTo>
                  <a:lnTo>
                    <a:pt x="169" y="378"/>
                  </a:lnTo>
                  <a:lnTo>
                    <a:pt x="171" y="376"/>
                  </a:lnTo>
                  <a:lnTo>
                    <a:pt x="173" y="376"/>
                  </a:lnTo>
                  <a:lnTo>
                    <a:pt x="169" y="378"/>
                  </a:lnTo>
                  <a:lnTo>
                    <a:pt x="164" y="381"/>
                  </a:lnTo>
                  <a:lnTo>
                    <a:pt x="162" y="383"/>
                  </a:lnTo>
                  <a:lnTo>
                    <a:pt x="162" y="386"/>
                  </a:lnTo>
                  <a:lnTo>
                    <a:pt x="169" y="386"/>
                  </a:lnTo>
                  <a:lnTo>
                    <a:pt x="173" y="386"/>
                  </a:lnTo>
                  <a:lnTo>
                    <a:pt x="176" y="386"/>
                  </a:lnTo>
                  <a:lnTo>
                    <a:pt x="173" y="386"/>
                  </a:lnTo>
                  <a:lnTo>
                    <a:pt x="171" y="388"/>
                  </a:lnTo>
                  <a:lnTo>
                    <a:pt x="169" y="390"/>
                  </a:lnTo>
                  <a:lnTo>
                    <a:pt x="169" y="393"/>
                  </a:lnTo>
                  <a:lnTo>
                    <a:pt x="169" y="395"/>
                  </a:lnTo>
                  <a:lnTo>
                    <a:pt x="176" y="395"/>
                  </a:lnTo>
                  <a:lnTo>
                    <a:pt x="178" y="393"/>
                  </a:lnTo>
                  <a:lnTo>
                    <a:pt x="178" y="395"/>
                  </a:lnTo>
                  <a:lnTo>
                    <a:pt x="183" y="398"/>
                  </a:lnTo>
                  <a:lnTo>
                    <a:pt x="188" y="398"/>
                  </a:lnTo>
                  <a:lnTo>
                    <a:pt x="192" y="395"/>
                  </a:lnTo>
                  <a:lnTo>
                    <a:pt x="195" y="393"/>
                  </a:lnTo>
                  <a:lnTo>
                    <a:pt x="192" y="390"/>
                  </a:lnTo>
                  <a:lnTo>
                    <a:pt x="192" y="388"/>
                  </a:lnTo>
                  <a:lnTo>
                    <a:pt x="197" y="388"/>
                  </a:lnTo>
                  <a:lnTo>
                    <a:pt x="200" y="386"/>
                  </a:lnTo>
                  <a:lnTo>
                    <a:pt x="200" y="378"/>
                  </a:lnTo>
                  <a:lnTo>
                    <a:pt x="202" y="381"/>
                  </a:lnTo>
                  <a:lnTo>
                    <a:pt x="207" y="381"/>
                  </a:lnTo>
                  <a:lnTo>
                    <a:pt x="207" y="376"/>
                  </a:lnTo>
                  <a:lnTo>
                    <a:pt x="207" y="374"/>
                  </a:lnTo>
                  <a:lnTo>
                    <a:pt x="207" y="371"/>
                  </a:lnTo>
                  <a:lnTo>
                    <a:pt x="207" y="374"/>
                  </a:lnTo>
                  <a:lnTo>
                    <a:pt x="209" y="376"/>
                  </a:lnTo>
                  <a:lnTo>
                    <a:pt x="212" y="376"/>
                  </a:lnTo>
                  <a:lnTo>
                    <a:pt x="214" y="374"/>
                  </a:lnTo>
                  <a:lnTo>
                    <a:pt x="214" y="371"/>
                  </a:lnTo>
                  <a:lnTo>
                    <a:pt x="209" y="366"/>
                  </a:lnTo>
                  <a:lnTo>
                    <a:pt x="216" y="366"/>
                  </a:lnTo>
                  <a:lnTo>
                    <a:pt x="216" y="364"/>
                  </a:lnTo>
                  <a:lnTo>
                    <a:pt x="214" y="362"/>
                  </a:lnTo>
                  <a:lnTo>
                    <a:pt x="223" y="362"/>
                  </a:lnTo>
                  <a:lnTo>
                    <a:pt x="219" y="357"/>
                  </a:lnTo>
                  <a:lnTo>
                    <a:pt x="223" y="355"/>
                  </a:lnTo>
                  <a:lnTo>
                    <a:pt x="219" y="352"/>
                  </a:lnTo>
                  <a:lnTo>
                    <a:pt x="216" y="350"/>
                  </a:lnTo>
                  <a:lnTo>
                    <a:pt x="219" y="350"/>
                  </a:lnTo>
                  <a:lnTo>
                    <a:pt x="221" y="350"/>
                  </a:lnTo>
                  <a:lnTo>
                    <a:pt x="216" y="343"/>
                  </a:lnTo>
                  <a:lnTo>
                    <a:pt x="221" y="347"/>
                  </a:lnTo>
                  <a:lnTo>
                    <a:pt x="223" y="347"/>
                  </a:lnTo>
                  <a:lnTo>
                    <a:pt x="228" y="343"/>
                  </a:lnTo>
                  <a:lnTo>
                    <a:pt x="235" y="343"/>
                  </a:lnTo>
                  <a:lnTo>
                    <a:pt x="235" y="340"/>
                  </a:lnTo>
                  <a:lnTo>
                    <a:pt x="233" y="338"/>
                  </a:lnTo>
                  <a:lnTo>
                    <a:pt x="238" y="338"/>
                  </a:lnTo>
                  <a:lnTo>
                    <a:pt x="242" y="331"/>
                  </a:lnTo>
                  <a:lnTo>
                    <a:pt x="245" y="331"/>
                  </a:lnTo>
                  <a:lnTo>
                    <a:pt x="252" y="331"/>
                  </a:lnTo>
                  <a:lnTo>
                    <a:pt x="252" y="326"/>
                  </a:lnTo>
                  <a:lnTo>
                    <a:pt x="257" y="331"/>
                  </a:lnTo>
                  <a:lnTo>
                    <a:pt x="259" y="326"/>
                  </a:lnTo>
                  <a:lnTo>
                    <a:pt x="259" y="319"/>
                  </a:lnTo>
                  <a:lnTo>
                    <a:pt x="252" y="316"/>
                  </a:lnTo>
                  <a:lnTo>
                    <a:pt x="257" y="316"/>
                  </a:lnTo>
                  <a:lnTo>
                    <a:pt x="264" y="311"/>
                  </a:lnTo>
                  <a:lnTo>
                    <a:pt x="266" y="307"/>
                  </a:lnTo>
                  <a:lnTo>
                    <a:pt x="259" y="304"/>
                  </a:lnTo>
                  <a:lnTo>
                    <a:pt x="264" y="299"/>
                  </a:lnTo>
                  <a:lnTo>
                    <a:pt x="278" y="299"/>
                  </a:lnTo>
                  <a:lnTo>
                    <a:pt x="280" y="297"/>
                  </a:lnTo>
                  <a:lnTo>
                    <a:pt x="280" y="292"/>
                  </a:lnTo>
                  <a:lnTo>
                    <a:pt x="288" y="290"/>
                  </a:lnTo>
                  <a:lnTo>
                    <a:pt x="292" y="290"/>
                  </a:lnTo>
                  <a:lnTo>
                    <a:pt x="295" y="292"/>
                  </a:lnTo>
                  <a:lnTo>
                    <a:pt x="302" y="292"/>
                  </a:lnTo>
                  <a:lnTo>
                    <a:pt x="311" y="283"/>
                  </a:lnTo>
                  <a:lnTo>
                    <a:pt x="311" y="280"/>
                  </a:lnTo>
                  <a:lnTo>
                    <a:pt x="314" y="280"/>
                  </a:lnTo>
                  <a:lnTo>
                    <a:pt x="316" y="278"/>
                  </a:lnTo>
                  <a:lnTo>
                    <a:pt x="319" y="278"/>
                  </a:lnTo>
                  <a:lnTo>
                    <a:pt x="319" y="280"/>
                  </a:lnTo>
                  <a:lnTo>
                    <a:pt x="316" y="283"/>
                  </a:lnTo>
                  <a:lnTo>
                    <a:pt x="314" y="285"/>
                  </a:lnTo>
                  <a:lnTo>
                    <a:pt x="311" y="290"/>
                  </a:lnTo>
                  <a:lnTo>
                    <a:pt x="319" y="290"/>
                  </a:lnTo>
                  <a:lnTo>
                    <a:pt x="319" y="285"/>
                  </a:lnTo>
                  <a:lnTo>
                    <a:pt x="323" y="285"/>
                  </a:lnTo>
                  <a:lnTo>
                    <a:pt x="326" y="283"/>
                  </a:lnTo>
                  <a:lnTo>
                    <a:pt x="328" y="283"/>
                  </a:lnTo>
                  <a:lnTo>
                    <a:pt x="328" y="285"/>
                  </a:lnTo>
                  <a:lnTo>
                    <a:pt x="333" y="285"/>
                  </a:lnTo>
                  <a:lnTo>
                    <a:pt x="335" y="285"/>
                  </a:lnTo>
                  <a:lnTo>
                    <a:pt x="342" y="283"/>
                  </a:lnTo>
                  <a:lnTo>
                    <a:pt x="347" y="278"/>
                  </a:lnTo>
                  <a:lnTo>
                    <a:pt x="349" y="275"/>
                  </a:lnTo>
                  <a:lnTo>
                    <a:pt x="359" y="275"/>
                  </a:lnTo>
                  <a:lnTo>
                    <a:pt x="366" y="275"/>
                  </a:lnTo>
                  <a:lnTo>
                    <a:pt x="371" y="271"/>
                  </a:lnTo>
                  <a:lnTo>
                    <a:pt x="373" y="268"/>
                  </a:lnTo>
                  <a:lnTo>
                    <a:pt x="376" y="266"/>
                  </a:lnTo>
                  <a:lnTo>
                    <a:pt x="383" y="259"/>
                  </a:lnTo>
                  <a:lnTo>
                    <a:pt x="385" y="256"/>
                  </a:lnTo>
                  <a:lnTo>
                    <a:pt x="390" y="254"/>
                  </a:lnTo>
                  <a:lnTo>
                    <a:pt x="399" y="252"/>
                  </a:lnTo>
                  <a:lnTo>
                    <a:pt x="402" y="252"/>
                  </a:lnTo>
                  <a:lnTo>
                    <a:pt x="404" y="249"/>
                  </a:lnTo>
                  <a:lnTo>
                    <a:pt x="407" y="249"/>
                  </a:lnTo>
                  <a:lnTo>
                    <a:pt x="407" y="247"/>
                  </a:lnTo>
                  <a:lnTo>
                    <a:pt x="407" y="244"/>
                  </a:lnTo>
                  <a:lnTo>
                    <a:pt x="407" y="240"/>
                  </a:lnTo>
                  <a:lnTo>
                    <a:pt x="407" y="235"/>
                  </a:lnTo>
                  <a:lnTo>
                    <a:pt x="414" y="242"/>
                  </a:lnTo>
                  <a:lnTo>
                    <a:pt x="416" y="244"/>
                  </a:lnTo>
                  <a:lnTo>
                    <a:pt x="418" y="244"/>
                  </a:lnTo>
                  <a:lnTo>
                    <a:pt x="437" y="244"/>
                  </a:lnTo>
                  <a:lnTo>
                    <a:pt x="447" y="242"/>
                  </a:lnTo>
                  <a:lnTo>
                    <a:pt x="454" y="240"/>
                  </a:lnTo>
                  <a:lnTo>
                    <a:pt x="459" y="240"/>
                  </a:lnTo>
                  <a:lnTo>
                    <a:pt x="468" y="237"/>
                  </a:lnTo>
                  <a:lnTo>
                    <a:pt x="480" y="235"/>
                  </a:lnTo>
                  <a:lnTo>
                    <a:pt x="487" y="235"/>
                  </a:lnTo>
                  <a:lnTo>
                    <a:pt x="492" y="230"/>
                  </a:lnTo>
                  <a:lnTo>
                    <a:pt x="499" y="230"/>
                  </a:lnTo>
                  <a:lnTo>
                    <a:pt x="502" y="228"/>
                  </a:lnTo>
                  <a:lnTo>
                    <a:pt x="509" y="228"/>
                  </a:lnTo>
                  <a:lnTo>
                    <a:pt x="516" y="220"/>
                  </a:lnTo>
                  <a:lnTo>
                    <a:pt x="518" y="220"/>
                  </a:lnTo>
                  <a:lnTo>
                    <a:pt x="518" y="218"/>
                  </a:lnTo>
                  <a:lnTo>
                    <a:pt x="523" y="218"/>
                  </a:lnTo>
                  <a:lnTo>
                    <a:pt x="525" y="216"/>
                  </a:lnTo>
                  <a:lnTo>
                    <a:pt x="528" y="216"/>
                  </a:lnTo>
                  <a:lnTo>
                    <a:pt x="542" y="213"/>
                  </a:lnTo>
                  <a:lnTo>
                    <a:pt x="552" y="211"/>
                  </a:lnTo>
                  <a:lnTo>
                    <a:pt x="552" y="206"/>
                  </a:lnTo>
                  <a:lnTo>
                    <a:pt x="549" y="206"/>
                  </a:lnTo>
                  <a:lnTo>
                    <a:pt x="547" y="208"/>
                  </a:lnTo>
                  <a:lnTo>
                    <a:pt x="537" y="208"/>
                  </a:lnTo>
                  <a:lnTo>
                    <a:pt x="530" y="206"/>
                  </a:lnTo>
                  <a:lnTo>
                    <a:pt x="525" y="206"/>
                  </a:lnTo>
                  <a:lnTo>
                    <a:pt x="521" y="204"/>
                  </a:lnTo>
                  <a:lnTo>
                    <a:pt x="509" y="204"/>
                  </a:lnTo>
                  <a:lnTo>
                    <a:pt x="499" y="206"/>
                  </a:lnTo>
                  <a:lnTo>
                    <a:pt x="490" y="206"/>
                  </a:lnTo>
                  <a:lnTo>
                    <a:pt x="487" y="211"/>
                  </a:lnTo>
                  <a:lnTo>
                    <a:pt x="471" y="211"/>
                  </a:lnTo>
                  <a:lnTo>
                    <a:pt x="485" y="206"/>
                  </a:lnTo>
                  <a:lnTo>
                    <a:pt x="494" y="204"/>
                  </a:lnTo>
                  <a:lnTo>
                    <a:pt x="499" y="204"/>
                  </a:lnTo>
                  <a:lnTo>
                    <a:pt x="502" y="201"/>
                  </a:lnTo>
                  <a:lnTo>
                    <a:pt x="506" y="201"/>
                  </a:lnTo>
                  <a:lnTo>
                    <a:pt x="511" y="199"/>
                  </a:lnTo>
                  <a:lnTo>
                    <a:pt x="514" y="199"/>
                  </a:lnTo>
                  <a:lnTo>
                    <a:pt x="516" y="199"/>
                  </a:lnTo>
                  <a:lnTo>
                    <a:pt x="514" y="196"/>
                  </a:lnTo>
                  <a:lnTo>
                    <a:pt x="509" y="194"/>
                  </a:lnTo>
                  <a:lnTo>
                    <a:pt x="506" y="194"/>
                  </a:lnTo>
                  <a:lnTo>
                    <a:pt x="504" y="194"/>
                  </a:lnTo>
                  <a:lnTo>
                    <a:pt x="497" y="196"/>
                  </a:lnTo>
                  <a:lnTo>
                    <a:pt x="483" y="201"/>
                  </a:lnTo>
                  <a:lnTo>
                    <a:pt x="468" y="201"/>
                  </a:lnTo>
                  <a:lnTo>
                    <a:pt x="478" y="196"/>
                  </a:lnTo>
                  <a:lnTo>
                    <a:pt x="485" y="192"/>
                  </a:lnTo>
                  <a:lnTo>
                    <a:pt x="487" y="192"/>
                  </a:lnTo>
                  <a:lnTo>
                    <a:pt x="492" y="194"/>
                  </a:lnTo>
                  <a:lnTo>
                    <a:pt x="497" y="194"/>
                  </a:lnTo>
                  <a:lnTo>
                    <a:pt x="499" y="192"/>
                  </a:lnTo>
                  <a:lnTo>
                    <a:pt x="504" y="192"/>
                  </a:lnTo>
                  <a:lnTo>
                    <a:pt x="506" y="189"/>
                  </a:lnTo>
                  <a:lnTo>
                    <a:pt x="516" y="189"/>
                  </a:lnTo>
                  <a:lnTo>
                    <a:pt x="518" y="189"/>
                  </a:lnTo>
                  <a:lnTo>
                    <a:pt x="516" y="187"/>
                  </a:lnTo>
                  <a:lnTo>
                    <a:pt x="514" y="187"/>
                  </a:lnTo>
                  <a:lnTo>
                    <a:pt x="509" y="184"/>
                  </a:lnTo>
                  <a:lnTo>
                    <a:pt x="485" y="184"/>
                  </a:lnTo>
                  <a:lnTo>
                    <a:pt x="492" y="182"/>
                  </a:lnTo>
                  <a:lnTo>
                    <a:pt x="485" y="180"/>
                  </a:lnTo>
                  <a:lnTo>
                    <a:pt x="485" y="175"/>
                  </a:lnTo>
                  <a:lnTo>
                    <a:pt x="487" y="175"/>
                  </a:lnTo>
                  <a:lnTo>
                    <a:pt x="490" y="177"/>
                  </a:lnTo>
                  <a:lnTo>
                    <a:pt x="492" y="180"/>
                  </a:lnTo>
                  <a:lnTo>
                    <a:pt x="497" y="182"/>
                  </a:lnTo>
                  <a:lnTo>
                    <a:pt x="504" y="182"/>
                  </a:lnTo>
                  <a:lnTo>
                    <a:pt x="506" y="184"/>
                  </a:lnTo>
                  <a:lnTo>
                    <a:pt x="509" y="184"/>
                  </a:lnTo>
                  <a:lnTo>
                    <a:pt x="514" y="184"/>
                  </a:lnTo>
                  <a:lnTo>
                    <a:pt x="518" y="184"/>
                  </a:lnTo>
                  <a:lnTo>
                    <a:pt x="518" y="187"/>
                  </a:lnTo>
                  <a:lnTo>
                    <a:pt x="523" y="187"/>
                  </a:lnTo>
                  <a:lnTo>
                    <a:pt x="523" y="184"/>
                  </a:lnTo>
                  <a:lnTo>
                    <a:pt x="528" y="184"/>
                  </a:lnTo>
                  <a:lnTo>
                    <a:pt x="528" y="187"/>
                  </a:lnTo>
                  <a:lnTo>
                    <a:pt x="528" y="189"/>
                  </a:lnTo>
                  <a:lnTo>
                    <a:pt x="528" y="192"/>
                  </a:lnTo>
                  <a:lnTo>
                    <a:pt x="528" y="196"/>
                  </a:lnTo>
                  <a:lnTo>
                    <a:pt x="528" y="199"/>
                  </a:lnTo>
                  <a:lnTo>
                    <a:pt x="533" y="199"/>
                  </a:lnTo>
                  <a:lnTo>
                    <a:pt x="537" y="201"/>
                  </a:lnTo>
                  <a:lnTo>
                    <a:pt x="542" y="201"/>
                  </a:lnTo>
                  <a:lnTo>
                    <a:pt x="547" y="201"/>
                  </a:lnTo>
                  <a:lnTo>
                    <a:pt x="549" y="201"/>
                  </a:lnTo>
                  <a:lnTo>
                    <a:pt x="552" y="199"/>
                  </a:lnTo>
                  <a:lnTo>
                    <a:pt x="554" y="199"/>
                  </a:lnTo>
                  <a:lnTo>
                    <a:pt x="554" y="204"/>
                  </a:lnTo>
                  <a:lnTo>
                    <a:pt x="559" y="204"/>
                  </a:lnTo>
                  <a:lnTo>
                    <a:pt x="561" y="201"/>
                  </a:lnTo>
                  <a:lnTo>
                    <a:pt x="563" y="201"/>
                  </a:lnTo>
                  <a:lnTo>
                    <a:pt x="563" y="194"/>
                  </a:lnTo>
                  <a:lnTo>
                    <a:pt x="561" y="194"/>
                  </a:lnTo>
                  <a:lnTo>
                    <a:pt x="563" y="189"/>
                  </a:lnTo>
                  <a:lnTo>
                    <a:pt x="563" y="187"/>
                  </a:lnTo>
                  <a:lnTo>
                    <a:pt x="559" y="187"/>
                  </a:lnTo>
                  <a:lnTo>
                    <a:pt x="556" y="182"/>
                  </a:lnTo>
                  <a:lnTo>
                    <a:pt x="552" y="180"/>
                  </a:lnTo>
                  <a:lnTo>
                    <a:pt x="552" y="175"/>
                  </a:lnTo>
                  <a:lnTo>
                    <a:pt x="533" y="170"/>
                  </a:lnTo>
                  <a:lnTo>
                    <a:pt x="523" y="170"/>
                  </a:lnTo>
                  <a:lnTo>
                    <a:pt x="521" y="170"/>
                  </a:lnTo>
                  <a:lnTo>
                    <a:pt x="528" y="168"/>
                  </a:lnTo>
                  <a:lnTo>
                    <a:pt x="530" y="165"/>
                  </a:lnTo>
                  <a:lnTo>
                    <a:pt x="528" y="165"/>
                  </a:lnTo>
                  <a:lnTo>
                    <a:pt x="525" y="163"/>
                  </a:lnTo>
                  <a:lnTo>
                    <a:pt x="514" y="163"/>
                  </a:lnTo>
                  <a:lnTo>
                    <a:pt x="509" y="161"/>
                  </a:lnTo>
                  <a:lnTo>
                    <a:pt x="504" y="161"/>
                  </a:lnTo>
                  <a:lnTo>
                    <a:pt x="509" y="156"/>
                  </a:lnTo>
                  <a:lnTo>
                    <a:pt x="523" y="156"/>
                  </a:lnTo>
                  <a:lnTo>
                    <a:pt x="528" y="153"/>
                  </a:lnTo>
                  <a:lnTo>
                    <a:pt x="533" y="153"/>
                  </a:lnTo>
                  <a:lnTo>
                    <a:pt x="547" y="156"/>
                  </a:lnTo>
                  <a:lnTo>
                    <a:pt x="552" y="156"/>
                  </a:lnTo>
                  <a:lnTo>
                    <a:pt x="554" y="156"/>
                  </a:lnTo>
                  <a:lnTo>
                    <a:pt x="556" y="158"/>
                  </a:lnTo>
                  <a:lnTo>
                    <a:pt x="559" y="161"/>
                  </a:lnTo>
                  <a:lnTo>
                    <a:pt x="563" y="165"/>
                  </a:lnTo>
                  <a:lnTo>
                    <a:pt x="568" y="165"/>
                  </a:lnTo>
                  <a:lnTo>
                    <a:pt x="568" y="163"/>
                  </a:lnTo>
                  <a:lnTo>
                    <a:pt x="568" y="158"/>
                  </a:lnTo>
                  <a:lnTo>
                    <a:pt x="559" y="156"/>
                  </a:lnTo>
                  <a:lnTo>
                    <a:pt x="552" y="153"/>
                  </a:lnTo>
                  <a:lnTo>
                    <a:pt x="540" y="151"/>
                  </a:lnTo>
                  <a:lnTo>
                    <a:pt x="544" y="149"/>
                  </a:lnTo>
                  <a:lnTo>
                    <a:pt x="547" y="149"/>
                  </a:lnTo>
                  <a:lnTo>
                    <a:pt x="552" y="151"/>
                  </a:lnTo>
                  <a:lnTo>
                    <a:pt x="556" y="151"/>
                  </a:lnTo>
                  <a:lnTo>
                    <a:pt x="559" y="153"/>
                  </a:lnTo>
                  <a:lnTo>
                    <a:pt x="578" y="153"/>
                  </a:lnTo>
                  <a:lnTo>
                    <a:pt x="594" y="151"/>
                  </a:lnTo>
                  <a:lnTo>
                    <a:pt x="594" y="144"/>
                  </a:lnTo>
                  <a:lnTo>
                    <a:pt x="582" y="141"/>
                  </a:lnTo>
                  <a:lnTo>
                    <a:pt x="578" y="146"/>
                  </a:lnTo>
                  <a:lnTo>
                    <a:pt x="573" y="141"/>
                  </a:lnTo>
                  <a:lnTo>
                    <a:pt x="573" y="139"/>
                  </a:lnTo>
                  <a:lnTo>
                    <a:pt x="587" y="139"/>
                  </a:lnTo>
                  <a:lnTo>
                    <a:pt x="599" y="137"/>
                  </a:lnTo>
                  <a:lnTo>
                    <a:pt x="602" y="139"/>
                  </a:lnTo>
                  <a:lnTo>
                    <a:pt x="609" y="139"/>
                  </a:lnTo>
                  <a:lnTo>
                    <a:pt x="616" y="134"/>
                  </a:lnTo>
                  <a:lnTo>
                    <a:pt x="618" y="134"/>
                  </a:lnTo>
                  <a:lnTo>
                    <a:pt x="618" y="132"/>
                  </a:lnTo>
                  <a:lnTo>
                    <a:pt x="599" y="132"/>
                  </a:lnTo>
                  <a:lnTo>
                    <a:pt x="599" y="129"/>
                  </a:lnTo>
                  <a:lnTo>
                    <a:pt x="597" y="129"/>
                  </a:lnTo>
                  <a:lnTo>
                    <a:pt x="597" y="127"/>
                  </a:lnTo>
                  <a:lnTo>
                    <a:pt x="592" y="127"/>
                  </a:lnTo>
                  <a:lnTo>
                    <a:pt x="587" y="125"/>
                  </a:lnTo>
                  <a:lnTo>
                    <a:pt x="592" y="125"/>
                  </a:lnTo>
                  <a:lnTo>
                    <a:pt x="594" y="125"/>
                  </a:lnTo>
                  <a:lnTo>
                    <a:pt x="594" y="122"/>
                  </a:lnTo>
                  <a:lnTo>
                    <a:pt x="592" y="120"/>
                  </a:lnTo>
                  <a:lnTo>
                    <a:pt x="590" y="120"/>
                  </a:lnTo>
                  <a:lnTo>
                    <a:pt x="582" y="117"/>
                  </a:lnTo>
                  <a:lnTo>
                    <a:pt x="592" y="117"/>
                  </a:lnTo>
                  <a:lnTo>
                    <a:pt x="594" y="120"/>
                  </a:lnTo>
                  <a:lnTo>
                    <a:pt x="597" y="120"/>
                  </a:lnTo>
                  <a:lnTo>
                    <a:pt x="602" y="120"/>
                  </a:lnTo>
                  <a:lnTo>
                    <a:pt x="606" y="120"/>
                  </a:lnTo>
                  <a:lnTo>
                    <a:pt x="609" y="125"/>
                  </a:lnTo>
                  <a:lnTo>
                    <a:pt x="613" y="125"/>
                  </a:lnTo>
                  <a:lnTo>
                    <a:pt x="618" y="120"/>
                  </a:lnTo>
                  <a:lnTo>
                    <a:pt x="618" y="113"/>
                  </a:lnTo>
                  <a:lnTo>
                    <a:pt x="616" y="110"/>
                  </a:lnTo>
                  <a:lnTo>
                    <a:pt x="613" y="110"/>
                  </a:lnTo>
                  <a:lnTo>
                    <a:pt x="611" y="108"/>
                  </a:lnTo>
                  <a:lnTo>
                    <a:pt x="609" y="105"/>
                  </a:lnTo>
                  <a:lnTo>
                    <a:pt x="592" y="103"/>
                  </a:lnTo>
                  <a:lnTo>
                    <a:pt x="587" y="101"/>
                  </a:lnTo>
                  <a:lnTo>
                    <a:pt x="587" y="98"/>
                  </a:lnTo>
                  <a:lnTo>
                    <a:pt x="590" y="98"/>
                  </a:lnTo>
                  <a:lnTo>
                    <a:pt x="599" y="98"/>
                  </a:lnTo>
                  <a:lnTo>
                    <a:pt x="611" y="96"/>
                  </a:lnTo>
                  <a:lnTo>
                    <a:pt x="618" y="96"/>
                  </a:lnTo>
                  <a:lnTo>
                    <a:pt x="623" y="98"/>
                  </a:lnTo>
                  <a:lnTo>
                    <a:pt x="632" y="98"/>
                  </a:lnTo>
                  <a:lnTo>
                    <a:pt x="637" y="96"/>
                  </a:lnTo>
                  <a:lnTo>
                    <a:pt x="642" y="93"/>
                  </a:lnTo>
                  <a:lnTo>
                    <a:pt x="642" y="91"/>
                  </a:lnTo>
                  <a:lnTo>
                    <a:pt x="642" y="89"/>
                  </a:lnTo>
                  <a:lnTo>
                    <a:pt x="632" y="89"/>
                  </a:lnTo>
                  <a:lnTo>
                    <a:pt x="625" y="86"/>
                  </a:lnTo>
                  <a:lnTo>
                    <a:pt x="616" y="86"/>
                  </a:lnTo>
                  <a:lnTo>
                    <a:pt x="613" y="84"/>
                  </a:lnTo>
                  <a:lnTo>
                    <a:pt x="623" y="84"/>
                  </a:lnTo>
                  <a:lnTo>
                    <a:pt x="621" y="82"/>
                  </a:lnTo>
                  <a:lnTo>
                    <a:pt x="618" y="79"/>
                  </a:lnTo>
                  <a:lnTo>
                    <a:pt x="618" y="77"/>
                  </a:lnTo>
                  <a:lnTo>
                    <a:pt x="613" y="77"/>
                  </a:lnTo>
                  <a:lnTo>
                    <a:pt x="611" y="79"/>
                  </a:lnTo>
                  <a:lnTo>
                    <a:pt x="611" y="84"/>
                  </a:lnTo>
                  <a:lnTo>
                    <a:pt x="606" y="84"/>
                  </a:lnTo>
                  <a:lnTo>
                    <a:pt x="604" y="84"/>
                  </a:lnTo>
                  <a:lnTo>
                    <a:pt x="602" y="82"/>
                  </a:lnTo>
                  <a:lnTo>
                    <a:pt x="599" y="79"/>
                  </a:lnTo>
                  <a:lnTo>
                    <a:pt x="602" y="79"/>
                  </a:lnTo>
                  <a:lnTo>
                    <a:pt x="606" y="77"/>
                  </a:lnTo>
                  <a:lnTo>
                    <a:pt x="609" y="74"/>
                  </a:lnTo>
                  <a:lnTo>
                    <a:pt x="613" y="70"/>
                  </a:lnTo>
                  <a:lnTo>
                    <a:pt x="616" y="67"/>
                  </a:lnTo>
                  <a:lnTo>
                    <a:pt x="618" y="65"/>
                  </a:lnTo>
                  <a:lnTo>
                    <a:pt x="621" y="65"/>
                  </a:lnTo>
                  <a:lnTo>
                    <a:pt x="623" y="65"/>
                  </a:lnTo>
                  <a:lnTo>
                    <a:pt x="628" y="65"/>
                  </a:lnTo>
                  <a:lnTo>
                    <a:pt x="630" y="65"/>
                  </a:lnTo>
                  <a:lnTo>
                    <a:pt x="632" y="62"/>
                  </a:lnTo>
                  <a:lnTo>
                    <a:pt x="637" y="60"/>
                  </a:lnTo>
                  <a:lnTo>
                    <a:pt x="635" y="55"/>
                  </a:lnTo>
                  <a:lnTo>
                    <a:pt x="637" y="53"/>
                  </a:lnTo>
                  <a:lnTo>
                    <a:pt x="640" y="50"/>
                  </a:lnTo>
                  <a:lnTo>
                    <a:pt x="642" y="50"/>
                  </a:lnTo>
                  <a:lnTo>
                    <a:pt x="647" y="50"/>
                  </a:lnTo>
                  <a:lnTo>
                    <a:pt x="649" y="50"/>
                  </a:lnTo>
                  <a:lnTo>
                    <a:pt x="651" y="53"/>
                  </a:lnTo>
                  <a:lnTo>
                    <a:pt x="656" y="53"/>
                  </a:lnTo>
                  <a:lnTo>
                    <a:pt x="659" y="50"/>
                  </a:lnTo>
                  <a:lnTo>
                    <a:pt x="661" y="50"/>
                  </a:lnTo>
                  <a:lnTo>
                    <a:pt x="663" y="48"/>
                  </a:lnTo>
                  <a:lnTo>
                    <a:pt x="644" y="48"/>
                  </a:lnTo>
                  <a:lnTo>
                    <a:pt x="642" y="48"/>
                  </a:lnTo>
                  <a:lnTo>
                    <a:pt x="637" y="48"/>
                  </a:lnTo>
                  <a:lnTo>
                    <a:pt x="635" y="50"/>
                  </a:lnTo>
                  <a:lnTo>
                    <a:pt x="630" y="50"/>
                  </a:lnTo>
                  <a:lnTo>
                    <a:pt x="630" y="48"/>
                  </a:lnTo>
                  <a:lnTo>
                    <a:pt x="640" y="43"/>
                  </a:lnTo>
                  <a:lnTo>
                    <a:pt x="670" y="43"/>
                  </a:lnTo>
                  <a:lnTo>
                    <a:pt x="675" y="43"/>
                  </a:lnTo>
                  <a:lnTo>
                    <a:pt x="678" y="43"/>
                  </a:lnTo>
                  <a:lnTo>
                    <a:pt x="682" y="41"/>
                  </a:lnTo>
                  <a:lnTo>
                    <a:pt x="678" y="41"/>
                  </a:lnTo>
                  <a:lnTo>
                    <a:pt x="673" y="38"/>
                  </a:lnTo>
                  <a:lnTo>
                    <a:pt x="656" y="38"/>
                  </a:lnTo>
                  <a:lnTo>
                    <a:pt x="651" y="41"/>
                  </a:lnTo>
                  <a:lnTo>
                    <a:pt x="635" y="41"/>
                  </a:lnTo>
                  <a:lnTo>
                    <a:pt x="635" y="38"/>
                  </a:lnTo>
                  <a:lnTo>
                    <a:pt x="637" y="38"/>
                  </a:lnTo>
                  <a:lnTo>
                    <a:pt x="642" y="38"/>
                  </a:lnTo>
                  <a:lnTo>
                    <a:pt x="687" y="38"/>
                  </a:lnTo>
                  <a:lnTo>
                    <a:pt x="692" y="36"/>
                  </a:lnTo>
                  <a:lnTo>
                    <a:pt x="699" y="34"/>
                  </a:lnTo>
                  <a:lnTo>
                    <a:pt x="701" y="31"/>
                  </a:lnTo>
                  <a:lnTo>
                    <a:pt x="718" y="31"/>
                  </a:lnTo>
                  <a:lnTo>
                    <a:pt x="723" y="29"/>
                  </a:lnTo>
                  <a:lnTo>
                    <a:pt x="725" y="29"/>
                  </a:lnTo>
                  <a:lnTo>
                    <a:pt x="730" y="29"/>
                  </a:lnTo>
                  <a:lnTo>
                    <a:pt x="732" y="26"/>
                  </a:lnTo>
                  <a:lnTo>
                    <a:pt x="730" y="24"/>
                  </a:lnTo>
                  <a:close/>
                  <a:moveTo>
                    <a:pt x="119" y="268"/>
                  </a:moveTo>
                  <a:lnTo>
                    <a:pt x="116" y="266"/>
                  </a:lnTo>
                  <a:lnTo>
                    <a:pt x="119" y="268"/>
                  </a:lnTo>
                  <a:close/>
                  <a:moveTo>
                    <a:pt x="128" y="223"/>
                  </a:moveTo>
                  <a:lnTo>
                    <a:pt x="135" y="223"/>
                  </a:lnTo>
                  <a:lnTo>
                    <a:pt x="138" y="220"/>
                  </a:lnTo>
                  <a:lnTo>
                    <a:pt x="145" y="220"/>
                  </a:lnTo>
                  <a:lnTo>
                    <a:pt x="147" y="220"/>
                  </a:lnTo>
                  <a:lnTo>
                    <a:pt x="147" y="216"/>
                  </a:lnTo>
                  <a:lnTo>
                    <a:pt x="150" y="216"/>
                  </a:lnTo>
                  <a:lnTo>
                    <a:pt x="147" y="213"/>
                  </a:lnTo>
                  <a:lnTo>
                    <a:pt x="145" y="211"/>
                  </a:lnTo>
                  <a:lnTo>
                    <a:pt x="143" y="211"/>
                  </a:lnTo>
                  <a:lnTo>
                    <a:pt x="138" y="211"/>
                  </a:lnTo>
                  <a:lnTo>
                    <a:pt x="135" y="206"/>
                  </a:lnTo>
                  <a:lnTo>
                    <a:pt x="119" y="206"/>
                  </a:lnTo>
                  <a:lnTo>
                    <a:pt x="119" y="213"/>
                  </a:lnTo>
                  <a:lnTo>
                    <a:pt x="116" y="216"/>
                  </a:lnTo>
                  <a:lnTo>
                    <a:pt x="114" y="216"/>
                  </a:lnTo>
                  <a:lnTo>
                    <a:pt x="114" y="218"/>
                  </a:lnTo>
                  <a:lnTo>
                    <a:pt x="116" y="220"/>
                  </a:lnTo>
                  <a:lnTo>
                    <a:pt x="119" y="220"/>
                  </a:lnTo>
                  <a:lnTo>
                    <a:pt x="119" y="225"/>
                  </a:lnTo>
                  <a:lnTo>
                    <a:pt x="128" y="223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5" name="Google Shape;245;p7"/>
            <p:cNvSpPr/>
            <p:nvPr/>
          </p:nvSpPr>
          <p:spPr>
            <a:xfrm>
              <a:off x="4775201" y="2301875"/>
              <a:ext cx="215900" cy="223838"/>
            </a:xfrm>
            <a:custGeom>
              <a:rect b="b" l="l" r="r" t="t"/>
              <a:pathLst>
                <a:path extrusionOk="0" h="552" w="534">
                  <a:moveTo>
                    <a:pt x="240" y="108"/>
                  </a:moveTo>
                  <a:lnTo>
                    <a:pt x="270" y="126"/>
                  </a:lnTo>
                  <a:lnTo>
                    <a:pt x="282" y="120"/>
                  </a:lnTo>
                  <a:lnTo>
                    <a:pt x="240" y="108"/>
                  </a:lnTo>
                  <a:close/>
                  <a:moveTo>
                    <a:pt x="24" y="258"/>
                  </a:moveTo>
                  <a:lnTo>
                    <a:pt x="0" y="282"/>
                  </a:lnTo>
                  <a:lnTo>
                    <a:pt x="42" y="294"/>
                  </a:lnTo>
                  <a:lnTo>
                    <a:pt x="24" y="258"/>
                  </a:lnTo>
                  <a:close/>
                  <a:moveTo>
                    <a:pt x="312" y="414"/>
                  </a:moveTo>
                  <a:lnTo>
                    <a:pt x="312" y="420"/>
                  </a:lnTo>
                  <a:lnTo>
                    <a:pt x="324" y="420"/>
                  </a:lnTo>
                  <a:lnTo>
                    <a:pt x="324" y="414"/>
                  </a:lnTo>
                  <a:lnTo>
                    <a:pt x="318" y="408"/>
                  </a:lnTo>
                  <a:lnTo>
                    <a:pt x="312" y="408"/>
                  </a:lnTo>
                  <a:lnTo>
                    <a:pt x="312" y="414"/>
                  </a:lnTo>
                  <a:close/>
                  <a:moveTo>
                    <a:pt x="306" y="390"/>
                  </a:moveTo>
                  <a:lnTo>
                    <a:pt x="300" y="378"/>
                  </a:lnTo>
                  <a:lnTo>
                    <a:pt x="294" y="390"/>
                  </a:lnTo>
                  <a:lnTo>
                    <a:pt x="306" y="390"/>
                  </a:lnTo>
                  <a:close/>
                  <a:moveTo>
                    <a:pt x="294" y="294"/>
                  </a:moveTo>
                  <a:lnTo>
                    <a:pt x="318" y="336"/>
                  </a:lnTo>
                  <a:lnTo>
                    <a:pt x="330" y="318"/>
                  </a:lnTo>
                  <a:lnTo>
                    <a:pt x="294" y="294"/>
                  </a:lnTo>
                  <a:close/>
                  <a:moveTo>
                    <a:pt x="108" y="264"/>
                  </a:moveTo>
                  <a:lnTo>
                    <a:pt x="138" y="264"/>
                  </a:lnTo>
                  <a:lnTo>
                    <a:pt x="144" y="270"/>
                  </a:lnTo>
                  <a:lnTo>
                    <a:pt x="156" y="270"/>
                  </a:lnTo>
                  <a:lnTo>
                    <a:pt x="180" y="282"/>
                  </a:lnTo>
                  <a:lnTo>
                    <a:pt x="192" y="282"/>
                  </a:lnTo>
                  <a:lnTo>
                    <a:pt x="198" y="288"/>
                  </a:lnTo>
                  <a:lnTo>
                    <a:pt x="204" y="288"/>
                  </a:lnTo>
                  <a:lnTo>
                    <a:pt x="216" y="300"/>
                  </a:lnTo>
                  <a:lnTo>
                    <a:pt x="228" y="306"/>
                  </a:lnTo>
                  <a:lnTo>
                    <a:pt x="234" y="312"/>
                  </a:lnTo>
                  <a:lnTo>
                    <a:pt x="246" y="312"/>
                  </a:lnTo>
                  <a:lnTo>
                    <a:pt x="252" y="306"/>
                  </a:lnTo>
                  <a:lnTo>
                    <a:pt x="252" y="288"/>
                  </a:lnTo>
                  <a:lnTo>
                    <a:pt x="228" y="264"/>
                  </a:lnTo>
                  <a:lnTo>
                    <a:pt x="216" y="258"/>
                  </a:lnTo>
                  <a:lnTo>
                    <a:pt x="210" y="252"/>
                  </a:lnTo>
                  <a:lnTo>
                    <a:pt x="204" y="252"/>
                  </a:lnTo>
                  <a:lnTo>
                    <a:pt x="198" y="246"/>
                  </a:lnTo>
                  <a:lnTo>
                    <a:pt x="186" y="246"/>
                  </a:lnTo>
                  <a:lnTo>
                    <a:pt x="174" y="234"/>
                  </a:lnTo>
                  <a:lnTo>
                    <a:pt x="168" y="234"/>
                  </a:lnTo>
                  <a:lnTo>
                    <a:pt x="174" y="228"/>
                  </a:lnTo>
                  <a:lnTo>
                    <a:pt x="192" y="228"/>
                  </a:lnTo>
                  <a:lnTo>
                    <a:pt x="198" y="240"/>
                  </a:lnTo>
                  <a:lnTo>
                    <a:pt x="222" y="252"/>
                  </a:lnTo>
                  <a:lnTo>
                    <a:pt x="234" y="264"/>
                  </a:lnTo>
                  <a:lnTo>
                    <a:pt x="258" y="264"/>
                  </a:lnTo>
                  <a:lnTo>
                    <a:pt x="270" y="252"/>
                  </a:lnTo>
                  <a:lnTo>
                    <a:pt x="258" y="240"/>
                  </a:lnTo>
                  <a:lnTo>
                    <a:pt x="246" y="240"/>
                  </a:lnTo>
                  <a:lnTo>
                    <a:pt x="234" y="234"/>
                  </a:lnTo>
                  <a:lnTo>
                    <a:pt x="222" y="234"/>
                  </a:lnTo>
                  <a:lnTo>
                    <a:pt x="210" y="228"/>
                  </a:lnTo>
                  <a:lnTo>
                    <a:pt x="204" y="216"/>
                  </a:lnTo>
                  <a:lnTo>
                    <a:pt x="198" y="210"/>
                  </a:lnTo>
                  <a:lnTo>
                    <a:pt x="198" y="204"/>
                  </a:lnTo>
                  <a:lnTo>
                    <a:pt x="192" y="192"/>
                  </a:lnTo>
                  <a:lnTo>
                    <a:pt x="186" y="186"/>
                  </a:lnTo>
                  <a:lnTo>
                    <a:pt x="174" y="162"/>
                  </a:lnTo>
                  <a:lnTo>
                    <a:pt x="168" y="156"/>
                  </a:lnTo>
                  <a:lnTo>
                    <a:pt x="162" y="144"/>
                  </a:lnTo>
                  <a:lnTo>
                    <a:pt x="150" y="132"/>
                  </a:lnTo>
                  <a:lnTo>
                    <a:pt x="150" y="120"/>
                  </a:lnTo>
                  <a:lnTo>
                    <a:pt x="144" y="114"/>
                  </a:lnTo>
                  <a:lnTo>
                    <a:pt x="144" y="102"/>
                  </a:lnTo>
                  <a:lnTo>
                    <a:pt x="150" y="96"/>
                  </a:lnTo>
                  <a:lnTo>
                    <a:pt x="156" y="96"/>
                  </a:lnTo>
                  <a:lnTo>
                    <a:pt x="162" y="102"/>
                  </a:lnTo>
                  <a:lnTo>
                    <a:pt x="162" y="108"/>
                  </a:lnTo>
                  <a:lnTo>
                    <a:pt x="168" y="114"/>
                  </a:lnTo>
                  <a:lnTo>
                    <a:pt x="180" y="114"/>
                  </a:lnTo>
                  <a:lnTo>
                    <a:pt x="180" y="120"/>
                  </a:lnTo>
                  <a:lnTo>
                    <a:pt x="186" y="120"/>
                  </a:lnTo>
                  <a:lnTo>
                    <a:pt x="198" y="132"/>
                  </a:lnTo>
                  <a:lnTo>
                    <a:pt x="198" y="144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16" y="138"/>
                  </a:lnTo>
                  <a:lnTo>
                    <a:pt x="204" y="120"/>
                  </a:lnTo>
                  <a:lnTo>
                    <a:pt x="210" y="120"/>
                  </a:lnTo>
                  <a:lnTo>
                    <a:pt x="234" y="132"/>
                  </a:lnTo>
                  <a:lnTo>
                    <a:pt x="222" y="114"/>
                  </a:lnTo>
                  <a:lnTo>
                    <a:pt x="228" y="108"/>
                  </a:lnTo>
                  <a:lnTo>
                    <a:pt x="228" y="84"/>
                  </a:lnTo>
                  <a:lnTo>
                    <a:pt x="240" y="72"/>
                  </a:lnTo>
                  <a:lnTo>
                    <a:pt x="270" y="72"/>
                  </a:lnTo>
                  <a:lnTo>
                    <a:pt x="276" y="78"/>
                  </a:lnTo>
                  <a:lnTo>
                    <a:pt x="276" y="90"/>
                  </a:lnTo>
                  <a:lnTo>
                    <a:pt x="288" y="90"/>
                  </a:lnTo>
                  <a:lnTo>
                    <a:pt x="294" y="84"/>
                  </a:lnTo>
                  <a:lnTo>
                    <a:pt x="300" y="72"/>
                  </a:lnTo>
                  <a:lnTo>
                    <a:pt x="306" y="66"/>
                  </a:lnTo>
                  <a:lnTo>
                    <a:pt x="342" y="66"/>
                  </a:lnTo>
                  <a:lnTo>
                    <a:pt x="360" y="72"/>
                  </a:lnTo>
                  <a:lnTo>
                    <a:pt x="372" y="72"/>
                  </a:lnTo>
                  <a:lnTo>
                    <a:pt x="378" y="78"/>
                  </a:lnTo>
                  <a:lnTo>
                    <a:pt x="384" y="78"/>
                  </a:lnTo>
                  <a:lnTo>
                    <a:pt x="384" y="72"/>
                  </a:lnTo>
                  <a:lnTo>
                    <a:pt x="390" y="60"/>
                  </a:lnTo>
                  <a:lnTo>
                    <a:pt x="390" y="48"/>
                  </a:lnTo>
                  <a:lnTo>
                    <a:pt x="384" y="42"/>
                  </a:lnTo>
                  <a:lnTo>
                    <a:pt x="384" y="36"/>
                  </a:lnTo>
                  <a:lnTo>
                    <a:pt x="390" y="30"/>
                  </a:lnTo>
                  <a:lnTo>
                    <a:pt x="408" y="30"/>
                  </a:lnTo>
                  <a:lnTo>
                    <a:pt x="408" y="18"/>
                  </a:lnTo>
                  <a:lnTo>
                    <a:pt x="402" y="12"/>
                  </a:lnTo>
                  <a:lnTo>
                    <a:pt x="402" y="6"/>
                  </a:lnTo>
                  <a:lnTo>
                    <a:pt x="390" y="6"/>
                  </a:lnTo>
                  <a:lnTo>
                    <a:pt x="384" y="0"/>
                  </a:lnTo>
                  <a:lnTo>
                    <a:pt x="366" y="6"/>
                  </a:lnTo>
                  <a:lnTo>
                    <a:pt x="372" y="12"/>
                  </a:lnTo>
                  <a:lnTo>
                    <a:pt x="372" y="30"/>
                  </a:lnTo>
                  <a:lnTo>
                    <a:pt x="366" y="36"/>
                  </a:lnTo>
                  <a:lnTo>
                    <a:pt x="348" y="36"/>
                  </a:lnTo>
                  <a:lnTo>
                    <a:pt x="336" y="24"/>
                  </a:lnTo>
                  <a:lnTo>
                    <a:pt x="324" y="36"/>
                  </a:lnTo>
                  <a:lnTo>
                    <a:pt x="312" y="36"/>
                  </a:lnTo>
                  <a:lnTo>
                    <a:pt x="300" y="24"/>
                  </a:lnTo>
                  <a:lnTo>
                    <a:pt x="294" y="30"/>
                  </a:lnTo>
                  <a:lnTo>
                    <a:pt x="282" y="30"/>
                  </a:lnTo>
                  <a:lnTo>
                    <a:pt x="264" y="12"/>
                  </a:lnTo>
                  <a:lnTo>
                    <a:pt x="264" y="6"/>
                  </a:lnTo>
                  <a:lnTo>
                    <a:pt x="234" y="12"/>
                  </a:lnTo>
                  <a:lnTo>
                    <a:pt x="228" y="30"/>
                  </a:lnTo>
                  <a:lnTo>
                    <a:pt x="204" y="24"/>
                  </a:lnTo>
                  <a:lnTo>
                    <a:pt x="198" y="30"/>
                  </a:lnTo>
                  <a:lnTo>
                    <a:pt x="186" y="36"/>
                  </a:lnTo>
                  <a:lnTo>
                    <a:pt x="174" y="36"/>
                  </a:lnTo>
                  <a:lnTo>
                    <a:pt x="168" y="30"/>
                  </a:lnTo>
                  <a:lnTo>
                    <a:pt x="162" y="30"/>
                  </a:lnTo>
                  <a:lnTo>
                    <a:pt x="150" y="36"/>
                  </a:lnTo>
                  <a:lnTo>
                    <a:pt x="138" y="48"/>
                  </a:lnTo>
                  <a:lnTo>
                    <a:pt x="126" y="54"/>
                  </a:lnTo>
                  <a:lnTo>
                    <a:pt x="102" y="54"/>
                  </a:lnTo>
                  <a:lnTo>
                    <a:pt x="102" y="60"/>
                  </a:lnTo>
                  <a:lnTo>
                    <a:pt x="96" y="72"/>
                  </a:lnTo>
                  <a:lnTo>
                    <a:pt x="72" y="72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48" y="72"/>
                  </a:lnTo>
                  <a:lnTo>
                    <a:pt x="54" y="84"/>
                  </a:lnTo>
                  <a:lnTo>
                    <a:pt x="54" y="90"/>
                  </a:lnTo>
                  <a:lnTo>
                    <a:pt x="42" y="102"/>
                  </a:lnTo>
                  <a:lnTo>
                    <a:pt x="24" y="102"/>
                  </a:lnTo>
                  <a:lnTo>
                    <a:pt x="24" y="126"/>
                  </a:lnTo>
                  <a:lnTo>
                    <a:pt x="12" y="132"/>
                  </a:lnTo>
                  <a:lnTo>
                    <a:pt x="0" y="132"/>
                  </a:lnTo>
                  <a:lnTo>
                    <a:pt x="0" y="198"/>
                  </a:lnTo>
                  <a:lnTo>
                    <a:pt x="6" y="204"/>
                  </a:lnTo>
                  <a:lnTo>
                    <a:pt x="18" y="210"/>
                  </a:lnTo>
                  <a:lnTo>
                    <a:pt x="24" y="216"/>
                  </a:lnTo>
                  <a:lnTo>
                    <a:pt x="30" y="228"/>
                  </a:lnTo>
                  <a:lnTo>
                    <a:pt x="36" y="234"/>
                  </a:lnTo>
                  <a:lnTo>
                    <a:pt x="42" y="246"/>
                  </a:lnTo>
                  <a:lnTo>
                    <a:pt x="54" y="258"/>
                  </a:lnTo>
                  <a:lnTo>
                    <a:pt x="60" y="270"/>
                  </a:lnTo>
                  <a:lnTo>
                    <a:pt x="84" y="270"/>
                  </a:lnTo>
                  <a:lnTo>
                    <a:pt x="96" y="264"/>
                  </a:lnTo>
                  <a:lnTo>
                    <a:pt x="108" y="264"/>
                  </a:lnTo>
                  <a:close/>
                  <a:moveTo>
                    <a:pt x="396" y="252"/>
                  </a:moveTo>
                  <a:lnTo>
                    <a:pt x="372" y="252"/>
                  </a:lnTo>
                  <a:lnTo>
                    <a:pt x="372" y="270"/>
                  </a:lnTo>
                  <a:lnTo>
                    <a:pt x="384" y="294"/>
                  </a:lnTo>
                  <a:lnTo>
                    <a:pt x="396" y="252"/>
                  </a:lnTo>
                  <a:close/>
                  <a:moveTo>
                    <a:pt x="24" y="312"/>
                  </a:moveTo>
                  <a:lnTo>
                    <a:pt x="18" y="318"/>
                  </a:lnTo>
                  <a:lnTo>
                    <a:pt x="24" y="324"/>
                  </a:lnTo>
                  <a:lnTo>
                    <a:pt x="30" y="324"/>
                  </a:lnTo>
                  <a:lnTo>
                    <a:pt x="36" y="330"/>
                  </a:lnTo>
                  <a:lnTo>
                    <a:pt x="42" y="324"/>
                  </a:lnTo>
                  <a:lnTo>
                    <a:pt x="42" y="318"/>
                  </a:lnTo>
                  <a:lnTo>
                    <a:pt x="30" y="306"/>
                  </a:lnTo>
                  <a:lnTo>
                    <a:pt x="24" y="312"/>
                  </a:lnTo>
                  <a:close/>
                  <a:moveTo>
                    <a:pt x="378" y="390"/>
                  </a:moveTo>
                  <a:lnTo>
                    <a:pt x="378" y="408"/>
                  </a:lnTo>
                  <a:lnTo>
                    <a:pt x="390" y="390"/>
                  </a:lnTo>
                  <a:lnTo>
                    <a:pt x="378" y="390"/>
                  </a:lnTo>
                  <a:close/>
                  <a:moveTo>
                    <a:pt x="408" y="330"/>
                  </a:moveTo>
                  <a:lnTo>
                    <a:pt x="396" y="330"/>
                  </a:lnTo>
                  <a:lnTo>
                    <a:pt x="384" y="336"/>
                  </a:lnTo>
                  <a:lnTo>
                    <a:pt x="384" y="342"/>
                  </a:lnTo>
                  <a:lnTo>
                    <a:pt x="396" y="342"/>
                  </a:lnTo>
                  <a:lnTo>
                    <a:pt x="402" y="336"/>
                  </a:lnTo>
                  <a:lnTo>
                    <a:pt x="408" y="336"/>
                  </a:lnTo>
                  <a:lnTo>
                    <a:pt x="408" y="330"/>
                  </a:lnTo>
                  <a:close/>
                  <a:moveTo>
                    <a:pt x="396" y="192"/>
                  </a:moveTo>
                  <a:lnTo>
                    <a:pt x="372" y="198"/>
                  </a:lnTo>
                  <a:lnTo>
                    <a:pt x="372" y="210"/>
                  </a:lnTo>
                  <a:lnTo>
                    <a:pt x="390" y="210"/>
                  </a:lnTo>
                  <a:lnTo>
                    <a:pt x="396" y="216"/>
                  </a:lnTo>
                  <a:lnTo>
                    <a:pt x="396" y="222"/>
                  </a:lnTo>
                  <a:lnTo>
                    <a:pt x="414" y="222"/>
                  </a:lnTo>
                  <a:lnTo>
                    <a:pt x="414" y="210"/>
                  </a:lnTo>
                  <a:lnTo>
                    <a:pt x="396" y="192"/>
                  </a:lnTo>
                  <a:close/>
                  <a:moveTo>
                    <a:pt x="342" y="372"/>
                  </a:moveTo>
                  <a:lnTo>
                    <a:pt x="342" y="378"/>
                  </a:lnTo>
                  <a:lnTo>
                    <a:pt x="348" y="384"/>
                  </a:lnTo>
                  <a:lnTo>
                    <a:pt x="360" y="384"/>
                  </a:lnTo>
                  <a:lnTo>
                    <a:pt x="366" y="378"/>
                  </a:lnTo>
                  <a:lnTo>
                    <a:pt x="366" y="372"/>
                  </a:lnTo>
                  <a:lnTo>
                    <a:pt x="360" y="366"/>
                  </a:lnTo>
                  <a:lnTo>
                    <a:pt x="342" y="366"/>
                  </a:lnTo>
                  <a:lnTo>
                    <a:pt x="342" y="372"/>
                  </a:lnTo>
                  <a:close/>
                  <a:moveTo>
                    <a:pt x="444" y="312"/>
                  </a:moveTo>
                  <a:lnTo>
                    <a:pt x="432" y="312"/>
                  </a:lnTo>
                  <a:lnTo>
                    <a:pt x="432" y="330"/>
                  </a:lnTo>
                  <a:lnTo>
                    <a:pt x="444" y="336"/>
                  </a:lnTo>
                  <a:lnTo>
                    <a:pt x="450" y="330"/>
                  </a:lnTo>
                  <a:lnTo>
                    <a:pt x="450" y="318"/>
                  </a:lnTo>
                  <a:lnTo>
                    <a:pt x="444" y="312"/>
                  </a:lnTo>
                  <a:close/>
                  <a:moveTo>
                    <a:pt x="444" y="372"/>
                  </a:moveTo>
                  <a:lnTo>
                    <a:pt x="456" y="354"/>
                  </a:lnTo>
                  <a:lnTo>
                    <a:pt x="438" y="354"/>
                  </a:lnTo>
                  <a:lnTo>
                    <a:pt x="444" y="372"/>
                  </a:lnTo>
                  <a:close/>
                  <a:moveTo>
                    <a:pt x="276" y="222"/>
                  </a:moveTo>
                  <a:lnTo>
                    <a:pt x="276" y="240"/>
                  </a:lnTo>
                  <a:lnTo>
                    <a:pt x="288" y="240"/>
                  </a:lnTo>
                  <a:lnTo>
                    <a:pt x="276" y="222"/>
                  </a:lnTo>
                  <a:close/>
                  <a:moveTo>
                    <a:pt x="534" y="420"/>
                  </a:moveTo>
                  <a:lnTo>
                    <a:pt x="522" y="420"/>
                  </a:lnTo>
                  <a:lnTo>
                    <a:pt x="516" y="426"/>
                  </a:lnTo>
                  <a:lnTo>
                    <a:pt x="510" y="438"/>
                  </a:lnTo>
                  <a:lnTo>
                    <a:pt x="510" y="468"/>
                  </a:lnTo>
                  <a:lnTo>
                    <a:pt x="516" y="468"/>
                  </a:lnTo>
                  <a:lnTo>
                    <a:pt x="522" y="456"/>
                  </a:lnTo>
                  <a:lnTo>
                    <a:pt x="528" y="450"/>
                  </a:lnTo>
                  <a:lnTo>
                    <a:pt x="534" y="438"/>
                  </a:lnTo>
                  <a:lnTo>
                    <a:pt x="534" y="420"/>
                  </a:lnTo>
                  <a:close/>
                  <a:moveTo>
                    <a:pt x="462" y="384"/>
                  </a:moveTo>
                  <a:lnTo>
                    <a:pt x="456" y="408"/>
                  </a:lnTo>
                  <a:lnTo>
                    <a:pt x="498" y="378"/>
                  </a:lnTo>
                  <a:lnTo>
                    <a:pt x="486" y="372"/>
                  </a:lnTo>
                  <a:lnTo>
                    <a:pt x="462" y="384"/>
                  </a:lnTo>
                  <a:close/>
                  <a:moveTo>
                    <a:pt x="462" y="510"/>
                  </a:moveTo>
                  <a:lnTo>
                    <a:pt x="480" y="510"/>
                  </a:lnTo>
                  <a:lnTo>
                    <a:pt x="468" y="468"/>
                  </a:lnTo>
                  <a:lnTo>
                    <a:pt x="462" y="510"/>
                  </a:lnTo>
                  <a:close/>
                  <a:moveTo>
                    <a:pt x="276" y="330"/>
                  </a:moveTo>
                  <a:lnTo>
                    <a:pt x="270" y="336"/>
                  </a:lnTo>
                  <a:lnTo>
                    <a:pt x="270" y="348"/>
                  </a:lnTo>
                  <a:lnTo>
                    <a:pt x="276" y="348"/>
                  </a:lnTo>
                  <a:lnTo>
                    <a:pt x="288" y="336"/>
                  </a:lnTo>
                  <a:lnTo>
                    <a:pt x="282" y="330"/>
                  </a:lnTo>
                  <a:lnTo>
                    <a:pt x="276" y="330"/>
                  </a:lnTo>
                  <a:close/>
                  <a:moveTo>
                    <a:pt x="186" y="432"/>
                  </a:moveTo>
                  <a:lnTo>
                    <a:pt x="180" y="438"/>
                  </a:lnTo>
                  <a:lnTo>
                    <a:pt x="180" y="450"/>
                  </a:lnTo>
                  <a:lnTo>
                    <a:pt x="186" y="456"/>
                  </a:lnTo>
                  <a:lnTo>
                    <a:pt x="198" y="444"/>
                  </a:lnTo>
                  <a:lnTo>
                    <a:pt x="198" y="438"/>
                  </a:lnTo>
                  <a:lnTo>
                    <a:pt x="192" y="432"/>
                  </a:lnTo>
                  <a:lnTo>
                    <a:pt x="186" y="432"/>
                  </a:lnTo>
                  <a:close/>
                  <a:moveTo>
                    <a:pt x="384" y="528"/>
                  </a:moveTo>
                  <a:lnTo>
                    <a:pt x="378" y="528"/>
                  </a:lnTo>
                  <a:lnTo>
                    <a:pt x="378" y="516"/>
                  </a:lnTo>
                  <a:lnTo>
                    <a:pt x="372" y="510"/>
                  </a:lnTo>
                  <a:lnTo>
                    <a:pt x="342" y="510"/>
                  </a:lnTo>
                  <a:lnTo>
                    <a:pt x="306" y="504"/>
                  </a:lnTo>
                  <a:lnTo>
                    <a:pt x="276" y="504"/>
                  </a:lnTo>
                  <a:lnTo>
                    <a:pt x="246" y="486"/>
                  </a:lnTo>
                  <a:lnTo>
                    <a:pt x="228" y="504"/>
                  </a:lnTo>
                  <a:lnTo>
                    <a:pt x="234" y="510"/>
                  </a:lnTo>
                  <a:lnTo>
                    <a:pt x="246" y="516"/>
                  </a:lnTo>
                  <a:lnTo>
                    <a:pt x="252" y="522"/>
                  </a:lnTo>
                  <a:lnTo>
                    <a:pt x="258" y="516"/>
                  </a:lnTo>
                  <a:lnTo>
                    <a:pt x="264" y="528"/>
                  </a:lnTo>
                  <a:lnTo>
                    <a:pt x="300" y="528"/>
                  </a:lnTo>
                  <a:lnTo>
                    <a:pt x="312" y="552"/>
                  </a:lnTo>
                  <a:lnTo>
                    <a:pt x="354" y="546"/>
                  </a:lnTo>
                  <a:lnTo>
                    <a:pt x="354" y="540"/>
                  </a:lnTo>
                  <a:lnTo>
                    <a:pt x="402" y="540"/>
                  </a:lnTo>
                  <a:lnTo>
                    <a:pt x="414" y="528"/>
                  </a:lnTo>
                  <a:lnTo>
                    <a:pt x="414" y="522"/>
                  </a:lnTo>
                  <a:lnTo>
                    <a:pt x="408" y="516"/>
                  </a:lnTo>
                  <a:lnTo>
                    <a:pt x="402" y="516"/>
                  </a:lnTo>
                  <a:lnTo>
                    <a:pt x="396" y="522"/>
                  </a:lnTo>
                  <a:lnTo>
                    <a:pt x="390" y="522"/>
                  </a:lnTo>
                  <a:lnTo>
                    <a:pt x="384" y="528"/>
                  </a:lnTo>
                  <a:close/>
                  <a:moveTo>
                    <a:pt x="420" y="408"/>
                  </a:moveTo>
                  <a:lnTo>
                    <a:pt x="408" y="408"/>
                  </a:lnTo>
                  <a:lnTo>
                    <a:pt x="408" y="420"/>
                  </a:lnTo>
                  <a:lnTo>
                    <a:pt x="420" y="420"/>
                  </a:lnTo>
                  <a:lnTo>
                    <a:pt x="426" y="414"/>
                  </a:lnTo>
                  <a:lnTo>
                    <a:pt x="420" y="408"/>
                  </a:lnTo>
                  <a:close/>
                  <a:moveTo>
                    <a:pt x="114" y="276"/>
                  </a:moveTo>
                  <a:lnTo>
                    <a:pt x="90" y="288"/>
                  </a:lnTo>
                  <a:lnTo>
                    <a:pt x="84" y="288"/>
                  </a:lnTo>
                  <a:lnTo>
                    <a:pt x="66" y="312"/>
                  </a:lnTo>
                  <a:lnTo>
                    <a:pt x="96" y="336"/>
                  </a:lnTo>
                  <a:lnTo>
                    <a:pt x="96" y="348"/>
                  </a:lnTo>
                  <a:lnTo>
                    <a:pt x="90" y="366"/>
                  </a:lnTo>
                  <a:lnTo>
                    <a:pt x="90" y="384"/>
                  </a:lnTo>
                  <a:lnTo>
                    <a:pt x="96" y="390"/>
                  </a:lnTo>
                  <a:lnTo>
                    <a:pt x="108" y="396"/>
                  </a:lnTo>
                  <a:lnTo>
                    <a:pt x="114" y="396"/>
                  </a:lnTo>
                  <a:lnTo>
                    <a:pt x="114" y="390"/>
                  </a:lnTo>
                  <a:lnTo>
                    <a:pt x="126" y="378"/>
                  </a:lnTo>
                  <a:lnTo>
                    <a:pt x="132" y="378"/>
                  </a:lnTo>
                  <a:lnTo>
                    <a:pt x="156" y="420"/>
                  </a:lnTo>
                  <a:lnTo>
                    <a:pt x="162" y="390"/>
                  </a:lnTo>
                  <a:lnTo>
                    <a:pt x="180" y="414"/>
                  </a:lnTo>
                  <a:lnTo>
                    <a:pt x="204" y="420"/>
                  </a:lnTo>
                  <a:lnTo>
                    <a:pt x="186" y="402"/>
                  </a:lnTo>
                  <a:lnTo>
                    <a:pt x="192" y="396"/>
                  </a:lnTo>
                  <a:lnTo>
                    <a:pt x="192" y="372"/>
                  </a:lnTo>
                  <a:lnTo>
                    <a:pt x="186" y="366"/>
                  </a:lnTo>
                  <a:lnTo>
                    <a:pt x="180" y="354"/>
                  </a:lnTo>
                  <a:lnTo>
                    <a:pt x="174" y="348"/>
                  </a:lnTo>
                  <a:lnTo>
                    <a:pt x="168" y="336"/>
                  </a:lnTo>
                  <a:lnTo>
                    <a:pt x="168" y="330"/>
                  </a:lnTo>
                  <a:lnTo>
                    <a:pt x="186" y="330"/>
                  </a:lnTo>
                  <a:lnTo>
                    <a:pt x="198" y="336"/>
                  </a:lnTo>
                  <a:lnTo>
                    <a:pt x="210" y="348"/>
                  </a:lnTo>
                  <a:lnTo>
                    <a:pt x="222" y="342"/>
                  </a:lnTo>
                  <a:lnTo>
                    <a:pt x="210" y="336"/>
                  </a:lnTo>
                  <a:lnTo>
                    <a:pt x="204" y="324"/>
                  </a:lnTo>
                  <a:lnTo>
                    <a:pt x="192" y="318"/>
                  </a:lnTo>
                  <a:lnTo>
                    <a:pt x="186" y="312"/>
                  </a:lnTo>
                  <a:lnTo>
                    <a:pt x="174" y="306"/>
                  </a:lnTo>
                  <a:lnTo>
                    <a:pt x="156" y="294"/>
                  </a:lnTo>
                  <a:lnTo>
                    <a:pt x="138" y="288"/>
                  </a:lnTo>
                  <a:lnTo>
                    <a:pt x="126" y="282"/>
                  </a:lnTo>
                  <a:lnTo>
                    <a:pt x="120" y="276"/>
                  </a:lnTo>
                  <a:lnTo>
                    <a:pt x="114" y="27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6" name="Google Shape;246;p7"/>
            <p:cNvSpPr/>
            <p:nvPr/>
          </p:nvSpPr>
          <p:spPr>
            <a:xfrm>
              <a:off x="4114801" y="3303588"/>
              <a:ext cx="131763" cy="209550"/>
            </a:xfrm>
            <a:custGeom>
              <a:rect b="b" l="l" r="r" t="t"/>
              <a:pathLst>
                <a:path extrusionOk="0" h="516" w="324">
                  <a:moveTo>
                    <a:pt x="282" y="342"/>
                  </a:moveTo>
                  <a:lnTo>
                    <a:pt x="282" y="330"/>
                  </a:lnTo>
                  <a:lnTo>
                    <a:pt x="288" y="318"/>
                  </a:lnTo>
                  <a:lnTo>
                    <a:pt x="288" y="306"/>
                  </a:lnTo>
                  <a:lnTo>
                    <a:pt x="282" y="300"/>
                  </a:lnTo>
                  <a:lnTo>
                    <a:pt x="276" y="300"/>
                  </a:lnTo>
                  <a:lnTo>
                    <a:pt x="276" y="282"/>
                  </a:lnTo>
                  <a:lnTo>
                    <a:pt x="282" y="276"/>
                  </a:lnTo>
                  <a:lnTo>
                    <a:pt x="282" y="234"/>
                  </a:lnTo>
                  <a:lnTo>
                    <a:pt x="288" y="228"/>
                  </a:lnTo>
                  <a:lnTo>
                    <a:pt x="288" y="216"/>
                  </a:lnTo>
                  <a:lnTo>
                    <a:pt x="282" y="210"/>
                  </a:lnTo>
                  <a:lnTo>
                    <a:pt x="270" y="204"/>
                  </a:lnTo>
                  <a:lnTo>
                    <a:pt x="264" y="198"/>
                  </a:lnTo>
                  <a:lnTo>
                    <a:pt x="276" y="186"/>
                  </a:lnTo>
                  <a:lnTo>
                    <a:pt x="282" y="186"/>
                  </a:lnTo>
                  <a:lnTo>
                    <a:pt x="282" y="180"/>
                  </a:lnTo>
                  <a:lnTo>
                    <a:pt x="270" y="168"/>
                  </a:lnTo>
                  <a:lnTo>
                    <a:pt x="276" y="156"/>
                  </a:lnTo>
                  <a:lnTo>
                    <a:pt x="276" y="132"/>
                  </a:lnTo>
                  <a:lnTo>
                    <a:pt x="270" y="126"/>
                  </a:lnTo>
                  <a:lnTo>
                    <a:pt x="264" y="126"/>
                  </a:lnTo>
                  <a:lnTo>
                    <a:pt x="252" y="138"/>
                  </a:lnTo>
                  <a:lnTo>
                    <a:pt x="264" y="60"/>
                  </a:lnTo>
                  <a:lnTo>
                    <a:pt x="228" y="36"/>
                  </a:lnTo>
                  <a:lnTo>
                    <a:pt x="240" y="24"/>
                  </a:lnTo>
                  <a:lnTo>
                    <a:pt x="240" y="6"/>
                  </a:lnTo>
                  <a:lnTo>
                    <a:pt x="222" y="0"/>
                  </a:lnTo>
                  <a:lnTo>
                    <a:pt x="198" y="12"/>
                  </a:lnTo>
                  <a:lnTo>
                    <a:pt x="42" y="12"/>
                  </a:lnTo>
                  <a:lnTo>
                    <a:pt x="36" y="18"/>
                  </a:lnTo>
                  <a:lnTo>
                    <a:pt x="30" y="30"/>
                  </a:lnTo>
                  <a:lnTo>
                    <a:pt x="30" y="48"/>
                  </a:lnTo>
                  <a:lnTo>
                    <a:pt x="36" y="48"/>
                  </a:lnTo>
                  <a:lnTo>
                    <a:pt x="42" y="78"/>
                  </a:lnTo>
                  <a:lnTo>
                    <a:pt x="42" y="132"/>
                  </a:lnTo>
                  <a:lnTo>
                    <a:pt x="48" y="126"/>
                  </a:lnTo>
                  <a:lnTo>
                    <a:pt x="54" y="156"/>
                  </a:lnTo>
                  <a:lnTo>
                    <a:pt x="42" y="156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48" y="180"/>
                  </a:lnTo>
                  <a:lnTo>
                    <a:pt x="54" y="192"/>
                  </a:lnTo>
                  <a:lnTo>
                    <a:pt x="54" y="204"/>
                  </a:lnTo>
                  <a:lnTo>
                    <a:pt x="60" y="216"/>
                  </a:lnTo>
                  <a:lnTo>
                    <a:pt x="60" y="228"/>
                  </a:lnTo>
                  <a:lnTo>
                    <a:pt x="48" y="252"/>
                  </a:lnTo>
                  <a:lnTo>
                    <a:pt x="42" y="258"/>
                  </a:lnTo>
                  <a:lnTo>
                    <a:pt x="36" y="270"/>
                  </a:lnTo>
                  <a:lnTo>
                    <a:pt x="36" y="288"/>
                  </a:lnTo>
                  <a:lnTo>
                    <a:pt x="30" y="300"/>
                  </a:lnTo>
                  <a:lnTo>
                    <a:pt x="30" y="312"/>
                  </a:lnTo>
                  <a:lnTo>
                    <a:pt x="12" y="330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72"/>
                  </a:lnTo>
                  <a:lnTo>
                    <a:pt x="6" y="384"/>
                  </a:lnTo>
                  <a:lnTo>
                    <a:pt x="12" y="402"/>
                  </a:lnTo>
                  <a:lnTo>
                    <a:pt x="12" y="414"/>
                  </a:lnTo>
                  <a:lnTo>
                    <a:pt x="18" y="426"/>
                  </a:lnTo>
                  <a:lnTo>
                    <a:pt x="24" y="432"/>
                  </a:lnTo>
                  <a:lnTo>
                    <a:pt x="24" y="438"/>
                  </a:lnTo>
                  <a:lnTo>
                    <a:pt x="48" y="444"/>
                  </a:lnTo>
                  <a:lnTo>
                    <a:pt x="48" y="498"/>
                  </a:lnTo>
                  <a:lnTo>
                    <a:pt x="72" y="498"/>
                  </a:lnTo>
                  <a:lnTo>
                    <a:pt x="78" y="504"/>
                  </a:lnTo>
                  <a:lnTo>
                    <a:pt x="78" y="510"/>
                  </a:lnTo>
                  <a:lnTo>
                    <a:pt x="84" y="516"/>
                  </a:lnTo>
                  <a:lnTo>
                    <a:pt x="96" y="516"/>
                  </a:lnTo>
                  <a:lnTo>
                    <a:pt x="108" y="510"/>
                  </a:lnTo>
                  <a:lnTo>
                    <a:pt x="114" y="504"/>
                  </a:lnTo>
                  <a:lnTo>
                    <a:pt x="132" y="492"/>
                  </a:lnTo>
                  <a:lnTo>
                    <a:pt x="138" y="486"/>
                  </a:lnTo>
                  <a:lnTo>
                    <a:pt x="150" y="480"/>
                  </a:lnTo>
                  <a:lnTo>
                    <a:pt x="180" y="480"/>
                  </a:lnTo>
                  <a:lnTo>
                    <a:pt x="186" y="474"/>
                  </a:lnTo>
                  <a:lnTo>
                    <a:pt x="198" y="468"/>
                  </a:lnTo>
                  <a:lnTo>
                    <a:pt x="216" y="450"/>
                  </a:lnTo>
                  <a:lnTo>
                    <a:pt x="228" y="450"/>
                  </a:lnTo>
                  <a:lnTo>
                    <a:pt x="234" y="444"/>
                  </a:lnTo>
                  <a:lnTo>
                    <a:pt x="240" y="444"/>
                  </a:lnTo>
                  <a:lnTo>
                    <a:pt x="258" y="426"/>
                  </a:lnTo>
                  <a:lnTo>
                    <a:pt x="270" y="426"/>
                  </a:lnTo>
                  <a:lnTo>
                    <a:pt x="276" y="432"/>
                  </a:lnTo>
                  <a:lnTo>
                    <a:pt x="294" y="432"/>
                  </a:lnTo>
                  <a:lnTo>
                    <a:pt x="306" y="426"/>
                  </a:lnTo>
                  <a:lnTo>
                    <a:pt x="324" y="408"/>
                  </a:lnTo>
                  <a:lnTo>
                    <a:pt x="294" y="384"/>
                  </a:lnTo>
                  <a:lnTo>
                    <a:pt x="282" y="3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7" name="Google Shape;247;p7"/>
            <p:cNvSpPr/>
            <p:nvPr/>
          </p:nvSpPr>
          <p:spPr>
            <a:xfrm>
              <a:off x="4397376" y="1882775"/>
              <a:ext cx="228600" cy="239713"/>
            </a:xfrm>
            <a:custGeom>
              <a:rect b="b" l="l" r="r" t="t"/>
              <a:pathLst>
                <a:path extrusionOk="0" h="588" w="564">
                  <a:moveTo>
                    <a:pt x="30" y="414"/>
                  </a:moveTo>
                  <a:lnTo>
                    <a:pt x="30" y="420"/>
                  </a:lnTo>
                  <a:lnTo>
                    <a:pt x="36" y="420"/>
                  </a:lnTo>
                  <a:lnTo>
                    <a:pt x="36" y="444"/>
                  </a:lnTo>
                  <a:lnTo>
                    <a:pt x="60" y="444"/>
                  </a:lnTo>
                  <a:lnTo>
                    <a:pt x="60" y="450"/>
                  </a:lnTo>
                  <a:lnTo>
                    <a:pt x="72" y="450"/>
                  </a:lnTo>
                  <a:lnTo>
                    <a:pt x="84" y="444"/>
                  </a:lnTo>
                  <a:lnTo>
                    <a:pt x="96" y="444"/>
                  </a:lnTo>
                  <a:lnTo>
                    <a:pt x="96" y="450"/>
                  </a:lnTo>
                  <a:lnTo>
                    <a:pt x="120" y="450"/>
                  </a:lnTo>
                  <a:lnTo>
                    <a:pt x="138" y="456"/>
                  </a:lnTo>
                  <a:lnTo>
                    <a:pt x="132" y="468"/>
                  </a:lnTo>
                  <a:lnTo>
                    <a:pt x="114" y="486"/>
                  </a:lnTo>
                  <a:lnTo>
                    <a:pt x="114" y="498"/>
                  </a:lnTo>
                  <a:lnTo>
                    <a:pt x="108" y="510"/>
                  </a:lnTo>
                  <a:lnTo>
                    <a:pt x="102" y="516"/>
                  </a:lnTo>
                  <a:lnTo>
                    <a:pt x="96" y="528"/>
                  </a:lnTo>
                  <a:lnTo>
                    <a:pt x="96" y="570"/>
                  </a:lnTo>
                  <a:lnTo>
                    <a:pt x="132" y="570"/>
                  </a:lnTo>
                  <a:lnTo>
                    <a:pt x="150" y="564"/>
                  </a:lnTo>
                  <a:lnTo>
                    <a:pt x="156" y="570"/>
                  </a:lnTo>
                  <a:lnTo>
                    <a:pt x="150" y="564"/>
                  </a:lnTo>
                  <a:lnTo>
                    <a:pt x="150" y="552"/>
                  </a:lnTo>
                  <a:lnTo>
                    <a:pt x="156" y="546"/>
                  </a:lnTo>
                  <a:lnTo>
                    <a:pt x="162" y="546"/>
                  </a:lnTo>
                  <a:lnTo>
                    <a:pt x="174" y="552"/>
                  </a:lnTo>
                  <a:lnTo>
                    <a:pt x="180" y="558"/>
                  </a:lnTo>
                  <a:lnTo>
                    <a:pt x="192" y="558"/>
                  </a:lnTo>
                  <a:lnTo>
                    <a:pt x="210" y="564"/>
                  </a:lnTo>
                  <a:lnTo>
                    <a:pt x="216" y="576"/>
                  </a:lnTo>
                  <a:lnTo>
                    <a:pt x="252" y="576"/>
                  </a:lnTo>
                  <a:lnTo>
                    <a:pt x="258" y="582"/>
                  </a:lnTo>
                  <a:lnTo>
                    <a:pt x="258" y="588"/>
                  </a:lnTo>
                  <a:lnTo>
                    <a:pt x="270" y="588"/>
                  </a:lnTo>
                  <a:lnTo>
                    <a:pt x="276" y="582"/>
                  </a:lnTo>
                  <a:lnTo>
                    <a:pt x="276" y="570"/>
                  </a:lnTo>
                  <a:lnTo>
                    <a:pt x="294" y="570"/>
                  </a:lnTo>
                  <a:lnTo>
                    <a:pt x="312" y="588"/>
                  </a:lnTo>
                  <a:lnTo>
                    <a:pt x="330" y="588"/>
                  </a:lnTo>
                  <a:lnTo>
                    <a:pt x="336" y="582"/>
                  </a:lnTo>
                  <a:lnTo>
                    <a:pt x="354" y="570"/>
                  </a:lnTo>
                  <a:lnTo>
                    <a:pt x="372" y="570"/>
                  </a:lnTo>
                  <a:lnTo>
                    <a:pt x="390" y="558"/>
                  </a:lnTo>
                  <a:lnTo>
                    <a:pt x="402" y="564"/>
                  </a:lnTo>
                  <a:lnTo>
                    <a:pt x="420" y="570"/>
                  </a:lnTo>
                  <a:lnTo>
                    <a:pt x="432" y="582"/>
                  </a:lnTo>
                  <a:lnTo>
                    <a:pt x="438" y="582"/>
                  </a:lnTo>
                  <a:lnTo>
                    <a:pt x="438" y="540"/>
                  </a:lnTo>
                  <a:lnTo>
                    <a:pt x="426" y="540"/>
                  </a:lnTo>
                  <a:lnTo>
                    <a:pt x="426" y="534"/>
                  </a:lnTo>
                  <a:lnTo>
                    <a:pt x="432" y="528"/>
                  </a:lnTo>
                  <a:lnTo>
                    <a:pt x="432" y="522"/>
                  </a:lnTo>
                  <a:lnTo>
                    <a:pt x="438" y="516"/>
                  </a:lnTo>
                  <a:lnTo>
                    <a:pt x="456" y="516"/>
                  </a:lnTo>
                  <a:lnTo>
                    <a:pt x="462" y="522"/>
                  </a:lnTo>
                  <a:lnTo>
                    <a:pt x="468" y="522"/>
                  </a:lnTo>
                  <a:lnTo>
                    <a:pt x="468" y="504"/>
                  </a:lnTo>
                  <a:lnTo>
                    <a:pt x="462" y="492"/>
                  </a:lnTo>
                  <a:lnTo>
                    <a:pt x="480" y="492"/>
                  </a:lnTo>
                  <a:lnTo>
                    <a:pt x="486" y="474"/>
                  </a:lnTo>
                  <a:lnTo>
                    <a:pt x="486" y="462"/>
                  </a:lnTo>
                  <a:lnTo>
                    <a:pt x="480" y="462"/>
                  </a:lnTo>
                  <a:lnTo>
                    <a:pt x="474" y="456"/>
                  </a:lnTo>
                  <a:lnTo>
                    <a:pt x="462" y="456"/>
                  </a:lnTo>
                  <a:lnTo>
                    <a:pt x="456" y="444"/>
                  </a:lnTo>
                  <a:lnTo>
                    <a:pt x="450" y="444"/>
                  </a:lnTo>
                  <a:lnTo>
                    <a:pt x="444" y="432"/>
                  </a:lnTo>
                  <a:lnTo>
                    <a:pt x="432" y="432"/>
                  </a:lnTo>
                  <a:lnTo>
                    <a:pt x="420" y="426"/>
                  </a:lnTo>
                  <a:lnTo>
                    <a:pt x="420" y="420"/>
                  </a:lnTo>
                  <a:lnTo>
                    <a:pt x="414" y="420"/>
                  </a:lnTo>
                  <a:lnTo>
                    <a:pt x="408" y="408"/>
                  </a:lnTo>
                  <a:lnTo>
                    <a:pt x="396" y="396"/>
                  </a:lnTo>
                  <a:lnTo>
                    <a:pt x="396" y="390"/>
                  </a:lnTo>
                  <a:lnTo>
                    <a:pt x="402" y="390"/>
                  </a:lnTo>
                  <a:lnTo>
                    <a:pt x="408" y="384"/>
                  </a:lnTo>
                  <a:lnTo>
                    <a:pt x="396" y="372"/>
                  </a:lnTo>
                  <a:lnTo>
                    <a:pt x="390" y="372"/>
                  </a:lnTo>
                  <a:lnTo>
                    <a:pt x="384" y="366"/>
                  </a:lnTo>
                  <a:lnTo>
                    <a:pt x="384" y="354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402" y="360"/>
                  </a:lnTo>
                  <a:lnTo>
                    <a:pt x="402" y="354"/>
                  </a:lnTo>
                  <a:lnTo>
                    <a:pt x="414" y="354"/>
                  </a:lnTo>
                  <a:lnTo>
                    <a:pt x="414" y="348"/>
                  </a:lnTo>
                  <a:lnTo>
                    <a:pt x="420" y="342"/>
                  </a:lnTo>
                  <a:lnTo>
                    <a:pt x="426" y="342"/>
                  </a:lnTo>
                  <a:lnTo>
                    <a:pt x="438" y="348"/>
                  </a:lnTo>
                  <a:lnTo>
                    <a:pt x="450" y="336"/>
                  </a:lnTo>
                  <a:lnTo>
                    <a:pt x="468" y="330"/>
                  </a:lnTo>
                  <a:lnTo>
                    <a:pt x="468" y="324"/>
                  </a:lnTo>
                  <a:lnTo>
                    <a:pt x="492" y="324"/>
                  </a:lnTo>
                  <a:lnTo>
                    <a:pt x="492" y="318"/>
                  </a:lnTo>
                  <a:lnTo>
                    <a:pt x="510" y="318"/>
                  </a:lnTo>
                  <a:lnTo>
                    <a:pt x="510" y="312"/>
                  </a:lnTo>
                  <a:lnTo>
                    <a:pt x="516" y="306"/>
                  </a:lnTo>
                  <a:lnTo>
                    <a:pt x="522" y="306"/>
                  </a:lnTo>
                  <a:lnTo>
                    <a:pt x="528" y="300"/>
                  </a:lnTo>
                  <a:lnTo>
                    <a:pt x="540" y="312"/>
                  </a:lnTo>
                  <a:lnTo>
                    <a:pt x="552" y="312"/>
                  </a:lnTo>
                  <a:lnTo>
                    <a:pt x="558" y="300"/>
                  </a:lnTo>
                  <a:lnTo>
                    <a:pt x="558" y="294"/>
                  </a:lnTo>
                  <a:lnTo>
                    <a:pt x="564" y="288"/>
                  </a:lnTo>
                  <a:lnTo>
                    <a:pt x="564" y="282"/>
                  </a:lnTo>
                  <a:lnTo>
                    <a:pt x="552" y="282"/>
                  </a:lnTo>
                  <a:lnTo>
                    <a:pt x="558" y="276"/>
                  </a:lnTo>
                  <a:lnTo>
                    <a:pt x="558" y="264"/>
                  </a:lnTo>
                  <a:lnTo>
                    <a:pt x="552" y="264"/>
                  </a:lnTo>
                  <a:lnTo>
                    <a:pt x="546" y="270"/>
                  </a:lnTo>
                  <a:lnTo>
                    <a:pt x="546" y="252"/>
                  </a:lnTo>
                  <a:lnTo>
                    <a:pt x="540" y="246"/>
                  </a:lnTo>
                  <a:lnTo>
                    <a:pt x="534" y="246"/>
                  </a:lnTo>
                  <a:lnTo>
                    <a:pt x="528" y="240"/>
                  </a:lnTo>
                  <a:lnTo>
                    <a:pt x="528" y="234"/>
                  </a:lnTo>
                  <a:lnTo>
                    <a:pt x="540" y="228"/>
                  </a:lnTo>
                  <a:lnTo>
                    <a:pt x="546" y="222"/>
                  </a:lnTo>
                  <a:lnTo>
                    <a:pt x="540" y="216"/>
                  </a:lnTo>
                  <a:lnTo>
                    <a:pt x="534" y="216"/>
                  </a:lnTo>
                  <a:lnTo>
                    <a:pt x="540" y="210"/>
                  </a:lnTo>
                  <a:lnTo>
                    <a:pt x="540" y="204"/>
                  </a:lnTo>
                  <a:lnTo>
                    <a:pt x="528" y="204"/>
                  </a:lnTo>
                  <a:lnTo>
                    <a:pt x="528" y="192"/>
                  </a:lnTo>
                  <a:lnTo>
                    <a:pt x="534" y="192"/>
                  </a:lnTo>
                  <a:lnTo>
                    <a:pt x="534" y="174"/>
                  </a:lnTo>
                  <a:lnTo>
                    <a:pt x="522" y="174"/>
                  </a:lnTo>
                  <a:lnTo>
                    <a:pt x="516" y="168"/>
                  </a:lnTo>
                  <a:lnTo>
                    <a:pt x="510" y="168"/>
                  </a:lnTo>
                  <a:lnTo>
                    <a:pt x="504" y="162"/>
                  </a:lnTo>
                  <a:lnTo>
                    <a:pt x="504" y="150"/>
                  </a:lnTo>
                  <a:lnTo>
                    <a:pt x="510" y="150"/>
                  </a:lnTo>
                  <a:lnTo>
                    <a:pt x="522" y="138"/>
                  </a:lnTo>
                  <a:lnTo>
                    <a:pt x="522" y="120"/>
                  </a:lnTo>
                  <a:lnTo>
                    <a:pt x="516" y="114"/>
                  </a:lnTo>
                  <a:lnTo>
                    <a:pt x="510" y="114"/>
                  </a:lnTo>
                  <a:lnTo>
                    <a:pt x="510" y="96"/>
                  </a:lnTo>
                  <a:lnTo>
                    <a:pt x="504" y="90"/>
                  </a:lnTo>
                  <a:lnTo>
                    <a:pt x="486" y="84"/>
                  </a:lnTo>
                  <a:lnTo>
                    <a:pt x="486" y="78"/>
                  </a:lnTo>
                  <a:lnTo>
                    <a:pt x="480" y="66"/>
                  </a:lnTo>
                  <a:lnTo>
                    <a:pt x="474" y="60"/>
                  </a:lnTo>
                  <a:lnTo>
                    <a:pt x="456" y="60"/>
                  </a:lnTo>
                  <a:lnTo>
                    <a:pt x="450" y="54"/>
                  </a:lnTo>
                  <a:lnTo>
                    <a:pt x="444" y="54"/>
                  </a:lnTo>
                  <a:lnTo>
                    <a:pt x="438" y="48"/>
                  </a:lnTo>
                  <a:lnTo>
                    <a:pt x="426" y="48"/>
                  </a:lnTo>
                  <a:lnTo>
                    <a:pt x="420" y="42"/>
                  </a:lnTo>
                  <a:lnTo>
                    <a:pt x="396" y="42"/>
                  </a:lnTo>
                  <a:lnTo>
                    <a:pt x="384" y="54"/>
                  </a:lnTo>
                  <a:lnTo>
                    <a:pt x="342" y="54"/>
                  </a:lnTo>
                  <a:lnTo>
                    <a:pt x="342" y="72"/>
                  </a:lnTo>
                  <a:lnTo>
                    <a:pt x="300" y="72"/>
                  </a:lnTo>
                  <a:lnTo>
                    <a:pt x="300" y="60"/>
                  </a:lnTo>
                  <a:lnTo>
                    <a:pt x="312" y="48"/>
                  </a:lnTo>
                  <a:lnTo>
                    <a:pt x="312" y="42"/>
                  </a:lnTo>
                  <a:lnTo>
                    <a:pt x="318" y="30"/>
                  </a:lnTo>
                  <a:lnTo>
                    <a:pt x="294" y="42"/>
                  </a:lnTo>
                  <a:lnTo>
                    <a:pt x="252" y="36"/>
                  </a:lnTo>
                  <a:lnTo>
                    <a:pt x="246" y="30"/>
                  </a:lnTo>
                  <a:lnTo>
                    <a:pt x="246" y="18"/>
                  </a:lnTo>
                  <a:lnTo>
                    <a:pt x="240" y="6"/>
                  </a:lnTo>
                  <a:lnTo>
                    <a:pt x="234" y="6"/>
                  </a:lnTo>
                  <a:lnTo>
                    <a:pt x="234" y="12"/>
                  </a:lnTo>
                  <a:lnTo>
                    <a:pt x="228" y="6"/>
                  </a:lnTo>
                  <a:lnTo>
                    <a:pt x="204" y="6"/>
                  </a:lnTo>
                  <a:lnTo>
                    <a:pt x="198" y="0"/>
                  </a:lnTo>
                  <a:lnTo>
                    <a:pt x="168" y="0"/>
                  </a:lnTo>
                  <a:lnTo>
                    <a:pt x="192" y="36"/>
                  </a:lnTo>
                  <a:lnTo>
                    <a:pt x="180" y="48"/>
                  </a:lnTo>
                  <a:lnTo>
                    <a:pt x="198" y="72"/>
                  </a:lnTo>
                  <a:lnTo>
                    <a:pt x="216" y="90"/>
                  </a:lnTo>
                  <a:lnTo>
                    <a:pt x="186" y="78"/>
                  </a:lnTo>
                  <a:lnTo>
                    <a:pt x="162" y="84"/>
                  </a:lnTo>
                  <a:lnTo>
                    <a:pt x="162" y="108"/>
                  </a:lnTo>
                  <a:lnTo>
                    <a:pt x="132" y="108"/>
                  </a:lnTo>
                  <a:lnTo>
                    <a:pt x="126" y="96"/>
                  </a:lnTo>
                  <a:lnTo>
                    <a:pt x="84" y="96"/>
                  </a:lnTo>
                  <a:lnTo>
                    <a:pt x="84" y="126"/>
                  </a:lnTo>
                  <a:lnTo>
                    <a:pt x="90" y="126"/>
                  </a:lnTo>
                  <a:lnTo>
                    <a:pt x="84" y="132"/>
                  </a:lnTo>
                  <a:lnTo>
                    <a:pt x="90" y="144"/>
                  </a:lnTo>
                  <a:lnTo>
                    <a:pt x="78" y="150"/>
                  </a:lnTo>
                  <a:lnTo>
                    <a:pt x="72" y="150"/>
                  </a:lnTo>
                  <a:lnTo>
                    <a:pt x="72" y="168"/>
                  </a:lnTo>
                  <a:lnTo>
                    <a:pt x="78" y="174"/>
                  </a:lnTo>
                  <a:lnTo>
                    <a:pt x="66" y="174"/>
                  </a:lnTo>
                  <a:lnTo>
                    <a:pt x="54" y="180"/>
                  </a:lnTo>
                  <a:lnTo>
                    <a:pt x="48" y="180"/>
                  </a:lnTo>
                  <a:lnTo>
                    <a:pt x="48" y="186"/>
                  </a:lnTo>
                  <a:lnTo>
                    <a:pt x="54" y="192"/>
                  </a:lnTo>
                  <a:lnTo>
                    <a:pt x="60" y="192"/>
                  </a:lnTo>
                  <a:lnTo>
                    <a:pt x="72" y="204"/>
                  </a:lnTo>
                  <a:lnTo>
                    <a:pt x="72" y="210"/>
                  </a:lnTo>
                  <a:lnTo>
                    <a:pt x="66" y="210"/>
                  </a:lnTo>
                  <a:lnTo>
                    <a:pt x="60" y="216"/>
                  </a:lnTo>
                  <a:lnTo>
                    <a:pt x="54" y="228"/>
                  </a:lnTo>
                  <a:lnTo>
                    <a:pt x="48" y="228"/>
                  </a:lnTo>
                  <a:lnTo>
                    <a:pt x="42" y="234"/>
                  </a:lnTo>
                  <a:lnTo>
                    <a:pt x="42" y="240"/>
                  </a:lnTo>
                  <a:lnTo>
                    <a:pt x="18" y="240"/>
                  </a:lnTo>
                  <a:lnTo>
                    <a:pt x="12" y="234"/>
                  </a:lnTo>
                  <a:lnTo>
                    <a:pt x="6" y="234"/>
                  </a:lnTo>
                  <a:lnTo>
                    <a:pt x="12" y="258"/>
                  </a:lnTo>
                  <a:lnTo>
                    <a:pt x="12" y="264"/>
                  </a:lnTo>
                  <a:lnTo>
                    <a:pt x="18" y="270"/>
                  </a:lnTo>
                  <a:lnTo>
                    <a:pt x="18" y="276"/>
                  </a:lnTo>
                  <a:lnTo>
                    <a:pt x="6" y="282"/>
                  </a:lnTo>
                  <a:lnTo>
                    <a:pt x="0" y="288"/>
                  </a:lnTo>
                  <a:lnTo>
                    <a:pt x="6" y="294"/>
                  </a:lnTo>
                  <a:lnTo>
                    <a:pt x="6" y="306"/>
                  </a:lnTo>
                  <a:lnTo>
                    <a:pt x="0" y="312"/>
                  </a:lnTo>
                  <a:lnTo>
                    <a:pt x="0" y="324"/>
                  </a:lnTo>
                  <a:lnTo>
                    <a:pt x="12" y="324"/>
                  </a:lnTo>
                  <a:lnTo>
                    <a:pt x="24" y="336"/>
                  </a:lnTo>
                  <a:lnTo>
                    <a:pt x="24" y="354"/>
                  </a:lnTo>
                  <a:lnTo>
                    <a:pt x="30" y="360"/>
                  </a:lnTo>
                  <a:lnTo>
                    <a:pt x="18" y="360"/>
                  </a:lnTo>
                  <a:lnTo>
                    <a:pt x="12" y="366"/>
                  </a:lnTo>
                  <a:lnTo>
                    <a:pt x="12" y="384"/>
                  </a:lnTo>
                  <a:lnTo>
                    <a:pt x="18" y="390"/>
                  </a:lnTo>
                  <a:lnTo>
                    <a:pt x="24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30" y="41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8" name="Google Shape;248;p7"/>
            <p:cNvSpPr/>
            <p:nvPr/>
          </p:nvSpPr>
          <p:spPr>
            <a:xfrm>
              <a:off x="5284788" y="2241550"/>
              <a:ext cx="187325" cy="85725"/>
            </a:xfrm>
            <a:custGeom>
              <a:rect b="b" l="l" r="r" t="t"/>
              <a:pathLst>
                <a:path extrusionOk="0" h="210" w="462">
                  <a:moveTo>
                    <a:pt x="6" y="18"/>
                  </a:moveTo>
                  <a:lnTo>
                    <a:pt x="12" y="18"/>
                  </a:lnTo>
                  <a:lnTo>
                    <a:pt x="18" y="24"/>
                  </a:lnTo>
                  <a:lnTo>
                    <a:pt x="30" y="30"/>
                  </a:lnTo>
                  <a:lnTo>
                    <a:pt x="42" y="42"/>
                  </a:lnTo>
                  <a:lnTo>
                    <a:pt x="60" y="48"/>
                  </a:lnTo>
                  <a:lnTo>
                    <a:pt x="72" y="54"/>
                  </a:lnTo>
                  <a:lnTo>
                    <a:pt x="78" y="54"/>
                  </a:lnTo>
                  <a:lnTo>
                    <a:pt x="84" y="60"/>
                  </a:lnTo>
                  <a:lnTo>
                    <a:pt x="96" y="66"/>
                  </a:lnTo>
                  <a:lnTo>
                    <a:pt x="102" y="78"/>
                  </a:lnTo>
                  <a:lnTo>
                    <a:pt x="114" y="84"/>
                  </a:lnTo>
                  <a:lnTo>
                    <a:pt x="114" y="96"/>
                  </a:lnTo>
                  <a:lnTo>
                    <a:pt x="120" y="114"/>
                  </a:lnTo>
                  <a:lnTo>
                    <a:pt x="120" y="132"/>
                  </a:lnTo>
                  <a:lnTo>
                    <a:pt x="126" y="138"/>
                  </a:lnTo>
                  <a:lnTo>
                    <a:pt x="132" y="150"/>
                  </a:lnTo>
                  <a:lnTo>
                    <a:pt x="138" y="156"/>
                  </a:lnTo>
                  <a:lnTo>
                    <a:pt x="138" y="162"/>
                  </a:lnTo>
                  <a:lnTo>
                    <a:pt x="132" y="168"/>
                  </a:lnTo>
                  <a:lnTo>
                    <a:pt x="168" y="174"/>
                  </a:lnTo>
                  <a:lnTo>
                    <a:pt x="174" y="168"/>
                  </a:lnTo>
                  <a:lnTo>
                    <a:pt x="186" y="162"/>
                  </a:lnTo>
                  <a:lnTo>
                    <a:pt x="198" y="162"/>
                  </a:lnTo>
                  <a:lnTo>
                    <a:pt x="210" y="168"/>
                  </a:lnTo>
                  <a:lnTo>
                    <a:pt x="216" y="174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46" y="192"/>
                  </a:lnTo>
                  <a:lnTo>
                    <a:pt x="246" y="198"/>
                  </a:lnTo>
                  <a:lnTo>
                    <a:pt x="252" y="204"/>
                  </a:lnTo>
                  <a:lnTo>
                    <a:pt x="276" y="198"/>
                  </a:lnTo>
                  <a:lnTo>
                    <a:pt x="282" y="192"/>
                  </a:lnTo>
                  <a:lnTo>
                    <a:pt x="336" y="198"/>
                  </a:lnTo>
                  <a:lnTo>
                    <a:pt x="336" y="180"/>
                  </a:lnTo>
                  <a:lnTo>
                    <a:pt x="342" y="180"/>
                  </a:lnTo>
                  <a:lnTo>
                    <a:pt x="348" y="186"/>
                  </a:lnTo>
                  <a:lnTo>
                    <a:pt x="354" y="186"/>
                  </a:lnTo>
                  <a:lnTo>
                    <a:pt x="354" y="180"/>
                  </a:lnTo>
                  <a:lnTo>
                    <a:pt x="366" y="168"/>
                  </a:lnTo>
                  <a:lnTo>
                    <a:pt x="390" y="168"/>
                  </a:lnTo>
                  <a:lnTo>
                    <a:pt x="396" y="174"/>
                  </a:lnTo>
                  <a:lnTo>
                    <a:pt x="396" y="180"/>
                  </a:lnTo>
                  <a:lnTo>
                    <a:pt x="414" y="198"/>
                  </a:lnTo>
                  <a:lnTo>
                    <a:pt x="426" y="192"/>
                  </a:lnTo>
                  <a:lnTo>
                    <a:pt x="438" y="192"/>
                  </a:lnTo>
                  <a:lnTo>
                    <a:pt x="456" y="210"/>
                  </a:lnTo>
                  <a:lnTo>
                    <a:pt x="462" y="204"/>
                  </a:lnTo>
                  <a:lnTo>
                    <a:pt x="456" y="192"/>
                  </a:lnTo>
                  <a:lnTo>
                    <a:pt x="450" y="186"/>
                  </a:lnTo>
                  <a:lnTo>
                    <a:pt x="444" y="174"/>
                  </a:lnTo>
                  <a:lnTo>
                    <a:pt x="438" y="168"/>
                  </a:lnTo>
                  <a:lnTo>
                    <a:pt x="432" y="168"/>
                  </a:lnTo>
                  <a:lnTo>
                    <a:pt x="414" y="150"/>
                  </a:lnTo>
                  <a:lnTo>
                    <a:pt x="420" y="144"/>
                  </a:lnTo>
                  <a:lnTo>
                    <a:pt x="432" y="144"/>
                  </a:lnTo>
                  <a:lnTo>
                    <a:pt x="420" y="132"/>
                  </a:lnTo>
                  <a:lnTo>
                    <a:pt x="408" y="126"/>
                  </a:lnTo>
                  <a:lnTo>
                    <a:pt x="396" y="114"/>
                  </a:lnTo>
                  <a:lnTo>
                    <a:pt x="378" y="114"/>
                  </a:lnTo>
                  <a:lnTo>
                    <a:pt x="378" y="108"/>
                  </a:lnTo>
                  <a:lnTo>
                    <a:pt x="384" y="102"/>
                  </a:lnTo>
                  <a:lnTo>
                    <a:pt x="384" y="90"/>
                  </a:lnTo>
                  <a:lnTo>
                    <a:pt x="354" y="84"/>
                  </a:lnTo>
                  <a:lnTo>
                    <a:pt x="342" y="72"/>
                  </a:lnTo>
                  <a:lnTo>
                    <a:pt x="330" y="66"/>
                  </a:lnTo>
                  <a:lnTo>
                    <a:pt x="300" y="66"/>
                  </a:lnTo>
                  <a:lnTo>
                    <a:pt x="300" y="72"/>
                  </a:lnTo>
                  <a:lnTo>
                    <a:pt x="288" y="72"/>
                  </a:lnTo>
                  <a:lnTo>
                    <a:pt x="282" y="78"/>
                  </a:lnTo>
                  <a:lnTo>
                    <a:pt x="258" y="78"/>
                  </a:lnTo>
                  <a:lnTo>
                    <a:pt x="246" y="72"/>
                  </a:lnTo>
                  <a:lnTo>
                    <a:pt x="240" y="72"/>
                  </a:lnTo>
                  <a:lnTo>
                    <a:pt x="240" y="66"/>
                  </a:lnTo>
                  <a:lnTo>
                    <a:pt x="192" y="36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44" y="30"/>
                  </a:lnTo>
                  <a:lnTo>
                    <a:pt x="84" y="18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36" y="0"/>
                  </a:lnTo>
                  <a:lnTo>
                    <a:pt x="24" y="0"/>
                  </a:lnTo>
                  <a:lnTo>
                    <a:pt x="0" y="18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49" name="Google Shape;249;p7"/>
            <p:cNvSpPr/>
            <p:nvPr/>
          </p:nvSpPr>
          <p:spPr>
            <a:xfrm>
              <a:off x="3730626" y="3216275"/>
              <a:ext cx="87313" cy="20638"/>
            </a:xfrm>
            <a:custGeom>
              <a:rect b="b" l="l" r="r" t="t"/>
              <a:pathLst>
                <a:path extrusionOk="0" h="54" w="216">
                  <a:moveTo>
                    <a:pt x="18" y="18"/>
                  </a:moveTo>
                  <a:lnTo>
                    <a:pt x="12" y="24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54"/>
                  </a:lnTo>
                  <a:lnTo>
                    <a:pt x="72" y="54"/>
                  </a:lnTo>
                  <a:lnTo>
                    <a:pt x="72" y="42"/>
                  </a:lnTo>
                  <a:lnTo>
                    <a:pt x="84" y="42"/>
                  </a:lnTo>
                  <a:lnTo>
                    <a:pt x="90" y="36"/>
                  </a:lnTo>
                  <a:lnTo>
                    <a:pt x="114" y="36"/>
                  </a:lnTo>
                  <a:lnTo>
                    <a:pt x="120" y="24"/>
                  </a:lnTo>
                  <a:lnTo>
                    <a:pt x="126" y="18"/>
                  </a:lnTo>
                  <a:lnTo>
                    <a:pt x="132" y="24"/>
                  </a:lnTo>
                  <a:lnTo>
                    <a:pt x="144" y="30"/>
                  </a:lnTo>
                  <a:lnTo>
                    <a:pt x="150" y="42"/>
                  </a:lnTo>
                  <a:lnTo>
                    <a:pt x="168" y="48"/>
                  </a:lnTo>
                  <a:lnTo>
                    <a:pt x="192" y="48"/>
                  </a:lnTo>
                  <a:lnTo>
                    <a:pt x="198" y="42"/>
                  </a:lnTo>
                  <a:lnTo>
                    <a:pt x="210" y="36"/>
                  </a:lnTo>
                  <a:lnTo>
                    <a:pt x="216" y="30"/>
                  </a:lnTo>
                  <a:lnTo>
                    <a:pt x="216" y="24"/>
                  </a:lnTo>
                  <a:lnTo>
                    <a:pt x="210" y="18"/>
                  </a:lnTo>
                  <a:lnTo>
                    <a:pt x="186" y="18"/>
                  </a:lnTo>
                  <a:lnTo>
                    <a:pt x="180" y="24"/>
                  </a:lnTo>
                  <a:lnTo>
                    <a:pt x="168" y="24"/>
                  </a:lnTo>
                  <a:lnTo>
                    <a:pt x="162" y="12"/>
                  </a:lnTo>
                  <a:lnTo>
                    <a:pt x="156" y="6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18" y="12"/>
                  </a:lnTo>
                  <a:lnTo>
                    <a:pt x="18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0" name="Google Shape;250;p7"/>
            <p:cNvSpPr/>
            <p:nvPr/>
          </p:nvSpPr>
          <p:spPr>
            <a:xfrm>
              <a:off x="4460876" y="3587750"/>
              <a:ext cx="169863" cy="207963"/>
            </a:xfrm>
            <a:custGeom>
              <a:rect b="b" l="l" r="r" t="t"/>
              <a:pathLst>
                <a:path extrusionOk="0" h="510" w="420">
                  <a:moveTo>
                    <a:pt x="420" y="240"/>
                  </a:moveTo>
                  <a:lnTo>
                    <a:pt x="414" y="234"/>
                  </a:lnTo>
                  <a:lnTo>
                    <a:pt x="396" y="234"/>
                  </a:lnTo>
                  <a:lnTo>
                    <a:pt x="390" y="216"/>
                  </a:lnTo>
                  <a:lnTo>
                    <a:pt x="372" y="210"/>
                  </a:lnTo>
                  <a:lnTo>
                    <a:pt x="372" y="174"/>
                  </a:lnTo>
                  <a:lnTo>
                    <a:pt x="384" y="150"/>
                  </a:lnTo>
                  <a:lnTo>
                    <a:pt x="396" y="150"/>
                  </a:lnTo>
                  <a:lnTo>
                    <a:pt x="402" y="144"/>
                  </a:lnTo>
                  <a:lnTo>
                    <a:pt x="408" y="132"/>
                  </a:lnTo>
                  <a:lnTo>
                    <a:pt x="414" y="126"/>
                  </a:lnTo>
                  <a:lnTo>
                    <a:pt x="414" y="114"/>
                  </a:lnTo>
                  <a:lnTo>
                    <a:pt x="402" y="108"/>
                  </a:lnTo>
                  <a:lnTo>
                    <a:pt x="402" y="90"/>
                  </a:lnTo>
                  <a:lnTo>
                    <a:pt x="396" y="84"/>
                  </a:lnTo>
                  <a:lnTo>
                    <a:pt x="396" y="78"/>
                  </a:lnTo>
                  <a:lnTo>
                    <a:pt x="384" y="78"/>
                  </a:lnTo>
                  <a:lnTo>
                    <a:pt x="378" y="72"/>
                  </a:lnTo>
                  <a:lnTo>
                    <a:pt x="360" y="72"/>
                  </a:lnTo>
                  <a:lnTo>
                    <a:pt x="360" y="90"/>
                  </a:lnTo>
                  <a:lnTo>
                    <a:pt x="354" y="96"/>
                  </a:lnTo>
                  <a:lnTo>
                    <a:pt x="330" y="96"/>
                  </a:lnTo>
                  <a:lnTo>
                    <a:pt x="324" y="90"/>
                  </a:lnTo>
                  <a:lnTo>
                    <a:pt x="318" y="54"/>
                  </a:lnTo>
                  <a:lnTo>
                    <a:pt x="336" y="24"/>
                  </a:lnTo>
                  <a:lnTo>
                    <a:pt x="336" y="6"/>
                  </a:lnTo>
                  <a:lnTo>
                    <a:pt x="288" y="12"/>
                  </a:lnTo>
                  <a:lnTo>
                    <a:pt x="282" y="12"/>
                  </a:lnTo>
                  <a:lnTo>
                    <a:pt x="270" y="6"/>
                  </a:lnTo>
                  <a:lnTo>
                    <a:pt x="264" y="6"/>
                  </a:lnTo>
                  <a:lnTo>
                    <a:pt x="252" y="18"/>
                  </a:lnTo>
                  <a:lnTo>
                    <a:pt x="222" y="18"/>
                  </a:lnTo>
                  <a:lnTo>
                    <a:pt x="210" y="0"/>
                  </a:lnTo>
                  <a:lnTo>
                    <a:pt x="192" y="18"/>
                  </a:lnTo>
                  <a:lnTo>
                    <a:pt x="186" y="54"/>
                  </a:lnTo>
                  <a:lnTo>
                    <a:pt x="192" y="60"/>
                  </a:lnTo>
                  <a:lnTo>
                    <a:pt x="192" y="90"/>
                  </a:lnTo>
                  <a:lnTo>
                    <a:pt x="186" y="108"/>
                  </a:lnTo>
                  <a:lnTo>
                    <a:pt x="186" y="114"/>
                  </a:lnTo>
                  <a:lnTo>
                    <a:pt x="84" y="114"/>
                  </a:lnTo>
                  <a:lnTo>
                    <a:pt x="84" y="108"/>
                  </a:lnTo>
                  <a:lnTo>
                    <a:pt x="72" y="108"/>
                  </a:lnTo>
                  <a:lnTo>
                    <a:pt x="60" y="120"/>
                  </a:lnTo>
                  <a:lnTo>
                    <a:pt x="60" y="126"/>
                  </a:lnTo>
                  <a:lnTo>
                    <a:pt x="66" y="132"/>
                  </a:lnTo>
                  <a:lnTo>
                    <a:pt x="66" y="144"/>
                  </a:lnTo>
                  <a:lnTo>
                    <a:pt x="72" y="150"/>
                  </a:lnTo>
                  <a:lnTo>
                    <a:pt x="72" y="162"/>
                  </a:lnTo>
                  <a:lnTo>
                    <a:pt x="48" y="162"/>
                  </a:lnTo>
                  <a:lnTo>
                    <a:pt x="48" y="210"/>
                  </a:lnTo>
                  <a:lnTo>
                    <a:pt x="42" y="228"/>
                  </a:lnTo>
                  <a:lnTo>
                    <a:pt x="36" y="240"/>
                  </a:lnTo>
                  <a:lnTo>
                    <a:pt x="30" y="246"/>
                  </a:lnTo>
                  <a:lnTo>
                    <a:pt x="18" y="252"/>
                  </a:lnTo>
                  <a:lnTo>
                    <a:pt x="0" y="252"/>
                  </a:lnTo>
                  <a:lnTo>
                    <a:pt x="30" y="306"/>
                  </a:lnTo>
                  <a:lnTo>
                    <a:pt x="42" y="294"/>
                  </a:lnTo>
                  <a:lnTo>
                    <a:pt x="54" y="312"/>
                  </a:lnTo>
                  <a:lnTo>
                    <a:pt x="48" y="318"/>
                  </a:lnTo>
                  <a:lnTo>
                    <a:pt x="48" y="330"/>
                  </a:lnTo>
                  <a:lnTo>
                    <a:pt x="42" y="336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66" y="348"/>
                  </a:lnTo>
                  <a:lnTo>
                    <a:pt x="72" y="390"/>
                  </a:lnTo>
                  <a:lnTo>
                    <a:pt x="102" y="396"/>
                  </a:lnTo>
                  <a:lnTo>
                    <a:pt x="96" y="408"/>
                  </a:lnTo>
                  <a:lnTo>
                    <a:pt x="144" y="462"/>
                  </a:lnTo>
                  <a:lnTo>
                    <a:pt x="138" y="468"/>
                  </a:lnTo>
                  <a:lnTo>
                    <a:pt x="174" y="510"/>
                  </a:lnTo>
                  <a:lnTo>
                    <a:pt x="180" y="492"/>
                  </a:lnTo>
                  <a:lnTo>
                    <a:pt x="204" y="480"/>
                  </a:lnTo>
                  <a:lnTo>
                    <a:pt x="222" y="498"/>
                  </a:lnTo>
                  <a:lnTo>
                    <a:pt x="228" y="492"/>
                  </a:lnTo>
                  <a:lnTo>
                    <a:pt x="228" y="456"/>
                  </a:lnTo>
                  <a:lnTo>
                    <a:pt x="210" y="444"/>
                  </a:lnTo>
                  <a:lnTo>
                    <a:pt x="228" y="432"/>
                  </a:lnTo>
                  <a:lnTo>
                    <a:pt x="198" y="414"/>
                  </a:lnTo>
                  <a:lnTo>
                    <a:pt x="210" y="414"/>
                  </a:lnTo>
                  <a:lnTo>
                    <a:pt x="210" y="402"/>
                  </a:lnTo>
                  <a:lnTo>
                    <a:pt x="204" y="396"/>
                  </a:lnTo>
                  <a:lnTo>
                    <a:pt x="204" y="378"/>
                  </a:lnTo>
                  <a:lnTo>
                    <a:pt x="210" y="378"/>
                  </a:lnTo>
                  <a:lnTo>
                    <a:pt x="216" y="384"/>
                  </a:lnTo>
                  <a:lnTo>
                    <a:pt x="228" y="384"/>
                  </a:lnTo>
                  <a:lnTo>
                    <a:pt x="240" y="390"/>
                  </a:lnTo>
                  <a:lnTo>
                    <a:pt x="258" y="390"/>
                  </a:lnTo>
                  <a:lnTo>
                    <a:pt x="264" y="384"/>
                  </a:lnTo>
                  <a:lnTo>
                    <a:pt x="270" y="372"/>
                  </a:lnTo>
                  <a:lnTo>
                    <a:pt x="282" y="366"/>
                  </a:lnTo>
                  <a:lnTo>
                    <a:pt x="264" y="348"/>
                  </a:lnTo>
                  <a:lnTo>
                    <a:pt x="264" y="342"/>
                  </a:lnTo>
                  <a:lnTo>
                    <a:pt x="294" y="342"/>
                  </a:lnTo>
                  <a:lnTo>
                    <a:pt x="312" y="384"/>
                  </a:lnTo>
                  <a:lnTo>
                    <a:pt x="342" y="384"/>
                  </a:lnTo>
                  <a:lnTo>
                    <a:pt x="348" y="378"/>
                  </a:lnTo>
                  <a:lnTo>
                    <a:pt x="354" y="366"/>
                  </a:lnTo>
                  <a:lnTo>
                    <a:pt x="360" y="360"/>
                  </a:lnTo>
                  <a:lnTo>
                    <a:pt x="366" y="360"/>
                  </a:lnTo>
                  <a:lnTo>
                    <a:pt x="366" y="390"/>
                  </a:lnTo>
                  <a:lnTo>
                    <a:pt x="372" y="396"/>
                  </a:lnTo>
                  <a:lnTo>
                    <a:pt x="384" y="396"/>
                  </a:lnTo>
                  <a:lnTo>
                    <a:pt x="390" y="390"/>
                  </a:lnTo>
                  <a:lnTo>
                    <a:pt x="396" y="378"/>
                  </a:lnTo>
                  <a:lnTo>
                    <a:pt x="396" y="354"/>
                  </a:lnTo>
                  <a:lnTo>
                    <a:pt x="408" y="348"/>
                  </a:lnTo>
                  <a:lnTo>
                    <a:pt x="414" y="342"/>
                  </a:lnTo>
                  <a:lnTo>
                    <a:pt x="408" y="318"/>
                  </a:lnTo>
                  <a:lnTo>
                    <a:pt x="414" y="306"/>
                  </a:lnTo>
                  <a:lnTo>
                    <a:pt x="414" y="258"/>
                  </a:lnTo>
                  <a:lnTo>
                    <a:pt x="420" y="252"/>
                  </a:lnTo>
                  <a:lnTo>
                    <a:pt x="420" y="24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1" name="Google Shape;251;p7"/>
            <p:cNvSpPr/>
            <p:nvPr/>
          </p:nvSpPr>
          <p:spPr>
            <a:xfrm>
              <a:off x="4119563" y="1998663"/>
              <a:ext cx="369888" cy="319088"/>
            </a:xfrm>
            <a:custGeom>
              <a:rect b="b" l="l" r="r" t="t"/>
              <a:pathLst>
                <a:path extrusionOk="0" h="198" w="230">
                  <a:moveTo>
                    <a:pt x="230" y="172"/>
                  </a:moveTo>
                  <a:lnTo>
                    <a:pt x="230" y="172"/>
                  </a:lnTo>
                  <a:lnTo>
                    <a:pt x="230" y="166"/>
                  </a:lnTo>
                  <a:lnTo>
                    <a:pt x="228" y="166"/>
                  </a:lnTo>
                  <a:lnTo>
                    <a:pt x="224" y="168"/>
                  </a:lnTo>
                  <a:lnTo>
                    <a:pt x="224" y="170"/>
                  </a:lnTo>
                  <a:lnTo>
                    <a:pt x="220" y="172"/>
                  </a:lnTo>
                  <a:lnTo>
                    <a:pt x="218" y="174"/>
                  </a:lnTo>
                  <a:lnTo>
                    <a:pt x="216" y="178"/>
                  </a:lnTo>
                  <a:lnTo>
                    <a:pt x="216" y="182"/>
                  </a:lnTo>
                  <a:lnTo>
                    <a:pt x="218" y="186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22" y="196"/>
                  </a:lnTo>
                  <a:lnTo>
                    <a:pt x="224" y="198"/>
                  </a:lnTo>
                  <a:lnTo>
                    <a:pt x="230" y="192"/>
                  </a:lnTo>
                  <a:lnTo>
                    <a:pt x="230" y="186"/>
                  </a:lnTo>
                  <a:lnTo>
                    <a:pt x="228" y="186"/>
                  </a:lnTo>
                  <a:lnTo>
                    <a:pt x="230" y="184"/>
                  </a:lnTo>
                  <a:lnTo>
                    <a:pt x="230" y="172"/>
                  </a:lnTo>
                  <a:close/>
                  <a:moveTo>
                    <a:pt x="198" y="40"/>
                  </a:moveTo>
                  <a:lnTo>
                    <a:pt x="198" y="40"/>
                  </a:lnTo>
                  <a:lnTo>
                    <a:pt x="196" y="40"/>
                  </a:lnTo>
                  <a:lnTo>
                    <a:pt x="192" y="40"/>
                  </a:lnTo>
                  <a:lnTo>
                    <a:pt x="190" y="40"/>
                  </a:lnTo>
                  <a:lnTo>
                    <a:pt x="184" y="40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2" y="32"/>
                  </a:lnTo>
                  <a:lnTo>
                    <a:pt x="178" y="30"/>
                  </a:lnTo>
                  <a:lnTo>
                    <a:pt x="174" y="34"/>
                  </a:lnTo>
                  <a:lnTo>
                    <a:pt x="172" y="32"/>
                  </a:lnTo>
                  <a:lnTo>
                    <a:pt x="166" y="32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58" y="28"/>
                  </a:lnTo>
                  <a:lnTo>
                    <a:pt x="156" y="28"/>
                  </a:lnTo>
                  <a:lnTo>
                    <a:pt x="156" y="22"/>
                  </a:lnTo>
                  <a:lnTo>
                    <a:pt x="152" y="24"/>
                  </a:lnTo>
                  <a:lnTo>
                    <a:pt x="146" y="24"/>
                  </a:lnTo>
                  <a:lnTo>
                    <a:pt x="146" y="18"/>
                  </a:lnTo>
                  <a:lnTo>
                    <a:pt x="144" y="16"/>
                  </a:lnTo>
                  <a:lnTo>
                    <a:pt x="142" y="14"/>
                  </a:lnTo>
                  <a:lnTo>
                    <a:pt x="136" y="14"/>
                  </a:lnTo>
                  <a:lnTo>
                    <a:pt x="132" y="12"/>
                  </a:lnTo>
                  <a:lnTo>
                    <a:pt x="126" y="10"/>
                  </a:lnTo>
                  <a:lnTo>
                    <a:pt x="126" y="6"/>
                  </a:lnTo>
                  <a:lnTo>
                    <a:pt x="126" y="0"/>
                  </a:lnTo>
                  <a:lnTo>
                    <a:pt x="118" y="0"/>
                  </a:lnTo>
                  <a:lnTo>
                    <a:pt x="114" y="2"/>
                  </a:lnTo>
                  <a:lnTo>
                    <a:pt x="112" y="2"/>
                  </a:lnTo>
                  <a:lnTo>
                    <a:pt x="110" y="4"/>
                  </a:lnTo>
                  <a:lnTo>
                    <a:pt x="104" y="4"/>
                  </a:lnTo>
                  <a:lnTo>
                    <a:pt x="104" y="6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6" y="14"/>
                  </a:lnTo>
                  <a:lnTo>
                    <a:pt x="106" y="20"/>
                  </a:lnTo>
                  <a:lnTo>
                    <a:pt x="104" y="22"/>
                  </a:lnTo>
                  <a:lnTo>
                    <a:pt x="98" y="24"/>
                  </a:lnTo>
                  <a:lnTo>
                    <a:pt x="92" y="24"/>
                  </a:lnTo>
                  <a:lnTo>
                    <a:pt x="82" y="32"/>
                  </a:lnTo>
                  <a:lnTo>
                    <a:pt x="86" y="34"/>
                  </a:lnTo>
                  <a:lnTo>
                    <a:pt x="84" y="34"/>
                  </a:lnTo>
                  <a:lnTo>
                    <a:pt x="82" y="34"/>
                  </a:lnTo>
                  <a:lnTo>
                    <a:pt x="76" y="38"/>
                  </a:lnTo>
                  <a:lnTo>
                    <a:pt x="68" y="38"/>
                  </a:lnTo>
                  <a:lnTo>
                    <a:pt x="66" y="36"/>
                  </a:lnTo>
                  <a:lnTo>
                    <a:pt x="60" y="30"/>
                  </a:lnTo>
                  <a:lnTo>
                    <a:pt x="58" y="30"/>
                  </a:lnTo>
                  <a:lnTo>
                    <a:pt x="56" y="28"/>
                  </a:lnTo>
                  <a:lnTo>
                    <a:pt x="52" y="28"/>
                  </a:lnTo>
                  <a:lnTo>
                    <a:pt x="52" y="30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8"/>
                  </a:lnTo>
                  <a:lnTo>
                    <a:pt x="58" y="40"/>
                  </a:lnTo>
                  <a:lnTo>
                    <a:pt x="58" y="46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48" y="48"/>
                  </a:lnTo>
                  <a:lnTo>
                    <a:pt x="38" y="48"/>
                  </a:lnTo>
                  <a:lnTo>
                    <a:pt x="38" y="54"/>
                  </a:lnTo>
                  <a:lnTo>
                    <a:pt x="36" y="52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6" y="48"/>
                  </a:lnTo>
                  <a:lnTo>
                    <a:pt x="12" y="50"/>
                  </a:lnTo>
                  <a:lnTo>
                    <a:pt x="8" y="50"/>
                  </a:lnTo>
                  <a:lnTo>
                    <a:pt x="6" y="52"/>
                  </a:lnTo>
                  <a:lnTo>
                    <a:pt x="4" y="54"/>
                  </a:lnTo>
                  <a:lnTo>
                    <a:pt x="6" y="56"/>
                  </a:lnTo>
                  <a:lnTo>
                    <a:pt x="8" y="56"/>
                  </a:lnTo>
                  <a:lnTo>
                    <a:pt x="10" y="58"/>
                  </a:lnTo>
                  <a:lnTo>
                    <a:pt x="10" y="60"/>
                  </a:lnTo>
                  <a:lnTo>
                    <a:pt x="6" y="60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62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26" y="72"/>
                  </a:lnTo>
                  <a:lnTo>
                    <a:pt x="32" y="72"/>
                  </a:lnTo>
                  <a:lnTo>
                    <a:pt x="38" y="76"/>
                  </a:lnTo>
                  <a:lnTo>
                    <a:pt x="48" y="76"/>
                  </a:lnTo>
                  <a:lnTo>
                    <a:pt x="40" y="80"/>
                  </a:lnTo>
                  <a:lnTo>
                    <a:pt x="42" y="84"/>
                  </a:lnTo>
                  <a:lnTo>
                    <a:pt x="44" y="86"/>
                  </a:lnTo>
                  <a:lnTo>
                    <a:pt x="46" y="92"/>
                  </a:lnTo>
                  <a:lnTo>
                    <a:pt x="52" y="96"/>
                  </a:lnTo>
                  <a:lnTo>
                    <a:pt x="58" y="96"/>
                  </a:lnTo>
                  <a:lnTo>
                    <a:pt x="58" y="106"/>
                  </a:lnTo>
                  <a:lnTo>
                    <a:pt x="62" y="114"/>
                  </a:lnTo>
                  <a:lnTo>
                    <a:pt x="66" y="124"/>
                  </a:lnTo>
                  <a:lnTo>
                    <a:pt x="58" y="114"/>
                  </a:lnTo>
                  <a:lnTo>
                    <a:pt x="58" y="118"/>
                  </a:lnTo>
                  <a:lnTo>
                    <a:pt x="56" y="120"/>
                  </a:lnTo>
                  <a:lnTo>
                    <a:pt x="56" y="132"/>
                  </a:lnTo>
                  <a:lnTo>
                    <a:pt x="54" y="134"/>
                  </a:lnTo>
                  <a:lnTo>
                    <a:pt x="52" y="144"/>
                  </a:lnTo>
                  <a:lnTo>
                    <a:pt x="52" y="146"/>
                  </a:lnTo>
                  <a:lnTo>
                    <a:pt x="50" y="150"/>
                  </a:lnTo>
                  <a:lnTo>
                    <a:pt x="50" y="152"/>
                  </a:lnTo>
                  <a:lnTo>
                    <a:pt x="48" y="152"/>
                  </a:lnTo>
                  <a:lnTo>
                    <a:pt x="48" y="154"/>
                  </a:lnTo>
                  <a:lnTo>
                    <a:pt x="46" y="156"/>
                  </a:lnTo>
                  <a:lnTo>
                    <a:pt x="44" y="158"/>
                  </a:lnTo>
                  <a:lnTo>
                    <a:pt x="46" y="160"/>
                  </a:lnTo>
                  <a:lnTo>
                    <a:pt x="46" y="158"/>
                  </a:lnTo>
                  <a:lnTo>
                    <a:pt x="48" y="158"/>
                  </a:lnTo>
                  <a:lnTo>
                    <a:pt x="52" y="160"/>
                  </a:lnTo>
                  <a:lnTo>
                    <a:pt x="52" y="162"/>
                  </a:lnTo>
                  <a:lnTo>
                    <a:pt x="50" y="164"/>
                  </a:lnTo>
                  <a:lnTo>
                    <a:pt x="60" y="164"/>
                  </a:lnTo>
                  <a:lnTo>
                    <a:pt x="64" y="168"/>
                  </a:lnTo>
                  <a:lnTo>
                    <a:pt x="66" y="166"/>
                  </a:lnTo>
                  <a:lnTo>
                    <a:pt x="68" y="166"/>
                  </a:lnTo>
                  <a:lnTo>
                    <a:pt x="72" y="170"/>
                  </a:lnTo>
                  <a:lnTo>
                    <a:pt x="78" y="170"/>
                  </a:lnTo>
                  <a:lnTo>
                    <a:pt x="78" y="172"/>
                  </a:lnTo>
                  <a:lnTo>
                    <a:pt x="84" y="172"/>
                  </a:lnTo>
                  <a:lnTo>
                    <a:pt x="84" y="168"/>
                  </a:lnTo>
                  <a:lnTo>
                    <a:pt x="86" y="166"/>
                  </a:lnTo>
                  <a:lnTo>
                    <a:pt x="90" y="166"/>
                  </a:lnTo>
                  <a:lnTo>
                    <a:pt x="92" y="168"/>
                  </a:lnTo>
                  <a:lnTo>
                    <a:pt x="92" y="170"/>
                  </a:lnTo>
                  <a:lnTo>
                    <a:pt x="96" y="170"/>
                  </a:lnTo>
                  <a:lnTo>
                    <a:pt x="96" y="172"/>
                  </a:lnTo>
                  <a:lnTo>
                    <a:pt x="104" y="172"/>
                  </a:lnTo>
                  <a:lnTo>
                    <a:pt x="104" y="174"/>
                  </a:lnTo>
                  <a:lnTo>
                    <a:pt x="104" y="176"/>
                  </a:lnTo>
                  <a:lnTo>
                    <a:pt x="112" y="176"/>
                  </a:lnTo>
                  <a:lnTo>
                    <a:pt x="112" y="178"/>
                  </a:lnTo>
                  <a:lnTo>
                    <a:pt x="118" y="178"/>
                  </a:lnTo>
                  <a:lnTo>
                    <a:pt x="118" y="176"/>
                  </a:lnTo>
                  <a:lnTo>
                    <a:pt x="118" y="174"/>
                  </a:lnTo>
                  <a:lnTo>
                    <a:pt x="122" y="174"/>
                  </a:lnTo>
                  <a:lnTo>
                    <a:pt x="122" y="170"/>
                  </a:lnTo>
                  <a:lnTo>
                    <a:pt x="126" y="164"/>
                  </a:lnTo>
                  <a:lnTo>
                    <a:pt x="130" y="160"/>
                  </a:lnTo>
                  <a:lnTo>
                    <a:pt x="132" y="158"/>
                  </a:lnTo>
                  <a:lnTo>
                    <a:pt x="134" y="156"/>
                  </a:lnTo>
                  <a:lnTo>
                    <a:pt x="138" y="154"/>
                  </a:lnTo>
                  <a:lnTo>
                    <a:pt x="140" y="152"/>
                  </a:lnTo>
                  <a:lnTo>
                    <a:pt x="144" y="152"/>
                  </a:lnTo>
                  <a:lnTo>
                    <a:pt x="146" y="154"/>
                  </a:lnTo>
                  <a:lnTo>
                    <a:pt x="150" y="154"/>
                  </a:lnTo>
                  <a:lnTo>
                    <a:pt x="152" y="156"/>
                  </a:lnTo>
                  <a:lnTo>
                    <a:pt x="162" y="156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70" y="162"/>
                  </a:lnTo>
                  <a:lnTo>
                    <a:pt x="172" y="164"/>
                  </a:lnTo>
                  <a:lnTo>
                    <a:pt x="178" y="164"/>
                  </a:lnTo>
                  <a:lnTo>
                    <a:pt x="182" y="162"/>
                  </a:lnTo>
                  <a:lnTo>
                    <a:pt x="184" y="160"/>
                  </a:lnTo>
                  <a:lnTo>
                    <a:pt x="186" y="154"/>
                  </a:lnTo>
                  <a:lnTo>
                    <a:pt x="192" y="150"/>
                  </a:lnTo>
                  <a:lnTo>
                    <a:pt x="196" y="150"/>
                  </a:lnTo>
                  <a:lnTo>
                    <a:pt x="196" y="148"/>
                  </a:lnTo>
                  <a:lnTo>
                    <a:pt x="200" y="144"/>
                  </a:lnTo>
                  <a:lnTo>
                    <a:pt x="200" y="142"/>
                  </a:lnTo>
                  <a:lnTo>
                    <a:pt x="198" y="140"/>
                  </a:lnTo>
                  <a:lnTo>
                    <a:pt x="192" y="140"/>
                  </a:lnTo>
                  <a:lnTo>
                    <a:pt x="188" y="138"/>
                  </a:lnTo>
                  <a:lnTo>
                    <a:pt x="186" y="136"/>
                  </a:lnTo>
                  <a:lnTo>
                    <a:pt x="186" y="134"/>
                  </a:lnTo>
                  <a:lnTo>
                    <a:pt x="188" y="132"/>
                  </a:lnTo>
                  <a:lnTo>
                    <a:pt x="190" y="130"/>
                  </a:lnTo>
                  <a:lnTo>
                    <a:pt x="190" y="126"/>
                  </a:lnTo>
                  <a:lnTo>
                    <a:pt x="188" y="126"/>
                  </a:lnTo>
                  <a:lnTo>
                    <a:pt x="184" y="126"/>
                  </a:lnTo>
                  <a:lnTo>
                    <a:pt x="182" y="120"/>
                  </a:lnTo>
                  <a:lnTo>
                    <a:pt x="188" y="120"/>
                  </a:lnTo>
                  <a:lnTo>
                    <a:pt x="192" y="116"/>
                  </a:lnTo>
                  <a:lnTo>
                    <a:pt x="192" y="114"/>
                  </a:lnTo>
                  <a:lnTo>
                    <a:pt x="186" y="108"/>
                  </a:lnTo>
                  <a:lnTo>
                    <a:pt x="188" y="106"/>
                  </a:lnTo>
                  <a:lnTo>
                    <a:pt x="190" y="106"/>
                  </a:lnTo>
                  <a:lnTo>
                    <a:pt x="190" y="104"/>
                  </a:lnTo>
                  <a:lnTo>
                    <a:pt x="186" y="100"/>
                  </a:lnTo>
                  <a:lnTo>
                    <a:pt x="188" y="94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98"/>
                  </a:lnTo>
                  <a:lnTo>
                    <a:pt x="176" y="96"/>
                  </a:lnTo>
                  <a:lnTo>
                    <a:pt x="174" y="94"/>
                  </a:lnTo>
                  <a:lnTo>
                    <a:pt x="178" y="92"/>
                  </a:lnTo>
                  <a:lnTo>
                    <a:pt x="178" y="88"/>
                  </a:lnTo>
                  <a:lnTo>
                    <a:pt x="182" y="86"/>
                  </a:lnTo>
                  <a:lnTo>
                    <a:pt x="182" y="82"/>
                  </a:lnTo>
                  <a:lnTo>
                    <a:pt x="186" y="82"/>
                  </a:lnTo>
                  <a:lnTo>
                    <a:pt x="188" y="80"/>
                  </a:lnTo>
                  <a:lnTo>
                    <a:pt x="190" y="78"/>
                  </a:lnTo>
                  <a:lnTo>
                    <a:pt x="192" y="76"/>
                  </a:lnTo>
                  <a:lnTo>
                    <a:pt x="192" y="74"/>
                  </a:lnTo>
                  <a:lnTo>
                    <a:pt x="198" y="76"/>
                  </a:lnTo>
                  <a:lnTo>
                    <a:pt x="198" y="72"/>
                  </a:lnTo>
                  <a:lnTo>
                    <a:pt x="198" y="60"/>
                  </a:lnTo>
                  <a:lnTo>
                    <a:pt x="200" y="58"/>
                  </a:lnTo>
                  <a:lnTo>
                    <a:pt x="202" y="56"/>
                  </a:lnTo>
                  <a:lnTo>
                    <a:pt x="204" y="54"/>
                  </a:lnTo>
                  <a:lnTo>
                    <a:pt x="204" y="50"/>
                  </a:lnTo>
                  <a:lnTo>
                    <a:pt x="208" y="46"/>
                  </a:lnTo>
                  <a:lnTo>
                    <a:pt x="210" y="42"/>
                  </a:lnTo>
                  <a:lnTo>
                    <a:pt x="204" y="40"/>
                  </a:lnTo>
                  <a:lnTo>
                    <a:pt x="198" y="4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2" name="Google Shape;252;p7"/>
            <p:cNvSpPr/>
            <p:nvPr/>
          </p:nvSpPr>
          <p:spPr>
            <a:xfrm>
              <a:off x="4725988" y="1439863"/>
              <a:ext cx="255588" cy="290513"/>
            </a:xfrm>
            <a:custGeom>
              <a:rect b="b" l="l" r="r" t="t"/>
              <a:pathLst>
                <a:path extrusionOk="0" h="714" w="630">
                  <a:moveTo>
                    <a:pt x="162" y="84"/>
                  </a:moveTo>
                  <a:lnTo>
                    <a:pt x="156" y="90"/>
                  </a:lnTo>
                  <a:lnTo>
                    <a:pt x="144" y="96"/>
                  </a:lnTo>
                  <a:lnTo>
                    <a:pt x="132" y="96"/>
                  </a:lnTo>
                  <a:lnTo>
                    <a:pt x="126" y="90"/>
                  </a:lnTo>
                  <a:lnTo>
                    <a:pt x="108" y="90"/>
                  </a:lnTo>
                  <a:lnTo>
                    <a:pt x="96" y="84"/>
                  </a:lnTo>
                  <a:lnTo>
                    <a:pt x="84" y="84"/>
                  </a:lnTo>
                  <a:lnTo>
                    <a:pt x="72" y="72"/>
                  </a:lnTo>
                  <a:lnTo>
                    <a:pt x="60" y="66"/>
                  </a:lnTo>
                  <a:lnTo>
                    <a:pt x="54" y="54"/>
                  </a:lnTo>
                  <a:lnTo>
                    <a:pt x="48" y="48"/>
                  </a:lnTo>
                  <a:lnTo>
                    <a:pt x="30" y="48"/>
                  </a:lnTo>
                  <a:lnTo>
                    <a:pt x="24" y="54"/>
                  </a:lnTo>
                  <a:lnTo>
                    <a:pt x="24" y="66"/>
                  </a:lnTo>
                  <a:lnTo>
                    <a:pt x="6" y="60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8" y="78"/>
                  </a:lnTo>
                  <a:lnTo>
                    <a:pt x="24" y="84"/>
                  </a:lnTo>
                  <a:lnTo>
                    <a:pt x="36" y="90"/>
                  </a:lnTo>
                  <a:lnTo>
                    <a:pt x="48" y="90"/>
                  </a:lnTo>
                  <a:lnTo>
                    <a:pt x="54" y="96"/>
                  </a:lnTo>
                  <a:lnTo>
                    <a:pt x="60" y="96"/>
                  </a:lnTo>
                  <a:lnTo>
                    <a:pt x="72" y="108"/>
                  </a:lnTo>
                  <a:lnTo>
                    <a:pt x="108" y="108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56" y="132"/>
                  </a:lnTo>
                  <a:lnTo>
                    <a:pt x="162" y="132"/>
                  </a:lnTo>
                  <a:lnTo>
                    <a:pt x="162" y="156"/>
                  </a:lnTo>
                  <a:lnTo>
                    <a:pt x="156" y="162"/>
                  </a:lnTo>
                  <a:lnTo>
                    <a:pt x="156" y="168"/>
                  </a:lnTo>
                  <a:lnTo>
                    <a:pt x="168" y="174"/>
                  </a:lnTo>
                  <a:lnTo>
                    <a:pt x="162" y="198"/>
                  </a:lnTo>
                  <a:lnTo>
                    <a:pt x="186" y="210"/>
                  </a:lnTo>
                  <a:lnTo>
                    <a:pt x="180" y="222"/>
                  </a:lnTo>
                  <a:lnTo>
                    <a:pt x="174" y="228"/>
                  </a:lnTo>
                  <a:lnTo>
                    <a:pt x="168" y="240"/>
                  </a:lnTo>
                  <a:lnTo>
                    <a:pt x="168" y="246"/>
                  </a:lnTo>
                  <a:lnTo>
                    <a:pt x="180" y="258"/>
                  </a:lnTo>
                  <a:lnTo>
                    <a:pt x="192" y="264"/>
                  </a:lnTo>
                  <a:lnTo>
                    <a:pt x="198" y="270"/>
                  </a:lnTo>
                  <a:lnTo>
                    <a:pt x="210" y="306"/>
                  </a:lnTo>
                  <a:lnTo>
                    <a:pt x="222" y="294"/>
                  </a:lnTo>
                  <a:lnTo>
                    <a:pt x="228" y="294"/>
                  </a:lnTo>
                  <a:lnTo>
                    <a:pt x="234" y="300"/>
                  </a:lnTo>
                  <a:lnTo>
                    <a:pt x="246" y="300"/>
                  </a:lnTo>
                  <a:lnTo>
                    <a:pt x="270" y="324"/>
                  </a:lnTo>
                  <a:lnTo>
                    <a:pt x="270" y="336"/>
                  </a:lnTo>
                  <a:lnTo>
                    <a:pt x="276" y="348"/>
                  </a:lnTo>
                  <a:lnTo>
                    <a:pt x="276" y="354"/>
                  </a:lnTo>
                  <a:lnTo>
                    <a:pt x="264" y="348"/>
                  </a:lnTo>
                  <a:lnTo>
                    <a:pt x="246" y="348"/>
                  </a:lnTo>
                  <a:lnTo>
                    <a:pt x="240" y="354"/>
                  </a:lnTo>
                  <a:lnTo>
                    <a:pt x="234" y="366"/>
                  </a:lnTo>
                  <a:lnTo>
                    <a:pt x="228" y="372"/>
                  </a:lnTo>
                  <a:lnTo>
                    <a:pt x="222" y="384"/>
                  </a:lnTo>
                  <a:lnTo>
                    <a:pt x="216" y="390"/>
                  </a:lnTo>
                  <a:lnTo>
                    <a:pt x="180" y="420"/>
                  </a:lnTo>
                  <a:lnTo>
                    <a:pt x="144" y="432"/>
                  </a:lnTo>
                  <a:lnTo>
                    <a:pt x="138" y="438"/>
                  </a:lnTo>
                  <a:lnTo>
                    <a:pt x="126" y="444"/>
                  </a:lnTo>
                  <a:lnTo>
                    <a:pt x="120" y="456"/>
                  </a:lnTo>
                  <a:lnTo>
                    <a:pt x="120" y="462"/>
                  </a:lnTo>
                  <a:lnTo>
                    <a:pt x="108" y="474"/>
                  </a:lnTo>
                  <a:lnTo>
                    <a:pt x="90" y="474"/>
                  </a:lnTo>
                  <a:lnTo>
                    <a:pt x="66" y="504"/>
                  </a:lnTo>
                  <a:lnTo>
                    <a:pt x="66" y="534"/>
                  </a:lnTo>
                  <a:lnTo>
                    <a:pt x="72" y="540"/>
                  </a:lnTo>
                  <a:lnTo>
                    <a:pt x="72" y="570"/>
                  </a:lnTo>
                  <a:lnTo>
                    <a:pt x="96" y="588"/>
                  </a:lnTo>
                  <a:lnTo>
                    <a:pt x="96" y="594"/>
                  </a:lnTo>
                  <a:lnTo>
                    <a:pt x="90" y="600"/>
                  </a:lnTo>
                  <a:lnTo>
                    <a:pt x="90" y="612"/>
                  </a:lnTo>
                  <a:lnTo>
                    <a:pt x="84" y="630"/>
                  </a:lnTo>
                  <a:lnTo>
                    <a:pt x="84" y="648"/>
                  </a:lnTo>
                  <a:lnTo>
                    <a:pt x="90" y="654"/>
                  </a:lnTo>
                  <a:lnTo>
                    <a:pt x="96" y="666"/>
                  </a:lnTo>
                  <a:lnTo>
                    <a:pt x="108" y="678"/>
                  </a:lnTo>
                  <a:lnTo>
                    <a:pt x="132" y="690"/>
                  </a:lnTo>
                  <a:lnTo>
                    <a:pt x="174" y="690"/>
                  </a:lnTo>
                  <a:lnTo>
                    <a:pt x="174" y="696"/>
                  </a:lnTo>
                  <a:lnTo>
                    <a:pt x="168" y="702"/>
                  </a:lnTo>
                  <a:lnTo>
                    <a:pt x="168" y="708"/>
                  </a:lnTo>
                  <a:lnTo>
                    <a:pt x="174" y="714"/>
                  </a:lnTo>
                  <a:lnTo>
                    <a:pt x="240" y="714"/>
                  </a:lnTo>
                  <a:lnTo>
                    <a:pt x="252" y="708"/>
                  </a:lnTo>
                  <a:lnTo>
                    <a:pt x="270" y="708"/>
                  </a:lnTo>
                  <a:lnTo>
                    <a:pt x="300" y="696"/>
                  </a:lnTo>
                  <a:lnTo>
                    <a:pt x="336" y="696"/>
                  </a:lnTo>
                  <a:lnTo>
                    <a:pt x="384" y="672"/>
                  </a:lnTo>
                  <a:lnTo>
                    <a:pt x="462" y="672"/>
                  </a:lnTo>
                  <a:lnTo>
                    <a:pt x="456" y="660"/>
                  </a:lnTo>
                  <a:lnTo>
                    <a:pt x="516" y="630"/>
                  </a:lnTo>
                  <a:lnTo>
                    <a:pt x="576" y="570"/>
                  </a:lnTo>
                  <a:lnTo>
                    <a:pt x="582" y="570"/>
                  </a:lnTo>
                  <a:lnTo>
                    <a:pt x="618" y="534"/>
                  </a:lnTo>
                  <a:lnTo>
                    <a:pt x="624" y="522"/>
                  </a:lnTo>
                  <a:lnTo>
                    <a:pt x="630" y="516"/>
                  </a:lnTo>
                  <a:lnTo>
                    <a:pt x="630" y="504"/>
                  </a:lnTo>
                  <a:lnTo>
                    <a:pt x="624" y="492"/>
                  </a:lnTo>
                  <a:lnTo>
                    <a:pt x="618" y="486"/>
                  </a:lnTo>
                  <a:lnTo>
                    <a:pt x="612" y="474"/>
                  </a:lnTo>
                  <a:lnTo>
                    <a:pt x="540" y="438"/>
                  </a:lnTo>
                  <a:lnTo>
                    <a:pt x="546" y="438"/>
                  </a:lnTo>
                  <a:lnTo>
                    <a:pt x="570" y="414"/>
                  </a:lnTo>
                  <a:lnTo>
                    <a:pt x="570" y="408"/>
                  </a:lnTo>
                  <a:lnTo>
                    <a:pt x="564" y="402"/>
                  </a:lnTo>
                  <a:lnTo>
                    <a:pt x="552" y="396"/>
                  </a:lnTo>
                  <a:lnTo>
                    <a:pt x="528" y="390"/>
                  </a:lnTo>
                  <a:lnTo>
                    <a:pt x="534" y="378"/>
                  </a:lnTo>
                  <a:lnTo>
                    <a:pt x="540" y="372"/>
                  </a:lnTo>
                  <a:lnTo>
                    <a:pt x="540" y="366"/>
                  </a:lnTo>
                  <a:lnTo>
                    <a:pt x="534" y="360"/>
                  </a:lnTo>
                  <a:lnTo>
                    <a:pt x="528" y="360"/>
                  </a:lnTo>
                  <a:lnTo>
                    <a:pt x="522" y="354"/>
                  </a:lnTo>
                  <a:lnTo>
                    <a:pt x="510" y="354"/>
                  </a:lnTo>
                  <a:lnTo>
                    <a:pt x="510" y="342"/>
                  </a:lnTo>
                  <a:lnTo>
                    <a:pt x="498" y="330"/>
                  </a:lnTo>
                  <a:lnTo>
                    <a:pt x="504" y="300"/>
                  </a:lnTo>
                  <a:lnTo>
                    <a:pt x="510" y="300"/>
                  </a:lnTo>
                  <a:lnTo>
                    <a:pt x="522" y="306"/>
                  </a:lnTo>
                  <a:lnTo>
                    <a:pt x="534" y="306"/>
                  </a:lnTo>
                  <a:lnTo>
                    <a:pt x="540" y="300"/>
                  </a:lnTo>
                  <a:lnTo>
                    <a:pt x="540" y="294"/>
                  </a:lnTo>
                  <a:lnTo>
                    <a:pt x="534" y="288"/>
                  </a:lnTo>
                  <a:lnTo>
                    <a:pt x="522" y="282"/>
                  </a:lnTo>
                  <a:lnTo>
                    <a:pt x="498" y="258"/>
                  </a:lnTo>
                  <a:lnTo>
                    <a:pt x="486" y="252"/>
                  </a:lnTo>
                  <a:lnTo>
                    <a:pt x="480" y="240"/>
                  </a:lnTo>
                  <a:lnTo>
                    <a:pt x="468" y="234"/>
                  </a:lnTo>
                  <a:lnTo>
                    <a:pt x="450" y="216"/>
                  </a:lnTo>
                  <a:lnTo>
                    <a:pt x="456" y="210"/>
                  </a:lnTo>
                  <a:lnTo>
                    <a:pt x="468" y="204"/>
                  </a:lnTo>
                  <a:lnTo>
                    <a:pt x="474" y="204"/>
                  </a:lnTo>
                  <a:lnTo>
                    <a:pt x="474" y="192"/>
                  </a:lnTo>
                  <a:lnTo>
                    <a:pt x="480" y="192"/>
                  </a:lnTo>
                  <a:lnTo>
                    <a:pt x="492" y="186"/>
                  </a:lnTo>
                  <a:lnTo>
                    <a:pt x="498" y="186"/>
                  </a:lnTo>
                  <a:lnTo>
                    <a:pt x="498" y="174"/>
                  </a:lnTo>
                  <a:lnTo>
                    <a:pt x="450" y="126"/>
                  </a:lnTo>
                  <a:lnTo>
                    <a:pt x="432" y="126"/>
                  </a:lnTo>
                  <a:lnTo>
                    <a:pt x="426" y="132"/>
                  </a:lnTo>
                  <a:lnTo>
                    <a:pt x="420" y="132"/>
                  </a:lnTo>
                  <a:lnTo>
                    <a:pt x="414" y="126"/>
                  </a:lnTo>
                  <a:lnTo>
                    <a:pt x="414" y="120"/>
                  </a:lnTo>
                  <a:lnTo>
                    <a:pt x="408" y="108"/>
                  </a:lnTo>
                  <a:lnTo>
                    <a:pt x="408" y="96"/>
                  </a:lnTo>
                  <a:lnTo>
                    <a:pt x="426" y="96"/>
                  </a:lnTo>
                  <a:lnTo>
                    <a:pt x="426" y="90"/>
                  </a:lnTo>
                  <a:lnTo>
                    <a:pt x="414" y="78"/>
                  </a:lnTo>
                  <a:lnTo>
                    <a:pt x="420" y="54"/>
                  </a:lnTo>
                  <a:lnTo>
                    <a:pt x="426" y="54"/>
                  </a:lnTo>
                  <a:lnTo>
                    <a:pt x="426" y="60"/>
                  </a:lnTo>
                  <a:lnTo>
                    <a:pt x="432" y="60"/>
                  </a:lnTo>
                  <a:lnTo>
                    <a:pt x="432" y="42"/>
                  </a:lnTo>
                  <a:lnTo>
                    <a:pt x="426" y="30"/>
                  </a:lnTo>
                  <a:lnTo>
                    <a:pt x="414" y="18"/>
                  </a:lnTo>
                  <a:lnTo>
                    <a:pt x="408" y="18"/>
                  </a:lnTo>
                  <a:lnTo>
                    <a:pt x="372" y="12"/>
                  </a:lnTo>
                  <a:lnTo>
                    <a:pt x="372" y="0"/>
                  </a:lnTo>
                  <a:lnTo>
                    <a:pt x="336" y="0"/>
                  </a:lnTo>
                  <a:lnTo>
                    <a:pt x="324" y="6"/>
                  </a:lnTo>
                  <a:lnTo>
                    <a:pt x="294" y="6"/>
                  </a:lnTo>
                  <a:lnTo>
                    <a:pt x="282" y="12"/>
                  </a:lnTo>
                  <a:lnTo>
                    <a:pt x="276" y="12"/>
                  </a:lnTo>
                  <a:lnTo>
                    <a:pt x="264" y="18"/>
                  </a:lnTo>
                  <a:lnTo>
                    <a:pt x="264" y="30"/>
                  </a:lnTo>
                  <a:lnTo>
                    <a:pt x="258" y="36"/>
                  </a:lnTo>
                  <a:lnTo>
                    <a:pt x="258" y="72"/>
                  </a:lnTo>
                  <a:lnTo>
                    <a:pt x="234" y="72"/>
                  </a:lnTo>
                  <a:lnTo>
                    <a:pt x="234" y="78"/>
                  </a:lnTo>
                  <a:lnTo>
                    <a:pt x="228" y="84"/>
                  </a:lnTo>
                  <a:lnTo>
                    <a:pt x="228" y="96"/>
                  </a:lnTo>
                  <a:lnTo>
                    <a:pt x="210" y="96"/>
                  </a:lnTo>
                  <a:lnTo>
                    <a:pt x="204" y="90"/>
                  </a:lnTo>
                  <a:lnTo>
                    <a:pt x="192" y="84"/>
                  </a:lnTo>
                  <a:lnTo>
                    <a:pt x="162" y="8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3" name="Google Shape;253;p7"/>
            <p:cNvSpPr/>
            <p:nvPr/>
          </p:nvSpPr>
          <p:spPr>
            <a:xfrm>
              <a:off x="5164138" y="3179763"/>
              <a:ext cx="428625" cy="374650"/>
            </a:xfrm>
            <a:custGeom>
              <a:rect b="b" l="l" r="r" t="t"/>
              <a:pathLst>
                <a:path extrusionOk="0" h="924" w="1056">
                  <a:moveTo>
                    <a:pt x="84" y="642"/>
                  </a:moveTo>
                  <a:lnTo>
                    <a:pt x="108" y="642"/>
                  </a:lnTo>
                  <a:lnTo>
                    <a:pt x="114" y="666"/>
                  </a:lnTo>
                  <a:lnTo>
                    <a:pt x="126" y="666"/>
                  </a:lnTo>
                  <a:lnTo>
                    <a:pt x="126" y="702"/>
                  </a:lnTo>
                  <a:lnTo>
                    <a:pt x="138" y="708"/>
                  </a:lnTo>
                  <a:lnTo>
                    <a:pt x="138" y="726"/>
                  </a:lnTo>
                  <a:lnTo>
                    <a:pt x="156" y="762"/>
                  </a:lnTo>
                  <a:lnTo>
                    <a:pt x="168" y="768"/>
                  </a:lnTo>
                  <a:lnTo>
                    <a:pt x="186" y="768"/>
                  </a:lnTo>
                  <a:lnTo>
                    <a:pt x="192" y="774"/>
                  </a:lnTo>
                  <a:lnTo>
                    <a:pt x="198" y="786"/>
                  </a:lnTo>
                  <a:lnTo>
                    <a:pt x="198" y="804"/>
                  </a:lnTo>
                  <a:lnTo>
                    <a:pt x="210" y="840"/>
                  </a:lnTo>
                  <a:lnTo>
                    <a:pt x="282" y="846"/>
                  </a:lnTo>
                  <a:lnTo>
                    <a:pt x="360" y="906"/>
                  </a:lnTo>
                  <a:lnTo>
                    <a:pt x="390" y="906"/>
                  </a:lnTo>
                  <a:lnTo>
                    <a:pt x="402" y="912"/>
                  </a:lnTo>
                  <a:lnTo>
                    <a:pt x="432" y="912"/>
                  </a:lnTo>
                  <a:lnTo>
                    <a:pt x="444" y="918"/>
                  </a:lnTo>
                  <a:lnTo>
                    <a:pt x="450" y="918"/>
                  </a:lnTo>
                  <a:lnTo>
                    <a:pt x="462" y="924"/>
                  </a:lnTo>
                  <a:lnTo>
                    <a:pt x="486" y="906"/>
                  </a:lnTo>
                  <a:lnTo>
                    <a:pt x="486" y="894"/>
                  </a:lnTo>
                  <a:lnTo>
                    <a:pt x="498" y="882"/>
                  </a:lnTo>
                  <a:lnTo>
                    <a:pt x="510" y="882"/>
                  </a:lnTo>
                  <a:lnTo>
                    <a:pt x="522" y="876"/>
                  </a:lnTo>
                  <a:lnTo>
                    <a:pt x="528" y="870"/>
                  </a:lnTo>
                  <a:lnTo>
                    <a:pt x="534" y="870"/>
                  </a:lnTo>
                  <a:lnTo>
                    <a:pt x="552" y="852"/>
                  </a:lnTo>
                  <a:lnTo>
                    <a:pt x="576" y="882"/>
                  </a:lnTo>
                  <a:lnTo>
                    <a:pt x="606" y="882"/>
                  </a:lnTo>
                  <a:lnTo>
                    <a:pt x="612" y="876"/>
                  </a:lnTo>
                  <a:lnTo>
                    <a:pt x="636" y="882"/>
                  </a:lnTo>
                  <a:lnTo>
                    <a:pt x="636" y="876"/>
                  </a:lnTo>
                  <a:lnTo>
                    <a:pt x="648" y="864"/>
                  </a:lnTo>
                  <a:lnTo>
                    <a:pt x="660" y="864"/>
                  </a:lnTo>
                  <a:lnTo>
                    <a:pt x="672" y="858"/>
                  </a:lnTo>
                  <a:lnTo>
                    <a:pt x="696" y="858"/>
                  </a:lnTo>
                  <a:lnTo>
                    <a:pt x="714" y="840"/>
                  </a:lnTo>
                  <a:lnTo>
                    <a:pt x="714" y="828"/>
                  </a:lnTo>
                  <a:lnTo>
                    <a:pt x="726" y="822"/>
                  </a:lnTo>
                  <a:lnTo>
                    <a:pt x="732" y="816"/>
                  </a:lnTo>
                  <a:lnTo>
                    <a:pt x="744" y="810"/>
                  </a:lnTo>
                  <a:lnTo>
                    <a:pt x="756" y="810"/>
                  </a:lnTo>
                  <a:lnTo>
                    <a:pt x="762" y="804"/>
                  </a:lnTo>
                  <a:lnTo>
                    <a:pt x="846" y="804"/>
                  </a:lnTo>
                  <a:lnTo>
                    <a:pt x="1056" y="558"/>
                  </a:lnTo>
                  <a:lnTo>
                    <a:pt x="984" y="564"/>
                  </a:lnTo>
                  <a:lnTo>
                    <a:pt x="948" y="546"/>
                  </a:lnTo>
                  <a:lnTo>
                    <a:pt x="936" y="534"/>
                  </a:lnTo>
                  <a:lnTo>
                    <a:pt x="918" y="528"/>
                  </a:lnTo>
                  <a:lnTo>
                    <a:pt x="906" y="522"/>
                  </a:lnTo>
                  <a:lnTo>
                    <a:pt x="882" y="516"/>
                  </a:lnTo>
                  <a:lnTo>
                    <a:pt x="810" y="492"/>
                  </a:lnTo>
                  <a:lnTo>
                    <a:pt x="774" y="474"/>
                  </a:lnTo>
                  <a:lnTo>
                    <a:pt x="768" y="462"/>
                  </a:lnTo>
                  <a:lnTo>
                    <a:pt x="762" y="456"/>
                  </a:lnTo>
                  <a:lnTo>
                    <a:pt x="756" y="444"/>
                  </a:lnTo>
                  <a:lnTo>
                    <a:pt x="732" y="444"/>
                  </a:lnTo>
                  <a:lnTo>
                    <a:pt x="732" y="438"/>
                  </a:lnTo>
                  <a:lnTo>
                    <a:pt x="726" y="432"/>
                  </a:lnTo>
                  <a:lnTo>
                    <a:pt x="714" y="408"/>
                  </a:lnTo>
                  <a:lnTo>
                    <a:pt x="708" y="402"/>
                  </a:lnTo>
                  <a:lnTo>
                    <a:pt x="702" y="390"/>
                  </a:lnTo>
                  <a:lnTo>
                    <a:pt x="696" y="384"/>
                  </a:lnTo>
                  <a:lnTo>
                    <a:pt x="690" y="372"/>
                  </a:lnTo>
                  <a:lnTo>
                    <a:pt x="690" y="360"/>
                  </a:lnTo>
                  <a:lnTo>
                    <a:pt x="678" y="348"/>
                  </a:lnTo>
                  <a:lnTo>
                    <a:pt x="696" y="318"/>
                  </a:lnTo>
                  <a:lnTo>
                    <a:pt x="690" y="312"/>
                  </a:lnTo>
                  <a:lnTo>
                    <a:pt x="678" y="306"/>
                  </a:lnTo>
                  <a:lnTo>
                    <a:pt x="666" y="306"/>
                  </a:lnTo>
                  <a:lnTo>
                    <a:pt x="660" y="312"/>
                  </a:lnTo>
                  <a:lnTo>
                    <a:pt x="654" y="312"/>
                  </a:lnTo>
                  <a:lnTo>
                    <a:pt x="648" y="318"/>
                  </a:lnTo>
                  <a:lnTo>
                    <a:pt x="624" y="318"/>
                  </a:lnTo>
                  <a:lnTo>
                    <a:pt x="612" y="306"/>
                  </a:lnTo>
                  <a:lnTo>
                    <a:pt x="612" y="294"/>
                  </a:lnTo>
                  <a:lnTo>
                    <a:pt x="606" y="276"/>
                  </a:lnTo>
                  <a:lnTo>
                    <a:pt x="606" y="264"/>
                  </a:lnTo>
                  <a:lnTo>
                    <a:pt x="624" y="246"/>
                  </a:lnTo>
                  <a:lnTo>
                    <a:pt x="654" y="192"/>
                  </a:lnTo>
                  <a:lnTo>
                    <a:pt x="642" y="174"/>
                  </a:lnTo>
                  <a:lnTo>
                    <a:pt x="630" y="174"/>
                  </a:lnTo>
                  <a:lnTo>
                    <a:pt x="618" y="168"/>
                  </a:lnTo>
                  <a:lnTo>
                    <a:pt x="612" y="162"/>
                  </a:lnTo>
                  <a:lnTo>
                    <a:pt x="612" y="138"/>
                  </a:lnTo>
                  <a:lnTo>
                    <a:pt x="600" y="126"/>
                  </a:lnTo>
                  <a:lnTo>
                    <a:pt x="576" y="114"/>
                  </a:lnTo>
                  <a:lnTo>
                    <a:pt x="570" y="108"/>
                  </a:lnTo>
                  <a:lnTo>
                    <a:pt x="546" y="72"/>
                  </a:lnTo>
                  <a:lnTo>
                    <a:pt x="534" y="66"/>
                  </a:lnTo>
                  <a:lnTo>
                    <a:pt x="528" y="60"/>
                  </a:lnTo>
                  <a:lnTo>
                    <a:pt x="516" y="60"/>
                  </a:lnTo>
                  <a:lnTo>
                    <a:pt x="498" y="36"/>
                  </a:lnTo>
                  <a:lnTo>
                    <a:pt x="468" y="36"/>
                  </a:lnTo>
                  <a:lnTo>
                    <a:pt x="462" y="30"/>
                  </a:lnTo>
                  <a:lnTo>
                    <a:pt x="444" y="30"/>
                  </a:lnTo>
                  <a:lnTo>
                    <a:pt x="432" y="36"/>
                  </a:lnTo>
                  <a:lnTo>
                    <a:pt x="420" y="36"/>
                  </a:lnTo>
                  <a:lnTo>
                    <a:pt x="420" y="24"/>
                  </a:lnTo>
                  <a:lnTo>
                    <a:pt x="414" y="18"/>
                  </a:lnTo>
                  <a:lnTo>
                    <a:pt x="408" y="24"/>
                  </a:lnTo>
                  <a:lnTo>
                    <a:pt x="402" y="36"/>
                  </a:lnTo>
                  <a:lnTo>
                    <a:pt x="372" y="36"/>
                  </a:lnTo>
                  <a:lnTo>
                    <a:pt x="366" y="24"/>
                  </a:lnTo>
                  <a:lnTo>
                    <a:pt x="360" y="18"/>
                  </a:lnTo>
                  <a:lnTo>
                    <a:pt x="354" y="18"/>
                  </a:lnTo>
                  <a:lnTo>
                    <a:pt x="342" y="6"/>
                  </a:lnTo>
                  <a:lnTo>
                    <a:pt x="330" y="0"/>
                  </a:lnTo>
                  <a:lnTo>
                    <a:pt x="330" y="12"/>
                  </a:lnTo>
                  <a:lnTo>
                    <a:pt x="324" y="24"/>
                  </a:lnTo>
                  <a:lnTo>
                    <a:pt x="318" y="42"/>
                  </a:lnTo>
                  <a:lnTo>
                    <a:pt x="318" y="54"/>
                  </a:lnTo>
                  <a:lnTo>
                    <a:pt x="306" y="66"/>
                  </a:lnTo>
                  <a:lnTo>
                    <a:pt x="288" y="48"/>
                  </a:lnTo>
                  <a:lnTo>
                    <a:pt x="288" y="42"/>
                  </a:lnTo>
                  <a:lnTo>
                    <a:pt x="282" y="36"/>
                  </a:lnTo>
                  <a:lnTo>
                    <a:pt x="276" y="36"/>
                  </a:lnTo>
                  <a:lnTo>
                    <a:pt x="276" y="42"/>
                  </a:lnTo>
                  <a:lnTo>
                    <a:pt x="270" y="48"/>
                  </a:lnTo>
                  <a:lnTo>
                    <a:pt x="234" y="48"/>
                  </a:lnTo>
                  <a:lnTo>
                    <a:pt x="234" y="90"/>
                  </a:lnTo>
                  <a:lnTo>
                    <a:pt x="228" y="96"/>
                  </a:lnTo>
                  <a:lnTo>
                    <a:pt x="222" y="108"/>
                  </a:lnTo>
                  <a:lnTo>
                    <a:pt x="216" y="114"/>
                  </a:lnTo>
                  <a:lnTo>
                    <a:pt x="210" y="126"/>
                  </a:lnTo>
                  <a:lnTo>
                    <a:pt x="210" y="174"/>
                  </a:lnTo>
                  <a:lnTo>
                    <a:pt x="180" y="174"/>
                  </a:lnTo>
                  <a:lnTo>
                    <a:pt x="174" y="180"/>
                  </a:lnTo>
                  <a:lnTo>
                    <a:pt x="168" y="192"/>
                  </a:lnTo>
                  <a:lnTo>
                    <a:pt x="162" y="198"/>
                  </a:lnTo>
                  <a:lnTo>
                    <a:pt x="162" y="234"/>
                  </a:lnTo>
                  <a:lnTo>
                    <a:pt x="156" y="240"/>
                  </a:lnTo>
                  <a:lnTo>
                    <a:pt x="144" y="240"/>
                  </a:lnTo>
                  <a:lnTo>
                    <a:pt x="138" y="246"/>
                  </a:lnTo>
                  <a:lnTo>
                    <a:pt x="138" y="270"/>
                  </a:lnTo>
                  <a:lnTo>
                    <a:pt x="126" y="288"/>
                  </a:lnTo>
                  <a:lnTo>
                    <a:pt x="126" y="294"/>
                  </a:lnTo>
                  <a:lnTo>
                    <a:pt x="132" y="300"/>
                  </a:lnTo>
                  <a:lnTo>
                    <a:pt x="132" y="336"/>
                  </a:lnTo>
                  <a:lnTo>
                    <a:pt x="126" y="342"/>
                  </a:lnTo>
                  <a:lnTo>
                    <a:pt x="114" y="342"/>
                  </a:lnTo>
                  <a:lnTo>
                    <a:pt x="108" y="336"/>
                  </a:lnTo>
                  <a:lnTo>
                    <a:pt x="108" y="324"/>
                  </a:lnTo>
                  <a:lnTo>
                    <a:pt x="102" y="324"/>
                  </a:lnTo>
                  <a:lnTo>
                    <a:pt x="84" y="342"/>
                  </a:lnTo>
                  <a:lnTo>
                    <a:pt x="84" y="360"/>
                  </a:lnTo>
                  <a:lnTo>
                    <a:pt x="90" y="372"/>
                  </a:lnTo>
                  <a:lnTo>
                    <a:pt x="90" y="390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14"/>
                  </a:lnTo>
                  <a:lnTo>
                    <a:pt x="66" y="426"/>
                  </a:lnTo>
                  <a:lnTo>
                    <a:pt x="72" y="438"/>
                  </a:lnTo>
                  <a:lnTo>
                    <a:pt x="72" y="450"/>
                  </a:lnTo>
                  <a:lnTo>
                    <a:pt x="78" y="456"/>
                  </a:lnTo>
                  <a:lnTo>
                    <a:pt x="78" y="492"/>
                  </a:lnTo>
                  <a:lnTo>
                    <a:pt x="72" y="504"/>
                  </a:lnTo>
                  <a:lnTo>
                    <a:pt x="72" y="516"/>
                  </a:lnTo>
                  <a:lnTo>
                    <a:pt x="66" y="522"/>
                  </a:lnTo>
                  <a:lnTo>
                    <a:pt x="54" y="522"/>
                  </a:lnTo>
                  <a:lnTo>
                    <a:pt x="48" y="528"/>
                  </a:lnTo>
                  <a:lnTo>
                    <a:pt x="42" y="522"/>
                  </a:lnTo>
                  <a:lnTo>
                    <a:pt x="6" y="522"/>
                  </a:lnTo>
                  <a:lnTo>
                    <a:pt x="12" y="546"/>
                  </a:lnTo>
                  <a:lnTo>
                    <a:pt x="6" y="552"/>
                  </a:lnTo>
                  <a:lnTo>
                    <a:pt x="0" y="564"/>
                  </a:lnTo>
                  <a:lnTo>
                    <a:pt x="0" y="576"/>
                  </a:lnTo>
                  <a:lnTo>
                    <a:pt x="6" y="576"/>
                  </a:lnTo>
                  <a:lnTo>
                    <a:pt x="18" y="582"/>
                  </a:lnTo>
                  <a:lnTo>
                    <a:pt x="42" y="582"/>
                  </a:lnTo>
                  <a:lnTo>
                    <a:pt x="48" y="588"/>
                  </a:lnTo>
                  <a:lnTo>
                    <a:pt x="60" y="594"/>
                  </a:lnTo>
                  <a:lnTo>
                    <a:pt x="66" y="606"/>
                  </a:lnTo>
                  <a:lnTo>
                    <a:pt x="78" y="612"/>
                  </a:lnTo>
                  <a:lnTo>
                    <a:pt x="78" y="630"/>
                  </a:lnTo>
                  <a:lnTo>
                    <a:pt x="84" y="6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4" name="Google Shape;254;p7"/>
            <p:cNvSpPr/>
            <p:nvPr/>
          </p:nvSpPr>
          <p:spPr>
            <a:xfrm>
              <a:off x="4776788" y="1739900"/>
              <a:ext cx="141288" cy="63500"/>
            </a:xfrm>
            <a:custGeom>
              <a:rect b="b" l="l" r="r" t="t"/>
              <a:pathLst>
                <a:path extrusionOk="0" h="156" w="348">
                  <a:moveTo>
                    <a:pt x="336" y="114"/>
                  </a:moveTo>
                  <a:lnTo>
                    <a:pt x="324" y="108"/>
                  </a:lnTo>
                  <a:lnTo>
                    <a:pt x="336" y="84"/>
                  </a:lnTo>
                  <a:lnTo>
                    <a:pt x="318" y="78"/>
                  </a:lnTo>
                  <a:lnTo>
                    <a:pt x="318" y="60"/>
                  </a:lnTo>
                  <a:lnTo>
                    <a:pt x="330" y="48"/>
                  </a:lnTo>
                  <a:lnTo>
                    <a:pt x="336" y="48"/>
                  </a:lnTo>
                  <a:lnTo>
                    <a:pt x="342" y="42"/>
                  </a:lnTo>
                  <a:lnTo>
                    <a:pt x="336" y="30"/>
                  </a:lnTo>
                  <a:lnTo>
                    <a:pt x="342" y="18"/>
                  </a:lnTo>
                  <a:lnTo>
                    <a:pt x="330" y="12"/>
                  </a:lnTo>
                  <a:lnTo>
                    <a:pt x="312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64" y="0"/>
                  </a:lnTo>
                  <a:lnTo>
                    <a:pt x="204" y="0"/>
                  </a:lnTo>
                  <a:lnTo>
                    <a:pt x="192" y="6"/>
                  </a:lnTo>
                  <a:lnTo>
                    <a:pt x="156" y="6"/>
                  </a:lnTo>
                  <a:lnTo>
                    <a:pt x="150" y="12"/>
                  </a:lnTo>
                  <a:lnTo>
                    <a:pt x="126" y="24"/>
                  </a:lnTo>
                  <a:lnTo>
                    <a:pt x="108" y="30"/>
                  </a:lnTo>
                  <a:lnTo>
                    <a:pt x="96" y="36"/>
                  </a:lnTo>
                  <a:lnTo>
                    <a:pt x="90" y="36"/>
                  </a:lnTo>
                  <a:lnTo>
                    <a:pt x="84" y="42"/>
                  </a:lnTo>
                  <a:lnTo>
                    <a:pt x="84" y="48"/>
                  </a:lnTo>
                  <a:lnTo>
                    <a:pt x="90" y="60"/>
                  </a:lnTo>
                  <a:lnTo>
                    <a:pt x="90" y="72"/>
                  </a:lnTo>
                  <a:lnTo>
                    <a:pt x="96" y="78"/>
                  </a:lnTo>
                  <a:lnTo>
                    <a:pt x="96" y="84"/>
                  </a:lnTo>
                  <a:lnTo>
                    <a:pt x="150" y="90"/>
                  </a:lnTo>
                  <a:lnTo>
                    <a:pt x="138" y="126"/>
                  </a:lnTo>
                  <a:lnTo>
                    <a:pt x="150" y="126"/>
                  </a:lnTo>
                  <a:lnTo>
                    <a:pt x="180" y="114"/>
                  </a:lnTo>
                  <a:lnTo>
                    <a:pt x="210" y="114"/>
                  </a:lnTo>
                  <a:lnTo>
                    <a:pt x="234" y="126"/>
                  </a:lnTo>
                  <a:lnTo>
                    <a:pt x="240" y="132"/>
                  </a:lnTo>
                  <a:lnTo>
                    <a:pt x="252" y="138"/>
                  </a:lnTo>
                  <a:lnTo>
                    <a:pt x="270" y="156"/>
                  </a:lnTo>
                  <a:lnTo>
                    <a:pt x="288" y="156"/>
                  </a:lnTo>
                  <a:lnTo>
                    <a:pt x="294" y="150"/>
                  </a:lnTo>
                  <a:lnTo>
                    <a:pt x="312" y="150"/>
                  </a:lnTo>
                  <a:lnTo>
                    <a:pt x="318" y="156"/>
                  </a:lnTo>
                  <a:lnTo>
                    <a:pt x="330" y="156"/>
                  </a:lnTo>
                  <a:lnTo>
                    <a:pt x="330" y="144"/>
                  </a:lnTo>
                  <a:lnTo>
                    <a:pt x="348" y="132"/>
                  </a:lnTo>
                  <a:lnTo>
                    <a:pt x="336" y="114"/>
                  </a:lnTo>
                  <a:close/>
                  <a:moveTo>
                    <a:pt x="36" y="78"/>
                  </a:moveTo>
                  <a:lnTo>
                    <a:pt x="6" y="78"/>
                  </a:lnTo>
                  <a:lnTo>
                    <a:pt x="0" y="84"/>
                  </a:lnTo>
                  <a:lnTo>
                    <a:pt x="0" y="102"/>
                  </a:lnTo>
                  <a:lnTo>
                    <a:pt x="6" y="108"/>
                  </a:lnTo>
                  <a:lnTo>
                    <a:pt x="18" y="132"/>
                  </a:lnTo>
                  <a:lnTo>
                    <a:pt x="24" y="126"/>
                  </a:lnTo>
                  <a:lnTo>
                    <a:pt x="30" y="114"/>
                  </a:lnTo>
                  <a:lnTo>
                    <a:pt x="42" y="108"/>
                  </a:lnTo>
                  <a:lnTo>
                    <a:pt x="54" y="108"/>
                  </a:lnTo>
                  <a:lnTo>
                    <a:pt x="60" y="102"/>
                  </a:lnTo>
                  <a:lnTo>
                    <a:pt x="72" y="96"/>
                  </a:lnTo>
                  <a:lnTo>
                    <a:pt x="78" y="90"/>
                  </a:lnTo>
                  <a:lnTo>
                    <a:pt x="72" y="72"/>
                  </a:lnTo>
                  <a:lnTo>
                    <a:pt x="36" y="78"/>
                  </a:lnTo>
                  <a:close/>
                  <a:moveTo>
                    <a:pt x="36" y="66"/>
                  </a:moveTo>
                  <a:lnTo>
                    <a:pt x="48" y="66"/>
                  </a:lnTo>
                  <a:lnTo>
                    <a:pt x="54" y="54"/>
                  </a:lnTo>
                  <a:lnTo>
                    <a:pt x="60" y="48"/>
                  </a:lnTo>
                  <a:lnTo>
                    <a:pt x="60" y="42"/>
                  </a:lnTo>
                  <a:lnTo>
                    <a:pt x="54" y="36"/>
                  </a:lnTo>
                  <a:lnTo>
                    <a:pt x="48" y="36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24" y="60"/>
                  </a:lnTo>
                  <a:lnTo>
                    <a:pt x="30" y="66"/>
                  </a:lnTo>
                  <a:lnTo>
                    <a:pt x="36" y="6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5" name="Google Shape;255;p7"/>
            <p:cNvSpPr/>
            <p:nvPr/>
          </p:nvSpPr>
          <p:spPr>
            <a:xfrm>
              <a:off x="5254626" y="3076575"/>
              <a:ext cx="195263" cy="185738"/>
            </a:xfrm>
            <a:custGeom>
              <a:rect b="b" l="l" r="r" t="t"/>
              <a:pathLst>
                <a:path extrusionOk="0" h="456" w="480">
                  <a:moveTo>
                    <a:pt x="78" y="54"/>
                  </a:moveTo>
                  <a:lnTo>
                    <a:pt x="78" y="66"/>
                  </a:lnTo>
                  <a:lnTo>
                    <a:pt x="72" y="72"/>
                  </a:lnTo>
                  <a:lnTo>
                    <a:pt x="72" y="78"/>
                  </a:lnTo>
                  <a:lnTo>
                    <a:pt x="66" y="84"/>
                  </a:lnTo>
                  <a:lnTo>
                    <a:pt x="48" y="84"/>
                  </a:lnTo>
                  <a:lnTo>
                    <a:pt x="48" y="102"/>
                  </a:lnTo>
                  <a:lnTo>
                    <a:pt x="42" y="108"/>
                  </a:lnTo>
                  <a:lnTo>
                    <a:pt x="30" y="108"/>
                  </a:lnTo>
                  <a:lnTo>
                    <a:pt x="30" y="120"/>
                  </a:lnTo>
                  <a:lnTo>
                    <a:pt x="36" y="126"/>
                  </a:lnTo>
                  <a:lnTo>
                    <a:pt x="36" y="168"/>
                  </a:lnTo>
                  <a:lnTo>
                    <a:pt x="30" y="180"/>
                  </a:lnTo>
                  <a:lnTo>
                    <a:pt x="24" y="186"/>
                  </a:lnTo>
                  <a:lnTo>
                    <a:pt x="18" y="186"/>
                  </a:lnTo>
                  <a:lnTo>
                    <a:pt x="18" y="222"/>
                  </a:lnTo>
                  <a:lnTo>
                    <a:pt x="12" y="222"/>
                  </a:lnTo>
                  <a:lnTo>
                    <a:pt x="0" y="228"/>
                  </a:lnTo>
                  <a:lnTo>
                    <a:pt x="0" y="246"/>
                  </a:lnTo>
                  <a:lnTo>
                    <a:pt x="6" y="252"/>
                  </a:lnTo>
                  <a:lnTo>
                    <a:pt x="12" y="300"/>
                  </a:lnTo>
                  <a:lnTo>
                    <a:pt x="48" y="300"/>
                  </a:lnTo>
                  <a:lnTo>
                    <a:pt x="54" y="294"/>
                  </a:lnTo>
                  <a:lnTo>
                    <a:pt x="54" y="288"/>
                  </a:lnTo>
                  <a:lnTo>
                    <a:pt x="60" y="288"/>
                  </a:lnTo>
                  <a:lnTo>
                    <a:pt x="66" y="294"/>
                  </a:lnTo>
                  <a:lnTo>
                    <a:pt x="66" y="300"/>
                  </a:lnTo>
                  <a:lnTo>
                    <a:pt x="84" y="318"/>
                  </a:lnTo>
                  <a:lnTo>
                    <a:pt x="96" y="306"/>
                  </a:lnTo>
                  <a:lnTo>
                    <a:pt x="96" y="294"/>
                  </a:lnTo>
                  <a:lnTo>
                    <a:pt x="102" y="276"/>
                  </a:lnTo>
                  <a:lnTo>
                    <a:pt x="108" y="264"/>
                  </a:lnTo>
                  <a:lnTo>
                    <a:pt x="108" y="252"/>
                  </a:lnTo>
                  <a:lnTo>
                    <a:pt x="120" y="258"/>
                  </a:lnTo>
                  <a:lnTo>
                    <a:pt x="132" y="270"/>
                  </a:lnTo>
                  <a:lnTo>
                    <a:pt x="138" y="270"/>
                  </a:lnTo>
                  <a:lnTo>
                    <a:pt x="144" y="276"/>
                  </a:lnTo>
                  <a:lnTo>
                    <a:pt x="150" y="288"/>
                  </a:lnTo>
                  <a:lnTo>
                    <a:pt x="180" y="288"/>
                  </a:lnTo>
                  <a:lnTo>
                    <a:pt x="186" y="276"/>
                  </a:lnTo>
                  <a:lnTo>
                    <a:pt x="192" y="270"/>
                  </a:lnTo>
                  <a:lnTo>
                    <a:pt x="198" y="276"/>
                  </a:lnTo>
                  <a:lnTo>
                    <a:pt x="198" y="288"/>
                  </a:lnTo>
                  <a:lnTo>
                    <a:pt x="210" y="288"/>
                  </a:lnTo>
                  <a:lnTo>
                    <a:pt x="222" y="282"/>
                  </a:lnTo>
                  <a:lnTo>
                    <a:pt x="240" y="282"/>
                  </a:lnTo>
                  <a:lnTo>
                    <a:pt x="246" y="288"/>
                  </a:lnTo>
                  <a:lnTo>
                    <a:pt x="276" y="288"/>
                  </a:lnTo>
                  <a:lnTo>
                    <a:pt x="294" y="312"/>
                  </a:lnTo>
                  <a:lnTo>
                    <a:pt x="306" y="312"/>
                  </a:lnTo>
                  <a:lnTo>
                    <a:pt x="312" y="318"/>
                  </a:lnTo>
                  <a:lnTo>
                    <a:pt x="324" y="324"/>
                  </a:lnTo>
                  <a:lnTo>
                    <a:pt x="348" y="360"/>
                  </a:lnTo>
                  <a:lnTo>
                    <a:pt x="354" y="366"/>
                  </a:lnTo>
                  <a:lnTo>
                    <a:pt x="378" y="378"/>
                  </a:lnTo>
                  <a:lnTo>
                    <a:pt x="390" y="390"/>
                  </a:lnTo>
                  <a:lnTo>
                    <a:pt x="390" y="414"/>
                  </a:lnTo>
                  <a:lnTo>
                    <a:pt x="396" y="420"/>
                  </a:lnTo>
                  <a:lnTo>
                    <a:pt x="408" y="426"/>
                  </a:lnTo>
                  <a:lnTo>
                    <a:pt x="420" y="426"/>
                  </a:lnTo>
                  <a:lnTo>
                    <a:pt x="432" y="444"/>
                  </a:lnTo>
                  <a:lnTo>
                    <a:pt x="456" y="456"/>
                  </a:lnTo>
                  <a:lnTo>
                    <a:pt x="468" y="438"/>
                  </a:lnTo>
                  <a:lnTo>
                    <a:pt x="480" y="432"/>
                  </a:lnTo>
                  <a:lnTo>
                    <a:pt x="474" y="420"/>
                  </a:lnTo>
                  <a:lnTo>
                    <a:pt x="456" y="402"/>
                  </a:lnTo>
                  <a:lnTo>
                    <a:pt x="432" y="402"/>
                  </a:lnTo>
                  <a:lnTo>
                    <a:pt x="426" y="396"/>
                  </a:lnTo>
                  <a:lnTo>
                    <a:pt x="426" y="360"/>
                  </a:lnTo>
                  <a:lnTo>
                    <a:pt x="420" y="360"/>
                  </a:lnTo>
                  <a:lnTo>
                    <a:pt x="414" y="354"/>
                  </a:lnTo>
                  <a:lnTo>
                    <a:pt x="366" y="330"/>
                  </a:lnTo>
                  <a:lnTo>
                    <a:pt x="360" y="324"/>
                  </a:lnTo>
                  <a:lnTo>
                    <a:pt x="360" y="312"/>
                  </a:lnTo>
                  <a:lnTo>
                    <a:pt x="354" y="300"/>
                  </a:lnTo>
                  <a:lnTo>
                    <a:pt x="354" y="288"/>
                  </a:lnTo>
                  <a:lnTo>
                    <a:pt x="348" y="276"/>
                  </a:lnTo>
                  <a:lnTo>
                    <a:pt x="348" y="270"/>
                  </a:lnTo>
                  <a:lnTo>
                    <a:pt x="336" y="270"/>
                  </a:lnTo>
                  <a:lnTo>
                    <a:pt x="324" y="264"/>
                  </a:lnTo>
                  <a:lnTo>
                    <a:pt x="306" y="264"/>
                  </a:lnTo>
                  <a:lnTo>
                    <a:pt x="282" y="240"/>
                  </a:lnTo>
                  <a:lnTo>
                    <a:pt x="264" y="246"/>
                  </a:lnTo>
                  <a:lnTo>
                    <a:pt x="252" y="228"/>
                  </a:lnTo>
                  <a:lnTo>
                    <a:pt x="234" y="222"/>
                  </a:lnTo>
                  <a:lnTo>
                    <a:pt x="216" y="204"/>
                  </a:lnTo>
                  <a:lnTo>
                    <a:pt x="210" y="192"/>
                  </a:lnTo>
                  <a:lnTo>
                    <a:pt x="204" y="186"/>
                  </a:lnTo>
                  <a:lnTo>
                    <a:pt x="198" y="174"/>
                  </a:lnTo>
                  <a:lnTo>
                    <a:pt x="198" y="114"/>
                  </a:lnTo>
                  <a:lnTo>
                    <a:pt x="192" y="90"/>
                  </a:lnTo>
                  <a:lnTo>
                    <a:pt x="186" y="78"/>
                  </a:lnTo>
                  <a:lnTo>
                    <a:pt x="180" y="60"/>
                  </a:lnTo>
                  <a:lnTo>
                    <a:pt x="168" y="42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50" y="6"/>
                  </a:lnTo>
                  <a:lnTo>
                    <a:pt x="150" y="0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32" y="36"/>
                  </a:lnTo>
                  <a:lnTo>
                    <a:pt x="108" y="48"/>
                  </a:lnTo>
                  <a:lnTo>
                    <a:pt x="90" y="54"/>
                  </a:lnTo>
                  <a:lnTo>
                    <a:pt x="78" y="5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6" name="Google Shape;256;p7"/>
            <p:cNvSpPr/>
            <p:nvPr/>
          </p:nvSpPr>
          <p:spPr>
            <a:xfrm>
              <a:off x="4479926" y="3590925"/>
              <a:ext cx="58738" cy="44450"/>
            </a:xfrm>
            <a:custGeom>
              <a:rect b="b" l="l" r="r" t="t"/>
              <a:pathLst>
                <a:path extrusionOk="0" h="108" w="144">
                  <a:moveTo>
                    <a:pt x="138" y="48"/>
                  </a:moveTo>
                  <a:lnTo>
                    <a:pt x="144" y="12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6"/>
                  </a:lnTo>
                  <a:lnTo>
                    <a:pt x="30" y="42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0" y="84"/>
                  </a:lnTo>
                  <a:lnTo>
                    <a:pt x="0" y="90"/>
                  </a:lnTo>
                  <a:lnTo>
                    <a:pt x="6" y="96"/>
                  </a:lnTo>
                  <a:lnTo>
                    <a:pt x="18" y="102"/>
                  </a:lnTo>
                  <a:lnTo>
                    <a:pt x="36" y="102"/>
                  </a:lnTo>
                  <a:lnTo>
                    <a:pt x="36" y="108"/>
                  </a:lnTo>
                  <a:lnTo>
                    <a:pt x="138" y="108"/>
                  </a:lnTo>
                  <a:lnTo>
                    <a:pt x="138" y="102"/>
                  </a:lnTo>
                  <a:lnTo>
                    <a:pt x="144" y="84"/>
                  </a:lnTo>
                  <a:lnTo>
                    <a:pt x="144" y="54"/>
                  </a:lnTo>
                  <a:lnTo>
                    <a:pt x="138" y="4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7" name="Google Shape;257;p7"/>
            <p:cNvSpPr/>
            <p:nvPr/>
          </p:nvSpPr>
          <p:spPr>
            <a:xfrm>
              <a:off x="1625601" y="3194050"/>
              <a:ext cx="69850" cy="46038"/>
            </a:xfrm>
            <a:custGeom>
              <a:rect b="b" l="l" r="r" t="t"/>
              <a:pathLst>
                <a:path extrusionOk="0" h="114" w="174">
                  <a:moveTo>
                    <a:pt x="174" y="84"/>
                  </a:moveTo>
                  <a:lnTo>
                    <a:pt x="174" y="42"/>
                  </a:lnTo>
                  <a:lnTo>
                    <a:pt x="138" y="42"/>
                  </a:lnTo>
                  <a:lnTo>
                    <a:pt x="132" y="48"/>
                  </a:lnTo>
                  <a:lnTo>
                    <a:pt x="120" y="48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90" y="24"/>
                  </a:lnTo>
                  <a:lnTo>
                    <a:pt x="78" y="12"/>
                  </a:lnTo>
                  <a:lnTo>
                    <a:pt x="72" y="0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8" y="18"/>
                  </a:lnTo>
                  <a:lnTo>
                    <a:pt x="42" y="24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24" y="42"/>
                  </a:lnTo>
                  <a:lnTo>
                    <a:pt x="12" y="48"/>
                  </a:lnTo>
                  <a:lnTo>
                    <a:pt x="0" y="60"/>
                  </a:lnTo>
                  <a:lnTo>
                    <a:pt x="6" y="66"/>
                  </a:lnTo>
                  <a:lnTo>
                    <a:pt x="18" y="72"/>
                  </a:lnTo>
                  <a:lnTo>
                    <a:pt x="24" y="78"/>
                  </a:lnTo>
                  <a:lnTo>
                    <a:pt x="72" y="78"/>
                  </a:lnTo>
                  <a:lnTo>
                    <a:pt x="96" y="102"/>
                  </a:lnTo>
                  <a:lnTo>
                    <a:pt x="132" y="96"/>
                  </a:lnTo>
                  <a:lnTo>
                    <a:pt x="150" y="114"/>
                  </a:lnTo>
                  <a:lnTo>
                    <a:pt x="168" y="84"/>
                  </a:lnTo>
                  <a:lnTo>
                    <a:pt x="174" y="90"/>
                  </a:lnTo>
                  <a:lnTo>
                    <a:pt x="174" y="8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8" name="Google Shape;258;p7"/>
            <p:cNvSpPr/>
            <p:nvPr/>
          </p:nvSpPr>
          <p:spPr>
            <a:xfrm>
              <a:off x="4906963" y="2630488"/>
              <a:ext cx="320675" cy="327025"/>
            </a:xfrm>
            <a:custGeom>
              <a:rect b="b" l="l" r="r" t="t"/>
              <a:pathLst>
                <a:path extrusionOk="0" h="804" w="792">
                  <a:moveTo>
                    <a:pt x="12" y="18"/>
                  </a:moveTo>
                  <a:lnTo>
                    <a:pt x="6" y="24"/>
                  </a:lnTo>
                  <a:lnTo>
                    <a:pt x="6" y="54"/>
                  </a:lnTo>
                  <a:lnTo>
                    <a:pt x="18" y="60"/>
                  </a:lnTo>
                  <a:lnTo>
                    <a:pt x="24" y="72"/>
                  </a:lnTo>
                  <a:lnTo>
                    <a:pt x="24" y="78"/>
                  </a:lnTo>
                  <a:lnTo>
                    <a:pt x="18" y="84"/>
                  </a:lnTo>
                  <a:lnTo>
                    <a:pt x="12" y="96"/>
                  </a:lnTo>
                  <a:lnTo>
                    <a:pt x="6" y="102"/>
                  </a:lnTo>
                  <a:lnTo>
                    <a:pt x="0" y="114"/>
                  </a:lnTo>
                  <a:lnTo>
                    <a:pt x="0" y="120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80"/>
                  </a:lnTo>
                  <a:lnTo>
                    <a:pt x="30" y="264"/>
                  </a:lnTo>
                  <a:lnTo>
                    <a:pt x="36" y="342"/>
                  </a:lnTo>
                  <a:lnTo>
                    <a:pt x="36" y="438"/>
                  </a:lnTo>
                  <a:lnTo>
                    <a:pt x="42" y="534"/>
                  </a:lnTo>
                  <a:lnTo>
                    <a:pt x="42" y="624"/>
                  </a:lnTo>
                  <a:lnTo>
                    <a:pt x="48" y="702"/>
                  </a:lnTo>
                  <a:lnTo>
                    <a:pt x="48" y="774"/>
                  </a:lnTo>
                  <a:lnTo>
                    <a:pt x="474" y="780"/>
                  </a:lnTo>
                  <a:lnTo>
                    <a:pt x="492" y="762"/>
                  </a:lnTo>
                  <a:lnTo>
                    <a:pt x="498" y="762"/>
                  </a:lnTo>
                  <a:lnTo>
                    <a:pt x="498" y="774"/>
                  </a:lnTo>
                  <a:lnTo>
                    <a:pt x="618" y="780"/>
                  </a:lnTo>
                  <a:lnTo>
                    <a:pt x="624" y="786"/>
                  </a:lnTo>
                  <a:lnTo>
                    <a:pt x="630" y="798"/>
                  </a:lnTo>
                  <a:lnTo>
                    <a:pt x="636" y="804"/>
                  </a:lnTo>
                  <a:lnTo>
                    <a:pt x="654" y="804"/>
                  </a:lnTo>
                  <a:lnTo>
                    <a:pt x="660" y="798"/>
                  </a:lnTo>
                  <a:lnTo>
                    <a:pt x="672" y="774"/>
                  </a:lnTo>
                  <a:lnTo>
                    <a:pt x="684" y="762"/>
                  </a:lnTo>
                  <a:lnTo>
                    <a:pt x="696" y="762"/>
                  </a:lnTo>
                  <a:lnTo>
                    <a:pt x="702" y="756"/>
                  </a:lnTo>
                  <a:lnTo>
                    <a:pt x="720" y="756"/>
                  </a:lnTo>
                  <a:lnTo>
                    <a:pt x="726" y="750"/>
                  </a:lnTo>
                  <a:lnTo>
                    <a:pt x="732" y="738"/>
                  </a:lnTo>
                  <a:lnTo>
                    <a:pt x="732" y="714"/>
                  </a:lnTo>
                  <a:lnTo>
                    <a:pt x="762" y="714"/>
                  </a:lnTo>
                  <a:lnTo>
                    <a:pt x="786" y="690"/>
                  </a:lnTo>
                  <a:lnTo>
                    <a:pt x="780" y="684"/>
                  </a:lnTo>
                  <a:lnTo>
                    <a:pt x="774" y="672"/>
                  </a:lnTo>
                  <a:lnTo>
                    <a:pt x="774" y="624"/>
                  </a:lnTo>
                  <a:lnTo>
                    <a:pt x="792" y="618"/>
                  </a:lnTo>
                  <a:lnTo>
                    <a:pt x="786" y="618"/>
                  </a:lnTo>
                  <a:lnTo>
                    <a:pt x="756" y="588"/>
                  </a:lnTo>
                  <a:lnTo>
                    <a:pt x="732" y="552"/>
                  </a:lnTo>
                  <a:lnTo>
                    <a:pt x="726" y="528"/>
                  </a:lnTo>
                  <a:lnTo>
                    <a:pt x="714" y="492"/>
                  </a:lnTo>
                  <a:lnTo>
                    <a:pt x="702" y="468"/>
                  </a:lnTo>
                  <a:lnTo>
                    <a:pt x="690" y="462"/>
                  </a:lnTo>
                  <a:lnTo>
                    <a:pt x="684" y="450"/>
                  </a:lnTo>
                  <a:lnTo>
                    <a:pt x="672" y="444"/>
                  </a:lnTo>
                  <a:lnTo>
                    <a:pt x="666" y="432"/>
                  </a:lnTo>
                  <a:lnTo>
                    <a:pt x="654" y="396"/>
                  </a:lnTo>
                  <a:lnTo>
                    <a:pt x="654" y="378"/>
                  </a:lnTo>
                  <a:lnTo>
                    <a:pt x="618" y="336"/>
                  </a:lnTo>
                  <a:lnTo>
                    <a:pt x="618" y="318"/>
                  </a:lnTo>
                  <a:lnTo>
                    <a:pt x="606" y="294"/>
                  </a:lnTo>
                  <a:lnTo>
                    <a:pt x="594" y="282"/>
                  </a:lnTo>
                  <a:lnTo>
                    <a:pt x="588" y="270"/>
                  </a:lnTo>
                  <a:lnTo>
                    <a:pt x="576" y="258"/>
                  </a:lnTo>
                  <a:lnTo>
                    <a:pt x="570" y="246"/>
                  </a:lnTo>
                  <a:lnTo>
                    <a:pt x="558" y="234"/>
                  </a:lnTo>
                  <a:lnTo>
                    <a:pt x="552" y="222"/>
                  </a:lnTo>
                  <a:lnTo>
                    <a:pt x="546" y="216"/>
                  </a:lnTo>
                  <a:lnTo>
                    <a:pt x="552" y="210"/>
                  </a:lnTo>
                  <a:lnTo>
                    <a:pt x="552" y="198"/>
                  </a:lnTo>
                  <a:lnTo>
                    <a:pt x="540" y="174"/>
                  </a:lnTo>
                  <a:lnTo>
                    <a:pt x="528" y="168"/>
                  </a:lnTo>
                  <a:lnTo>
                    <a:pt x="522" y="168"/>
                  </a:lnTo>
                  <a:lnTo>
                    <a:pt x="540" y="144"/>
                  </a:lnTo>
                  <a:lnTo>
                    <a:pt x="558" y="156"/>
                  </a:lnTo>
                  <a:lnTo>
                    <a:pt x="558" y="174"/>
                  </a:lnTo>
                  <a:lnTo>
                    <a:pt x="564" y="186"/>
                  </a:lnTo>
                  <a:lnTo>
                    <a:pt x="576" y="198"/>
                  </a:lnTo>
                  <a:lnTo>
                    <a:pt x="582" y="210"/>
                  </a:lnTo>
                  <a:lnTo>
                    <a:pt x="588" y="216"/>
                  </a:lnTo>
                  <a:lnTo>
                    <a:pt x="588" y="246"/>
                  </a:lnTo>
                  <a:lnTo>
                    <a:pt x="606" y="264"/>
                  </a:lnTo>
                  <a:lnTo>
                    <a:pt x="612" y="276"/>
                  </a:lnTo>
                  <a:lnTo>
                    <a:pt x="636" y="300"/>
                  </a:lnTo>
                  <a:lnTo>
                    <a:pt x="648" y="306"/>
                  </a:lnTo>
                  <a:lnTo>
                    <a:pt x="654" y="306"/>
                  </a:lnTo>
                  <a:lnTo>
                    <a:pt x="666" y="300"/>
                  </a:lnTo>
                  <a:lnTo>
                    <a:pt x="678" y="288"/>
                  </a:lnTo>
                  <a:lnTo>
                    <a:pt x="672" y="270"/>
                  </a:lnTo>
                  <a:lnTo>
                    <a:pt x="684" y="246"/>
                  </a:lnTo>
                  <a:lnTo>
                    <a:pt x="684" y="234"/>
                  </a:lnTo>
                  <a:lnTo>
                    <a:pt x="690" y="222"/>
                  </a:lnTo>
                  <a:lnTo>
                    <a:pt x="690" y="198"/>
                  </a:lnTo>
                  <a:lnTo>
                    <a:pt x="696" y="186"/>
                  </a:lnTo>
                  <a:lnTo>
                    <a:pt x="696" y="180"/>
                  </a:lnTo>
                  <a:lnTo>
                    <a:pt x="702" y="168"/>
                  </a:lnTo>
                  <a:lnTo>
                    <a:pt x="648" y="24"/>
                  </a:lnTo>
                  <a:lnTo>
                    <a:pt x="642" y="24"/>
                  </a:lnTo>
                  <a:lnTo>
                    <a:pt x="636" y="30"/>
                  </a:lnTo>
                  <a:lnTo>
                    <a:pt x="624" y="30"/>
                  </a:lnTo>
                  <a:lnTo>
                    <a:pt x="600" y="42"/>
                  </a:lnTo>
                  <a:lnTo>
                    <a:pt x="576" y="42"/>
                  </a:lnTo>
                  <a:lnTo>
                    <a:pt x="564" y="36"/>
                  </a:lnTo>
                  <a:lnTo>
                    <a:pt x="558" y="30"/>
                  </a:lnTo>
                  <a:lnTo>
                    <a:pt x="552" y="36"/>
                  </a:lnTo>
                  <a:lnTo>
                    <a:pt x="540" y="42"/>
                  </a:lnTo>
                  <a:lnTo>
                    <a:pt x="534" y="42"/>
                  </a:lnTo>
                  <a:lnTo>
                    <a:pt x="510" y="30"/>
                  </a:lnTo>
                  <a:lnTo>
                    <a:pt x="504" y="24"/>
                  </a:lnTo>
                  <a:lnTo>
                    <a:pt x="504" y="18"/>
                  </a:lnTo>
                  <a:lnTo>
                    <a:pt x="498" y="12"/>
                  </a:lnTo>
                  <a:lnTo>
                    <a:pt x="486" y="6"/>
                  </a:lnTo>
                  <a:lnTo>
                    <a:pt x="468" y="6"/>
                  </a:lnTo>
                  <a:lnTo>
                    <a:pt x="456" y="12"/>
                  </a:lnTo>
                  <a:lnTo>
                    <a:pt x="438" y="12"/>
                  </a:lnTo>
                  <a:lnTo>
                    <a:pt x="432" y="18"/>
                  </a:lnTo>
                  <a:lnTo>
                    <a:pt x="420" y="18"/>
                  </a:lnTo>
                  <a:lnTo>
                    <a:pt x="414" y="12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72" y="24"/>
                  </a:lnTo>
                  <a:lnTo>
                    <a:pt x="366" y="36"/>
                  </a:lnTo>
                  <a:lnTo>
                    <a:pt x="360" y="42"/>
                  </a:lnTo>
                  <a:lnTo>
                    <a:pt x="336" y="42"/>
                  </a:lnTo>
                  <a:lnTo>
                    <a:pt x="324" y="54"/>
                  </a:lnTo>
                  <a:lnTo>
                    <a:pt x="312" y="60"/>
                  </a:lnTo>
                  <a:lnTo>
                    <a:pt x="306" y="60"/>
                  </a:lnTo>
                  <a:lnTo>
                    <a:pt x="300" y="54"/>
                  </a:lnTo>
                  <a:lnTo>
                    <a:pt x="288" y="54"/>
                  </a:lnTo>
                  <a:lnTo>
                    <a:pt x="276" y="48"/>
                  </a:lnTo>
                  <a:lnTo>
                    <a:pt x="264" y="48"/>
                  </a:lnTo>
                  <a:lnTo>
                    <a:pt x="258" y="42"/>
                  </a:lnTo>
                  <a:lnTo>
                    <a:pt x="204" y="42"/>
                  </a:lnTo>
                  <a:lnTo>
                    <a:pt x="198" y="36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26" y="18"/>
                  </a:lnTo>
                  <a:lnTo>
                    <a:pt x="120" y="12"/>
                  </a:lnTo>
                  <a:lnTo>
                    <a:pt x="96" y="0"/>
                  </a:lnTo>
                  <a:lnTo>
                    <a:pt x="78" y="0"/>
                  </a:lnTo>
                  <a:lnTo>
                    <a:pt x="66" y="12"/>
                  </a:lnTo>
                  <a:lnTo>
                    <a:pt x="54" y="12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2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59" name="Google Shape;259;p7"/>
            <p:cNvSpPr/>
            <p:nvPr/>
          </p:nvSpPr>
          <p:spPr>
            <a:xfrm>
              <a:off x="1866901" y="3614738"/>
              <a:ext cx="168275" cy="214313"/>
            </a:xfrm>
            <a:custGeom>
              <a:rect b="b" l="l" r="r" t="t"/>
              <a:pathLst>
                <a:path extrusionOk="0" h="528" w="414">
                  <a:moveTo>
                    <a:pt x="60" y="372"/>
                  </a:moveTo>
                  <a:lnTo>
                    <a:pt x="72" y="366"/>
                  </a:lnTo>
                  <a:lnTo>
                    <a:pt x="78" y="360"/>
                  </a:lnTo>
                  <a:lnTo>
                    <a:pt x="78" y="342"/>
                  </a:lnTo>
                  <a:lnTo>
                    <a:pt x="72" y="342"/>
                  </a:lnTo>
                  <a:lnTo>
                    <a:pt x="54" y="360"/>
                  </a:lnTo>
                  <a:lnTo>
                    <a:pt x="54" y="372"/>
                  </a:lnTo>
                  <a:lnTo>
                    <a:pt x="60" y="372"/>
                  </a:lnTo>
                  <a:close/>
                  <a:moveTo>
                    <a:pt x="414" y="174"/>
                  </a:moveTo>
                  <a:lnTo>
                    <a:pt x="390" y="156"/>
                  </a:lnTo>
                  <a:lnTo>
                    <a:pt x="396" y="156"/>
                  </a:lnTo>
                  <a:lnTo>
                    <a:pt x="396" y="150"/>
                  </a:lnTo>
                  <a:lnTo>
                    <a:pt x="402" y="150"/>
                  </a:lnTo>
                  <a:lnTo>
                    <a:pt x="402" y="126"/>
                  </a:lnTo>
                  <a:lnTo>
                    <a:pt x="372" y="126"/>
                  </a:lnTo>
                  <a:lnTo>
                    <a:pt x="360" y="114"/>
                  </a:lnTo>
                  <a:lnTo>
                    <a:pt x="360" y="108"/>
                  </a:lnTo>
                  <a:lnTo>
                    <a:pt x="354" y="102"/>
                  </a:lnTo>
                  <a:lnTo>
                    <a:pt x="354" y="96"/>
                  </a:lnTo>
                  <a:lnTo>
                    <a:pt x="342" y="90"/>
                  </a:lnTo>
                  <a:lnTo>
                    <a:pt x="336" y="90"/>
                  </a:lnTo>
                  <a:lnTo>
                    <a:pt x="330" y="96"/>
                  </a:lnTo>
                  <a:lnTo>
                    <a:pt x="330" y="108"/>
                  </a:lnTo>
                  <a:lnTo>
                    <a:pt x="306" y="108"/>
                  </a:lnTo>
                  <a:lnTo>
                    <a:pt x="300" y="102"/>
                  </a:lnTo>
                  <a:lnTo>
                    <a:pt x="288" y="96"/>
                  </a:lnTo>
                  <a:lnTo>
                    <a:pt x="282" y="102"/>
                  </a:lnTo>
                  <a:lnTo>
                    <a:pt x="270" y="102"/>
                  </a:lnTo>
                  <a:lnTo>
                    <a:pt x="258" y="96"/>
                  </a:lnTo>
                  <a:lnTo>
                    <a:pt x="252" y="90"/>
                  </a:lnTo>
                  <a:lnTo>
                    <a:pt x="252" y="84"/>
                  </a:lnTo>
                  <a:lnTo>
                    <a:pt x="246" y="72"/>
                  </a:lnTo>
                  <a:lnTo>
                    <a:pt x="240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48"/>
                  </a:lnTo>
                  <a:lnTo>
                    <a:pt x="168" y="30"/>
                  </a:lnTo>
                  <a:lnTo>
                    <a:pt x="162" y="18"/>
                  </a:lnTo>
                  <a:lnTo>
                    <a:pt x="150" y="12"/>
                  </a:lnTo>
                  <a:lnTo>
                    <a:pt x="144" y="0"/>
                  </a:lnTo>
                  <a:lnTo>
                    <a:pt x="144" y="12"/>
                  </a:lnTo>
                  <a:lnTo>
                    <a:pt x="150" y="18"/>
                  </a:lnTo>
                  <a:lnTo>
                    <a:pt x="150" y="36"/>
                  </a:lnTo>
                  <a:lnTo>
                    <a:pt x="144" y="42"/>
                  </a:lnTo>
                  <a:lnTo>
                    <a:pt x="120" y="54"/>
                  </a:lnTo>
                  <a:lnTo>
                    <a:pt x="102" y="54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78" y="54"/>
                  </a:lnTo>
                  <a:lnTo>
                    <a:pt x="66" y="60"/>
                  </a:lnTo>
                  <a:lnTo>
                    <a:pt x="60" y="72"/>
                  </a:lnTo>
                  <a:lnTo>
                    <a:pt x="60" y="84"/>
                  </a:lnTo>
                  <a:lnTo>
                    <a:pt x="66" y="90"/>
                  </a:lnTo>
                  <a:lnTo>
                    <a:pt x="72" y="102"/>
                  </a:lnTo>
                  <a:lnTo>
                    <a:pt x="72" y="120"/>
                  </a:lnTo>
                  <a:lnTo>
                    <a:pt x="66" y="126"/>
                  </a:lnTo>
                  <a:lnTo>
                    <a:pt x="54" y="132"/>
                  </a:lnTo>
                  <a:lnTo>
                    <a:pt x="42" y="144"/>
                  </a:lnTo>
                  <a:lnTo>
                    <a:pt x="42" y="162"/>
                  </a:lnTo>
                  <a:lnTo>
                    <a:pt x="48" y="168"/>
                  </a:lnTo>
                  <a:lnTo>
                    <a:pt x="54" y="180"/>
                  </a:lnTo>
                  <a:lnTo>
                    <a:pt x="36" y="180"/>
                  </a:lnTo>
                  <a:lnTo>
                    <a:pt x="36" y="198"/>
                  </a:lnTo>
                  <a:lnTo>
                    <a:pt x="0" y="216"/>
                  </a:lnTo>
                  <a:lnTo>
                    <a:pt x="24" y="228"/>
                  </a:lnTo>
                  <a:lnTo>
                    <a:pt x="12" y="258"/>
                  </a:lnTo>
                  <a:lnTo>
                    <a:pt x="24" y="270"/>
                  </a:lnTo>
                  <a:lnTo>
                    <a:pt x="24" y="282"/>
                  </a:lnTo>
                  <a:lnTo>
                    <a:pt x="6" y="300"/>
                  </a:lnTo>
                  <a:lnTo>
                    <a:pt x="0" y="300"/>
                  </a:lnTo>
                  <a:lnTo>
                    <a:pt x="12" y="312"/>
                  </a:lnTo>
                  <a:lnTo>
                    <a:pt x="6" y="318"/>
                  </a:lnTo>
                  <a:lnTo>
                    <a:pt x="6" y="324"/>
                  </a:lnTo>
                  <a:lnTo>
                    <a:pt x="18" y="336"/>
                  </a:lnTo>
                  <a:lnTo>
                    <a:pt x="30" y="342"/>
                  </a:lnTo>
                  <a:lnTo>
                    <a:pt x="60" y="342"/>
                  </a:lnTo>
                  <a:lnTo>
                    <a:pt x="72" y="330"/>
                  </a:lnTo>
                  <a:lnTo>
                    <a:pt x="72" y="324"/>
                  </a:lnTo>
                  <a:lnTo>
                    <a:pt x="96" y="330"/>
                  </a:lnTo>
                  <a:lnTo>
                    <a:pt x="102" y="342"/>
                  </a:lnTo>
                  <a:lnTo>
                    <a:pt x="102" y="348"/>
                  </a:lnTo>
                  <a:lnTo>
                    <a:pt x="96" y="366"/>
                  </a:lnTo>
                  <a:lnTo>
                    <a:pt x="90" y="372"/>
                  </a:lnTo>
                  <a:lnTo>
                    <a:pt x="90" y="384"/>
                  </a:lnTo>
                  <a:lnTo>
                    <a:pt x="84" y="396"/>
                  </a:lnTo>
                  <a:lnTo>
                    <a:pt x="72" y="402"/>
                  </a:lnTo>
                  <a:lnTo>
                    <a:pt x="66" y="402"/>
                  </a:lnTo>
                  <a:lnTo>
                    <a:pt x="60" y="408"/>
                  </a:lnTo>
                  <a:lnTo>
                    <a:pt x="54" y="408"/>
                  </a:lnTo>
                  <a:lnTo>
                    <a:pt x="60" y="408"/>
                  </a:lnTo>
                  <a:lnTo>
                    <a:pt x="72" y="414"/>
                  </a:lnTo>
                  <a:lnTo>
                    <a:pt x="78" y="414"/>
                  </a:lnTo>
                  <a:lnTo>
                    <a:pt x="78" y="420"/>
                  </a:lnTo>
                  <a:lnTo>
                    <a:pt x="72" y="426"/>
                  </a:lnTo>
                  <a:lnTo>
                    <a:pt x="66" y="438"/>
                  </a:lnTo>
                  <a:lnTo>
                    <a:pt x="54" y="444"/>
                  </a:lnTo>
                  <a:lnTo>
                    <a:pt x="48" y="456"/>
                  </a:lnTo>
                  <a:lnTo>
                    <a:pt x="42" y="462"/>
                  </a:lnTo>
                  <a:lnTo>
                    <a:pt x="54" y="474"/>
                  </a:lnTo>
                  <a:lnTo>
                    <a:pt x="42" y="486"/>
                  </a:lnTo>
                  <a:lnTo>
                    <a:pt x="48" y="492"/>
                  </a:lnTo>
                  <a:lnTo>
                    <a:pt x="54" y="492"/>
                  </a:lnTo>
                  <a:lnTo>
                    <a:pt x="66" y="486"/>
                  </a:lnTo>
                  <a:lnTo>
                    <a:pt x="78" y="474"/>
                  </a:lnTo>
                  <a:lnTo>
                    <a:pt x="90" y="486"/>
                  </a:lnTo>
                  <a:lnTo>
                    <a:pt x="120" y="486"/>
                  </a:lnTo>
                  <a:lnTo>
                    <a:pt x="120" y="492"/>
                  </a:lnTo>
                  <a:lnTo>
                    <a:pt x="126" y="498"/>
                  </a:lnTo>
                  <a:lnTo>
                    <a:pt x="126" y="516"/>
                  </a:lnTo>
                  <a:lnTo>
                    <a:pt x="132" y="528"/>
                  </a:lnTo>
                  <a:lnTo>
                    <a:pt x="150" y="528"/>
                  </a:lnTo>
                  <a:lnTo>
                    <a:pt x="150" y="522"/>
                  </a:lnTo>
                  <a:lnTo>
                    <a:pt x="156" y="516"/>
                  </a:lnTo>
                  <a:lnTo>
                    <a:pt x="156" y="510"/>
                  </a:lnTo>
                  <a:lnTo>
                    <a:pt x="162" y="504"/>
                  </a:lnTo>
                  <a:lnTo>
                    <a:pt x="180" y="504"/>
                  </a:lnTo>
                  <a:lnTo>
                    <a:pt x="180" y="474"/>
                  </a:lnTo>
                  <a:lnTo>
                    <a:pt x="186" y="462"/>
                  </a:lnTo>
                  <a:lnTo>
                    <a:pt x="186" y="438"/>
                  </a:lnTo>
                  <a:lnTo>
                    <a:pt x="198" y="426"/>
                  </a:lnTo>
                  <a:lnTo>
                    <a:pt x="198" y="408"/>
                  </a:lnTo>
                  <a:lnTo>
                    <a:pt x="210" y="402"/>
                  </a:lnTo>
                  <a:lnTo>
                    <a:pt x="210" y="396"/>
                  </a:lnTo>
                  <a:lnTo>
                    <a:pt x="228" y="378"/>
                  </a:lnTo>
                  <a:lnTo>
                    <a:pt x="246" y="366"/>
                  </a:lnTo>
                  <a:lnTo>
                    <a:pt x="264" y="360"/>
                  </a:lnTo>
                  <a:lnTo>
                    <a:pt x="324" y="330"/>
                  </a:lnTo>
                  <a:lnTo>
                    <a:pt x="342" y="318"/>
                  </a:lnTo>
                  <a:lnTo>
                    <a:pt x="354" y="300"/>
                  </a:lnTo>
                  <a:lnTo>
                    <a:pt x="366" y="288"/>
                  </a:lnTo>
                  <a:lnTo>
                    <a:pt x="372" y="276"/>
                  </a:lnTo>
                  <a:lnTo>
                    <a:pt x="384" y="264"/>
                  </a:lnTo>
                  <a:lnTo>
                    <a:pt x="390" y="252"/>
                  </a:lnTo>
                  <a:lnTo>
                    <a:pt x="402" y="210"/>
                  </a:lnTo>
                  <a:lnTo>
                    <a:pt x="414" y="204"/>
                  </a:lnTo>
                  <a:lnTo>
                    <a:pt x="414" y="17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0" name="Google Shape;260;p7"/>
            <p:cNvSpPr/>
            <p:nvPr/>
          </p:nvSpPr>
          <p:spPr>
            <a:xfrm>
              <a:off x="7783513" y="3937000"/>
              <a:ext cx="101600" cy="47625"/>
            </a:xfrm>
            <a:custGeom>
              <a:rect b="b" l="l" r="r" t="t"/>
              <a:pathLst>
                <a:path extrusionOk="0" h="120" w="252">
                  <a:moveTo>
                    <a:pt x="228" y="0"/>
                  </a:moveTo>
                  <a:lnTo>
                    <a:pt x="204" y="24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42"/>
                  </a:lnTo>
                  <a:lnTo>
                    <a:pt x="96" y="48"/>
                  </a:lnTo>
                  <a:lnTo>
                    <a:pt x="90" y="48"/>
                  </a:lnTo>
                  <a:lnTo>
                    <a:pt x="78" y="54"/>
                  </a:lnTo>
                  <a:lnTo>
                    <a:pt x="90" y="72"/>
                  </a:lnTo>
                  <a:lnTo>
                    <a:pt x="84" y="78"/>
                  </a:lnTo>
                  <a:lnTo>
                    <a:pt x="72" y="102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14"/>
                  </a:lnTo>
                  <a:lnTo>
                    <a:pt x="84" y="108"/>
                  </a:lnTo>
                  <a:lnTo>
                    <a:pt x="96" y="108"/>
                  </a:lnTo>
                  <a:lnTo>
                    <a:pt x="132" y="84"/>
                  </a:lnTo>
                  <a:lnTo>
                    <a:pt x="138" y="90"/>
                  </a:lnTo>
                  <a:lnTo>
                    <a:pt x="162" y="90"/>
                  </a:lnTo>
                  <a:lnTo>
                    <a:pt x="186" y="78"/>
                  </a:lnTo>
                  <a:lnTo>
                    <a:pt x="198" y="66"/>
                  </a:lnTo>
                  <a:lnTo>
                    <a:pt x="210" y="60"/>
                  </a:lnTo>
                  <a:lnTo>
                    <a:pt x="252" y="18"/>
                  </a:lnTo>
                  <a:lnTo>
                    <a:pt x="228" y="0"/>
                  </a:lnTo>
                  <a:close/>
                  <a:moveTo>
                    <a:pt x="0" y="90"/>
                  </a:moveTo>
                  <a:lnTo>
                    <a:pt x="6" y="102"/>
                  </a:lnTo>
                  <a:lnTo>
                    <a:pt x="18" y="96"/>
                  </a:lnTo>
                  <a:lnTo>
                    <a:pt x="24" y="90"/>
                  </a:lnTo>
                  <a:lnTo>
                    <a:pt x="36" y="90"/>
                  </a:lnTo>
                  <a:lnTo>
                    <a:pt x="36" y="84"/>
                  </a:lnTo>
                  <a:lnTo>
                    <a:pt x="42" y="72"/>
                  </a:lnTo>
                  <a:lnTo>
                    <a:pt x="18" y="72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1" name="Google Shape;261;p7"/>
            <p:cNvSpPr/>
            <p:nvPr/>
          </p:nvSpPr>
          <p:spPr>
            <a:xfrm>
              <a:off x="2166938" y="3016250"/>
              <a:ext cx="101600" cy="68263"/>
            </a:xfrm>
            <a:custGeom>
              <a:rect b="b" l="l" r="r" t="t"/>
              <a:pathLst>
                <a:path extrusionOk="0" h="168" w="252">
                  <a:moveTo>
                    <a:pt x="246" y="102"/>
                  </a:moveTo>
                  <a:lnTo>
                    <a:pt x="234" y="96"/>
                  </a:lnTo>
                  <a:lnTo>
                    <a:pt x="216" y="78"/>
                  </a:lnTo>
                  <a:lnTo>
                    <a:pt x="192" y="66"/>
                  </a:lnTo>
                  <a:lnTo>
                    <a:pt x="156" y="54"/>
                  </a:lnTo>
                  <a:lnTo>
                    <a:pt x="132" y="42"/>
                  </a:lnTo>
                  <a:lnTo>
                    <a:pt x="126" y="30"/>
                  </a:lnTo>
                  <a:lnTo>
                    <a:pt x="108" y="12"/>
                  </a:lnTo>
                  <a:lnTo>
                    <a:pt x="96" y="6"/>
                  </a:lnTo>
                  <a:lnTo>
                    <a:pt x="84" y="6"/>
                  </a:lnTo>
                  <a:lnTo>
                    <a:pt x="60" y="0"/>
                  </a:lnTo>
                  <a:lnTo>
                    <a:pt x="30" y="0"/>
                  </a:lnTo>
                  <a:lnTo>
                    <a:pt x="24" y="6"/>
                  </a:lnTo>
                  <a:lnTo>
                    <a:pt x="18" y="6"/>
                  </a:lnTo>
                  <a:lnTo>
                    <a:pt x="30" y="42"/>
                  </a:lnTo>
                  <a:lnTo>
                    <a:pt x="30" y="54"/>
                  </a:lnTo>
                  <a:lnTo>
                    <a:pt x="24" y="60"/>
                  </a:lnTo>
                  <a:lnTo>
                    <a:pt x="18" y="72"/>
                  </a:lnTo>
                  <a:lnTo>
                    <a:pt x="12" y="78"/>
                  </a:lnTo>
                  <a:lnTo>
                    <a:pt x="12" y="90"/>
                  </a:lnTo>
                  <a:lnTo>
                    <a:pt x="6" y="102"/>
                  </a:lnTo>
                  <a:lnTo>
                    <a:pt x="0" y="108"/>
                  </a:lnTo>
                  <a:lnTo>
                    <a:pt x="0" y="114"/>
                  </a:lnTo>
                  <a:lnTo>
                    <a:pt x="12" y="144"/>
                  </a:lnTo>
                  <a:lnTo>
                    <a:pt x="0" y="126"/>
                  </a:lnTo>
                  <a:lnTo>
                    <a:pt x="30" y="168"/>
                  </a:lnTo>
                  <a:lnTo>
                    <a:pt x="78" y="132"/>
                  </a:lnTo>
                  <a:lnTo>
                    <a:pt x="174" y="132"/>
                  </a:lnTo>
                  <a:lnTo>
                    <a:pt x="186" y="138"/>
                  </a:lnTo>
                  <a:lnTo>
                    <a:pt x="240" y="138"/>
                  </a:lnTo>
                  <a:lnTo>
                    <a:pt x="246" y="132"/>
                  </a:lnTo>
                  <a:lnTo>
                    <a:pt x="252" y="120"/>
                  </a:lnTo>
                  <a:lnTo>
                    <a:pt x="252" y="114"/>
                  </a:lnTo>
                  <a:lnTo>
                    <a:pt x="246" y="10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2" name="Google Shape;262;p7"/>
            <p:cNvSpPr/>
            <p:nvPr/>
          </p:nvSpPr>
          <p:spPr>
            <a:xfrm>
              <a:off x="5410201" y="3252788"/>
              <a:ext cx="47625" cy="55563"/>
            </a:xfrm>
            <a:custGeom>
              <a:rect b="b" l="l" r="r" t="t"/>
              <a:pathLst>
                <a:path extrusionOk="0" h="138" w="114">
                  <a:moveTo>
                    <a:pt x="72" y="24"/>
                  </a:moveTo>
                  <a:lnTo>
                    <a:pt x="48" y="12"/>
                  </a:lnTo>
                  <a:lnTo>
                    <a:pt x="18" y="66"/>
                  </a:lnTo>
                  <a:lnTo>
                    <a:pt x="0" y="84"/>
                  </a:lnTo>
                  <a:lnTo>
                    <a:pt x="0" y="96"/>
                  </a:lnTo>
                  <a:lnTo>
                    <a:pt x="6" y="114"/>
                  </a:lnTo>
                  <a:lnTo>
                    <a:pt x="6" y="126"/>
                  </a:lnTo>
                  <a:lnTo>
                    <a:pt x="18" y="138"/>
                  </a:lnTo>
                  <a:lnTo>
                    <a:pt x="42" y="138"/>
                  </a:lnTo>
                  <a:lnTo>
                    <a:pt x="48" y="132"/>
                  </a:lnTo>
                  <a:lnTo>
                    <a:pt x="54" y="132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84" y="132"/>
                  </a:lnTo>
                  <a:lnTo>
                    <a:pt x="90" y="138"/>
                  </a:lnTo>
                  <a:lnTo>
                    <a:pt x="90" y="132"/>
                  </a:lnTo>
                  <a:lnTo>
                    <a:pt x="114" y="108"/>
                  </a:lnTo>
                  <a:lnTo>
                    <a:pt x="114" y="102"/>
                  </a:lnTo>
                  <a:lnTo>
                    <a:pt x="102" y="90"/>
                  </a:lnTo>
                  <a:lnTo>
                    <a:pt x="66" y="90"/>
                  </a:lnTo>
                  <a:lnTo>
                    <a:pt x="78" y="84"/>
                  </a:lnTo>
                  <a:lnTo>
                    <a:pt x="84" y="72"/>
                  </a:lnTo>
                  <a:lnTo>
                    <a:pt x="96" y="66"/>
                  </a:lnTo>
                  <a:lnTo>
                    <a:pt x="102" y="54"/>
                  </a:lnTo>
                  <a:lnTo>
                    <a:pt x="114" y="42"/>
                  </a:lnTo>
                  <a:lnTo>
                    <a:pt x="114" y="24"/>
                  </a:lnTo>
                  <a:lnTo>
                    <a:pt x="108" y="12"/>
                  </a:lnTo>
                  <a:lnTo>
                    <a:pt x="96" y="0"/>
                  </a:lnTo>
                  <a:lnTo>
                    <a:pt x="84" y="6"/>
                  </a:lnTo>
                  <a:lnTo>
                    <a:pt x="72" y="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3" name="Google Shape;263;p7"/>
            <p:cNvSpPr/>
            <p:nvPr/>
          </p:nvSpPr>
          <p:spPr>
            <a:xfrm>
              <a:off x="4452938" y="1800225"/>
              <a:ext cx="112713" cy="95250"/>
            </a:xfrm>
            <a:custGeom>
              <a:rect b="b" l="l" r="r" t="t"/>
              <a:pathLst>
                <a:path extrusionOk="0" h="60" w="71">
                  <a:moveTo>
                    <a:pt x="62" y="48"/>
                  </a:moveTo>
                  <a:lnTo>
                    <a:pt x="67" y="46"/>
                  </a:lnTo>
                  <a:lnTo>
                    <a:pt x="69" y="46"/>
                  </a:lnTo>
                  <a:lnTo>
                    <a:pt x="69" y="43"/>
                  </a:lnTo>
                  <a:lnTo>
                    <a:pt x="67" y="43"/>
                  </a:lnTo>
                  <a:lnTo>
                    <a:pt x="62" y="41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7" y="34"/>
                  </a:lnTo>
                  <a:lnTo>
                    <a:pt x="67" y="29"/>
                  </a:lnTo>
                  <a:lnTo>
                    <a:pt x="64" y="29"/>
                  </a:lnTo>
                  <a:lnTo>
                    <a:pt x="62" y="29"/>
                  </a:lnTo>
                  <a:lnTo>
                    <a:pt x="60" y="31"/>
                  </a:lnTo>
                  <a:lnTo>
                    <a:pt x="60" y="34"/>
                  </a:lnTo>
                  <a:lnTo>
                    <a:pt x="57" y="36"/>
                  </a:lnTo>
                  <a:lnTo>
                    <a:pt x="57" y="34"/>
                  </a:lnTo>
                  <a:lnTo>
                    <a:pt x="55" y="31"/>
                  </a:lnTo>
                  <a:lnTo>
                    <a:pt x="52" y="34"/>
                  </a:lnTo>
                  <a:lnTo>
                    <a:pt x="45" y="38"/>
                  </a:lnTo>
                  <a:lnTo>
                    <a:pt x="48" y="38"/>
                  </a:lnTo>
                  <a:lnTo>
                    <a:pt x="50" y="41"/>
                  </a:lnTo>
                  <a:lnTo>
                    <a:pt x="50" y="43"/>
                  </a:lnTo>
                  <a:lnTo>
                    <a:pt x="50" y="46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5" y="50"/>
                  </a:lnTo>
                  <a:lnTo>
                    <a:pt x="55" y="48"/>
                  </a:lnTo>
                  <a:lnTo>
                    <a:pt x="57" y="48"/>
                  </a:lnTo>
                  <a:lnTo>
                    <a:pt x="57" y="50"/>
                  </a:lnTo>
                  <a:lnTo>
                    <a:pt x="60" y="53"/>
                  </a:lnTo>
                  <a:lnTo>
                    <a:pt x="60" y="55"/>
                  </a:lnTo>
                  <a:lnTo>
                    <a:pt x="62" y="55"/>
                  </a:lnTo>
                  <a:lnTo>
                    <a:pt x="62" y="53"/>
                  </a:lnTo>
                  <a:lnTo>
                    <a:pt x="62" y="48"/>
                  </a:lnTo>
                  <a:close/>
                  <a:moveTo>
                    <a:pt x="71" y="53"/>
                  </a:moveTo>
                  <a:lnTo>
                    <a:pt x="62" y="55"/>
                  </a:lnTo>
                  <a:lnTo>
                    <a:pt x="60" y="58"/>
                  </a:lnTo>
                  <a:lnTo>
                    <a:pt x="57" y="58"/>
                  </a:lnTo>
                  <a:lnTo>
                    <a:pt x="57" y="55"/>
                  </a:lnTo>
                  <a:lnTo>
                    <a:pt x="55" y="55"/>
                  </a:lnTo>
                  <a:lnTo>
                    <a:pt x="50" y="53"/>
                  </a:lnTo>
                  <a:lnTo>
                    <a:pt x="45" y="53"/>
                  </a:lnTo>
                  <a:lnTo>
                    <a:pt x="45" y="58"/>
                  </a:lnTo>
                  <a:lnTo>
                    <a:pt x="50" y="58"/>
                  </a:lnTo>
                  <a:lnTo>
                    <a:pt x="52" y="58"/>
                  </a:lnTo>
                  <a:lnTo>
                    <a:pt x="55" y="60"/>
                  </a:lnTo>
                  <a:lnTo>
                    <a:pt x="57" y="60"/>
                  </a:lnTo>
                  <a:lnTo>
                    <a:pt x="60" y="60"/>
                  </a:lnTo>
                  <a:lnTo>
                    <a:pt x="62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3"/>
                  </a:lnTo>
                  <a:close/>
                  <a:moveTo>
                    <a:pt x="31" y="12"/>
                  </a:moveTo>
                  <a:lnTo>
                    <a:pt x="36" y="7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6" y="3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19" y="10"/>
                  </a:lnTo>
                  <a:lnTo>
                    <a:pt x="19" y="19"/>
                  </a:lnTo>
                  <a:lnTo>
                    <a:pt x="14" y="14"/>
                  </a:lnTo>
                  <a:lnTo>
                    <a:pt x="12" y="7"/>
                  </a:lnTo>
                  <a:lnTo>
                    <a:pt x="7" y="10"/>
                  </a:lnTo>
                  <a:lnTo>
                    <a:pt x="5" y="10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12" y="19"/>
                  </a:lnTo>
                  <a:lnTo>
                    <a:pt x="12" y="22"/>
                  </a:lnTo>
                  <a:lnTo>
                    <a:pt x="5" y="19"/>
                  </a:lnTo>
                  <a:lnTo>
                    <a:pt x="2" y="24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5" y="34"/>
                  </a:lnTo>
                  <a:lnTo>
                    <a:pt x="7" y="34"/>
                  </a:lnTo>
                  <a:lnTo>
                    <a:pt x="2" y="38"/>
                  </a:lnTo>
                  <a:lnTo>
                    <a:pt x="2" y="41"/>
                  </a:lnTo>
                  <a:lnTo>
                    <a:pt x="5" y="43"/>
                  </a:lnTo>
                  <a:lnTo>
                    <a:pt x="7" y="43"/>
                  </a:lnTo>
                  <a:lnTo>
                    <a:pt x="7" y="48"/>
                  </a:lnTo>
                  <a:lnTo>
                    <a:pt x="5" y="53"/>
                  </a:lnTo>
                  <a:lnTo>
                    <a:pt x="7" y="53"/>
                  </a:lnTo>
                  <a:lnTo>
                    <a:pt x="17" y="53"/>
                  </a:lnTo>
                  <a:lnTo>
                    <a:pt x="17" y="55"/>
                  </a:lnTo>
                  <a:lnTo>
                    <a:pt x="24" y="55"/>
                  </a:lnTo>
                  <a:lnTo>
                    <a:pt x="26" y="58"/>
                  </a:lnTo>
                  <a:lnTo>
                    <a:pt x="26" y="55"/>
                  </a:lnTo>
                  <a:lnTo>
                    <a:pt x="24" y="53"/>
                  </a:lnTo>
                  <a:lnTo>
                    <a:pt x="24" y="48"/>
                  </a:lnTo>
                  <a:lnTo>
                    <a:pt x="26" y="43"/>
                  </a:lnTo>
                  <a:lnTo>
                    <a:pt x="24" y="41"/>
                  </a:lnTo>
                  <a:lnTo>
                    <a:pt x="24" y="38"/>
                  </a:lnTo>
                  <a:lnTo>
                    <a:pt x="21" y="38"/>
                  </a:lnTo>
                  <a:lnTo>
                    <a:pt x="24" y="38"/>
                  </a:lnTo>
                  <a:lnTo>
                    <a:pt x="31" y="34"/>
                  </a:lnTo>
                  <a:lnTo>
                    <a:pt x="33" y="26"/>
                  </a:lnTo>
                  <a:lnTo>
                    <a:pt x="38" y="26"/>
                  </a:lnTo>
                  <a:lnTo>
                    <a:pt x="41" y="19"/>
                  </a:lnTo>
                  <a:lnTo>
                    <a:pt x="31" y="19"/>
                  </a:lnTo>
                  <a:lnTo>
                    <a:pt x="31" y="12"/>
                  </a:lnTo>
                  <a:close/>
                  <a:moveTo>
                    <a:pt x="29" y="38"/>
                  </a:moveTo>
                  <a:lnTo>
                    <a:pt x="31" y="48"/>
                  </a:lnTo>
                  <a:lnTo>
                    <a:pt x="36" y="53"/>
                  </a:lnTo>
                  <a:lnTo>
                    <a:pt x="38" y="46"/>
                  </a:lnTo>
                  <a:lnTo>
                    <a:pt x="33" y="41"/>
                  </a:lnTo>
                  <a:lnTo>
                    <a:pt x="29" y="3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4" name="Google Shape;264;p7"/>
            <p:cNvSpPr/>
            <p:nvPr/>
          </p:nvSpPr>
          <p:spPr>
            <a:xfrm>
              <a:off x="4552951" y="2005013"/>
              <a:ext cx="171450" cy="77788"/>
            </a:xfrm>
            <a:custGeom>
              <a:rect b="b" l="l" r="r" t="t"/>
              <a:pathLst>
                <a:path extrusionOk="0" h="192" w="420">
                  <a:moveTo>
                    <a:pt x="408" y="108"/>
                  </a:moveTo>
                  <a:lnTo>
                    <a:pt x="402" y="96"/>
                  </a:lnTo>
                  <a:lnTo>
                    <a:pt x="402" y="90"/>
                  </a:lnTo>
                  <a:lnTo>
                    <a:pt x="390" y="84"/>
                  </a:lnTo>
                  <a:lnTo>
                    <a:pt x="372" y="84"/>
                  </a:lnTo>
                  <a:lnTo>
                    <a:pt x="372" y="78"/>
                  </a:lnTo>
                  <a:lnTo>
                    <a:pt x="366" y="72"/>
                  </a:lnTo>
                  <a:lnTo>
                    <a:pt x="360" y="84"/>
                  </a:lnTo>
                  <a:lnTo>
                    <a:pt x="354" y="78"/>
                  </a:lnTo>
                  <a:lnTo>
                    <a:pt x="348" y="66"/>
                  </a:lnTo>
                  <a:lnTo>
                    <a:pt x="342" y="60"/>
                  </a:lnTo>
                  <a:lnTo>
                    <a:pt x="324" y="60"/>
                  </a:lnTo>
                  <a:lnTo>
                    <a:pt x="330" y="54"/>
                  </a:lnTo>
                  <a:lnTo>
                    <a:pt x="312" y="54"/>
                  </a:lnTo>
                  <a:lnTo>
                    <a:pt x="300" y="60"/>
                  </a:lnTo>
                  <a:lnTo>
                    <a:pt x="294" y="60"/>
                  </a:lnTo>
                  <a:lnTo>
                    <a:pt x="294" y="66"/>
                  </a:lnTo>
                  <a:lnTo>
                    <a:pt x="276" y="66"/>
                  </a:lnTo>
                  <a:lnTo>
                    <a:pt x="270" y="60"/>
                  </a:lnTo>
                  <a:lnTo>
                    <a:pt x="264" y="60"/>
                  </a:lnTo>
                  <a:lnTo>
                    <a:pt x="264" y="48"/>
                  </a:lnTo>
                  <a:lnTo>
                    <a:pt x="252" y="42"/>
                  </a:lnTo>
                  <a:lnTo>
                    <a:pt x="264" y="36"/>
                  </a:lnTo>
                  <a:lnTo>
                    <a:pt x="258" y="30"/>
                  </a:lnTo>
                  <a:lnTo>
                    <a:pt x="234" y="30"/>
                  </a:lnTo>
                  <a:lnTo>
                    <a:pt x="234" y="24"/>
                  </a:lnTo>
                  <a:lnTo>
                    <a:pt x="228" y="24"/>
                  </a:lnTo>
                  <a:lnTo>
                    <a:pt x="216" y="18"/>
                  </a:lnTo>
                  <a:lnTo>
                    <a:pt x="198" y="18"/>
                  </a:lnTo>
                  <a:lnTo>
                    <a:pt x="192" y="0"/>
                  </a:lnTo>
                  <a:lnTo>
                    <a:pt x="174" y="0"/>
                  </a:lnTo>
                  <a:lnTo>
                    <a:pt x="162" y="12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126" y="12"/>
                  </a:lnTo>
                  <a:lnTo>
                    <a:pt x="126" y="18"/>
                  </a:lnTo>
                  <a:lnTo>
                    <a:pt x="108" y="18"/>
                  </a:lnTo>
                  <a:lnTo>
                    <a:pt x="108" y="24"/>
                  </a:lnTo>
                  <a:lnTo>
                    <a:pt x="84" y="24"/>
                  </a:lnTo>
                  <a:lnTo>
                    <a:pt x="84" y="30"/>
                  </a:lnTo>
                  <a:lnTo>
                    <a:pt x="66" y="36"/>
                  </a:lnTo>
                  <a:lnTo>
                    <a:pt x="54" y="48"/>
                  </a:lnTo>
                  <a:lnTo>
                    <a:pt x="42" y="42"/>
                  </a:lnTo>
                  <a:lnTo>
                    <a:pt x="36" y="42"/>
                  </a:lnTo>
                  <a:lnTo>
                    <a:pt x="30" y="48"/>
                  </a:lnTo>
                  <a:lnTo>
                    <a:pt x="30" y="54"/>
                  </a:lnTo>
                  <a:lnTo>
                    <a:pt x="18" y="54"/>
                  </a:lnTo>
                  <a:lnTo>
                    <a:pt x="18" y="60"/>
                  </a:lnTo>
                  <a:lnTo>
                    <a:pt x="6" y="60"/>
                  </a:lnTo>
                  <a:lnTo>
                    <a:pt x="6" y="54"/>
                  </a:lnTo>
                  <a:lnTo>
                    <a:pt x="0" y="54"/>
                  </a:lnTo>
                  <a:lnTo>
                    <a:pt x="0" y="66"/>
                  </a:lnTo>
                  <a:lnTo>
                    <a:pt x="6" y="72"/>
                  </a:lnTo>
                  <a:lnTo>
                    <a:pt x="12" y="72"/>
                  </a:lnTo>
                  <a:lnTo>
                    <a:pt x="24" y="84"/>
                  </a:lnTo>
                  <a:lnTo>
                    <a:pt x="18" y="90"/>
                  </a:lnTo>
                  <a:lnTo>
                    <a:pt x="12" y="90"/>
                  </a:lnTo>
                  <a:lnTo>
                    <a:pt x="12" y="96"/>
                  </a:lnTo>
                  <a:lnTo>
                    <a:pt x="24" y="108"/>
                  </a:lnTo>
                  <a:lnTo>
                    <a:pt x="30" y="120"/>
                  </a:lnTo>
                  <a:lnTo>
                    <a:pt x="36" y="120"/>
                  </a:lnTo>
                  <a:lnTo>
                    <a:pt x="36" y="126"/>
                  </a:lnTo>
                  <a:lnTo>
                    <a:pt x="48" y="132"/>
                  </a:lnTo>
                  <a:lnTo>
                    <a:pt x="60" y="132"/>
                  </a:lnTo>
                  <a:lnTo>
                    <a:pt x="66" y="144"/>
                  </a:lnTo>
                  <a:lnTo>
                    <a:pt x="72" y="144"/>
                  </a:lnTo>
                  <a:lnTo>
                    <a:pt x="78" y="156"/>
                  </a:lnTo>
                  <a:lnTo>
                    <a:pt x="90" y="156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2" y="174"/>
                  </a:lnTo>
                  <a:lnTo>
                    <a:pt x="120" y="192"/>
                  </a:lnTo>
                  <a:lnTo>
                    <a:pt x="132" y="192"/>
                  </a:lnTo>
                  <a:lnTo>
                    <a:pt x="144" y="186"/>
                  </a:lnTo>
                  <a:lnTo>
                    <a:pt x="150" y="186"/>
                  </a:lnTo>
                  <a:lnTo>
                    <a:pt x="162" y="192"/>
                  </a:lnTo>
                  <a:lnTo>
                    <a:pt x="162" y="174"/>
                  </a:lnTo>
                  <a:lnTo>
                    <a:pt x="168" y="174"/>
                  </a:lnTo>
                  <a:lnTo>
                    <a:pt x="174" y="162"/>
                  </a:lnTo>
                  <a:lnTo>
                    <a:pt x="180" y="156"/>
                  </a:lnTo>
                  <a:lnTo>
                    <a:pt x="198" y="156"/>
                  </a:lnTo>
                  <a:lnTo>
                    <a:pt x="210" y="162"/>
                  </a:lnTo>
                  <a:lnTo>
                    <a:pt x="222" y="174"/>
                  </a:lnTo>
                  <a:lnTo>
                    <a:pt x="234" y="168"/>
                  </a:lnTo>
                  <a:lnTo>
                    <a:pt x="246" y="180"/>
                  </a:lnTo>
                  <a:lnTo>
                    <a:pt x="258" y="174"/>
                  </a:lnTo>
                  <a:lnTo>
                    <a:pt x="264" y="168"/>
                  </a:lnTo>
                  <a:lnTo>
                    <a:pt x="276" y="168"/>
                  </a:lnTo>
                  <a:lnTo>
                    <a:pt x="282" y="174"/>
                  </a:lnTo>
                  <a:lnTo>
                    <a:pt x="288" y="174"/>
                  </a:lnTo>
                  <a:lnTo>
                    <a:pt x="300" y="180"/>
                  </a:lnTo>
                  <a:lnTo>
                    <a:pt x="306" y="174"/>
                  </a:lnTo>
                  <a:lnTo>
                    <a:pt x="324" y="174"/>
                  </a:lnTo>
                  <a:lnTo>
                    <a:pt x="330" y="168"/>
                  </a:lnTo>
                  <a:lnTo>
                    <a:pt x="330" y="174"/>
                  </a:lnTo>
                  <a:lnTo>
                    <a:pt x="348" y="174"/>
                  </a:lnTo>
                  <a:lnTo>
                    <a:pt x="360" y="168"/>
                  </a:lnTo>
                  <a:lnTo>
                    <a:pt x="366" y="162"/>
                  </a:lnTo>
                  <a:lnTo>
                    <a:pt x="378" y="156"/>
                  </a:lnTo>
                  <a:lnTo>
                    <a:pt x="378" y="132"/>
                  </a:lnTo>
                  <a:lnTo>
                    <a:pt x="402" y="126"/>
                  </a:lnTo>
                  <a:lnTo>
                    <a:pt x="420" y="114"/>
                  </a:lnTo>
                  <a:lnTo>
                    <a:pt x="414" y="108"/>
                  </a:lnTo>
                  <a:lnTo>
                    <a:pt x="408" y="10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5" name="Google Shape;265;p7"/>
            <p:cNvSpPr/>
            <p:nvPr/>
          </p:nvSpPr>
          <p:spPr>
            <a:xfrm>
              <a:off x="5103813" y="2501900"/>
              <a:ext cx="60325" cy="34925"/>
            </a:xfrm>
            <a:custGeom>
              <a:rect b="b" l="l" r="r" t="t"/>
              <a:pathLst>
                <a:path extrusionOk="0" h="84" w="150">
                  <a:moveTo>
                    <a:pt x="0" y="48"/>
                  </a:moveTo>
                  <a:lnTo>
                    <a:pt x="6" y="60"/>
                  </a:lnTo>
                  <a:lnTo>
                    <a:pt x="30" y="72"/>
                  </a:lnTo>
                  <a:lnTo>
                    <a:pt x="36" y="84"/>
                  </a:lnTo>
                  <a:lnTo>
                    <a:pt x="54" y="84"/>
                  </a:lnTo>
                  <a:lnTo>
                    <a:pt x="60" y="78"/>
                  </a:lnTo>
                  <a:lnTo>
                    <a:pt x="72" y="72"/>
                  </a:lnTo>
                  <a:lnTo>
                    <a:pt x="78" y="66"/>
                  </a:lnTo>
                  <a:lnTo>
                    <a:pt x="90" y="60"/>
                  </a:lnTo>
                  <a:lnTo>
                    <a:pt x="96" y="54"/>
                  </a:lnTo>
                  <a:lnTo>
                    <a:pt x="102" y="60"/>
                  </a:lnTo>
                  <a:lnTo>
                    <a:pt x="120" y="60"/>
                  </a:lnTo>
                  <a:lnTo>
                    <a:pt x="120" y="36"/>
                  </a:lnTo>
                  <a:lnTo>
                    <a:pt x="150" y="0"/>
                  </a:lnTo>
                  <a:lnTo>
                    <a:pt x="108" y="24"/>
                  </a:lnTo>
                  <a:lnTo>
                    <a:pt x="54" y="24"/>
                  </a:lnTo>
                  <a:lnTo>
                    <a:pt x="48" y="30"/>
                  </a:lnTo>
                  <a:lnTo>
                    <a:pt x="48" y="36"/>
                  </a:lnTo>
                  <a:lnTo>
                    <a:pt x="12" y="36"/>
                  </a:lnTo>
                  <a:lnTo>
                    <a:pt x="0" y="42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6" name="Google Shape;266;p7"/>
            <p:cNvSpPr/>
            <p:nvPr/>
          </p:nvSpPr>
          <p:spPr>
            <a:xfrm>
              <a:off x="1812926" y="2906713"/>
              <a:ext cx="300038" cy="109538"/>
            </a:xfrm>
            <a:custGeom>
              <a:rect b="b" l="l" r="r" t="t"/>
              <a:pathLst>
                <a:path extrusionOk="0" h="270" w="738">
                  <a:moveTo>
                    <a:pt x="708" y="228"/>
                  </a:moveTo>
                  <a:lnTo>
                    <a:pt x="690" y="222"/>
                  </a:lnTo>
                  <a:lnTo>
                    <a:pt x="666" y="222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00" y="192"/>
                  </a:lnTo>
                  <a:lnTo>
                    <a:pt x="624" y="168"/>
                  </a:lnTo>
                  <a:lnTo>
                    <a:pt x="612" y="168"/>
                  </a:lnTo>
                  <a:lnTo>
                    <a:pt x="600" y="162"/>
                  </a:lnTo>
                  <a:lnTo>
                    <a:pt x="558" y="162"/>
                  </a:lnTo>
                  <a:lnTo>
                    <a:pt x="534" y="150"/>
                  </a:lnTo>
                  <a:lnTo>
                    <a:pt x="528" y="144"/>
                  </a:lnTo>
                  <a:lnTo>
                    <a:pt x="522" y="144"/>
                  </a:lnTo>
                  <a:lnTo>
                    <a:pt x="528" y="138"/>
                  </a:lnTo>
                  <a:lnTo>
                    <a:pt x="528" y="132"/>
                  </a:lnTo>
                  <a:lnTo>
                    <a:pt x="534" y="126"/>
                  </a:lnTo>
                  <a:lnTo>
                    <a:pt x="534" y="120"/>
                  </a:lnTo>
                  <a:lnTo>
                    <a:pt x="522" y="120"/>
                  </a:lnTo>
                  <a:lnTo>
                    <a:pt x="510" y="114"/>
                  </a:lnTo>
                  <a:lnTo>
                    <a:pt x="504" y="114"/>
                  </a:lnTo>
                  <a:lnTo>
                    <a:pt x="474" y="84"/>
                  </a:lnTo>
                  <a:lnTo>
                    <a:pt x="462" y="78"/>
                  </a:lnTo>
                  <a:lnTo>
                    <a:pt x="450" y="66"/>
                  </a:lnTo>
                  <a:lnTo>
                    <a:pt x="432" y="66"/>
                  </a:lnTo>
                  <a:lnTo>
                    <a:pt x="432" y="84"/>
                  </a:lnTo>
                  <a:lnTo>
                    <a:pt x="444" y="96"/>
                  </a:lnTo>
                  <a:lnTo>
                    <a:pt x="450" y="96"/>
                  </a:lnTo>
                  <a:lnTo>
                    <a:pt x="378" y="60"/>
                  </a:lnTo>
                  <a:lnTo>
                    <a:pt x="372" y="54"/>
                  </a:lnTo>
                  <a:lnTo>
                    <a:pt x="360" y="48"/>
                  </a:lnTo>
                  <a:lnTo>
                    <a:pt x="354" y="36"/>
                  </a:lnTo>
                  <a:lnTo>
                    <a:pt x="342" y="30"/>
                  </a:lnTo>
                  <a:lnTo>
                    <a:pt x="330" y="18"/>
                  </a:lnTo>
                  <a:lnTo>
                    <a:pt x="270" y="18"/>
                  </a:lnTo>
                  <a:lnTo>
                    <a:pt x="258" y="12"/>
                  </a:lnTo>
                  <a:lnTo>
                    <a:pt x="228" y="6"/>
                  </a:lnTo>
                  <a:lnTo>
                    <a:pt x="174" y="0"/>
                  </a:lnTo>
                  <a:lnTo>
                    <a:pt x="126" y="6"/>
                  </a:lnTo>
                  <a:lnTo>
                    <a:pt x="96" y="18"/>
                  </a:lnTo>
                  <a:lnTo>
                    <a:pt x="72" y="42"/>
                  </a:lnTo>
                  <a:lnTo>
                    <a:pt x="60" y="48"/>
                  </a:lnTo>
                  <a:lnTo>
                    <a:pt x="42" y="60"/>
                  </a:lnTo>
                  <a:lnTo>
                    <a:pt x="24" y="66"/>
                  </a:lnTo>
                  <a:lnTo>
                    <a:pt x="12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72" y="72"/>
                  </a:lnTo>
                  <a:lnTo>
                    <a:pt x="72" y="60"/>
                  </a:lnTo>
                  <a:lnTo>
                    <a:pt x="150" y="54"/>
                  </a:lnTo>
                  <a:lnTo>
                    <a:pt x="174" y="42"/>
                  </a:lnTo>
                  <a:lnTo>
                    <a:pt x="198" y="42"/>
                  </a:lnTo>
                  <a:lnTo>
                    <a:pt x="222" y="54"/>
                  </a:lnTo>
                  <a:lnTo>
                    <a:pt x="222" y="60"/>
                  </a:lnTo>
                  <a:lnTo>
                    <a:pt x="216" y="60"/>
                  </a:lnTo>
                  <a:lnTo>
                    <a:pt x="210" y="66"/>
                  </a:lnTo>
                  <a:lnTo>
                    <a:pt x="198" y="66"/>
                  </a:lnTo>
                  <a:lnTo>
                    <a:pt x="192" y="72"/>
                  </a:lnTo>
                  <a:lnTo>
                    <a:pt x="186" y="72"/>
                  </a:lnTo>
                  <a:lnTo>
                    <a:pt x="204" y="78"/>
                  </a:lnTo>
                  <a:lnTo>
                    <a:pt x="210" y="78"/>
                  </a:lnTo>
                  <a:lnTo>
                    <a:pt x="216" y="84"/>
                  </a:lnTo>
                  <a:lnTo>
                    <a:pt x="228" y="90"/>
                  </a:lnTo>
                  <a:lnTo>
                    <a:pt x="246" y="96"/>
                  </a:lnTo>
                  <a:lnTo>
                    <a:pt x="258" y="102"/>
                  </a:lnTo>
                  <a:lnTo>
                    <a:pt x="276" y="102"/>
                  </a:lnTo>
                  <a:lnTo>
                    <a:pt x="282" y="96"/>
                  </a:lnTo>
                  <a:lnTo>
                    <a:pt x="282" y="90"/>
                  </a:lnTo>
                  <a:lnTo>
                    <a:pt x="294" y="96"/>
                  </a:lnTo>
                  <a:lnTo>
                    <a:pt x="300" y="102"/>
                  </a:lnTo>
                  <a:lnTo>
                    <a:pt x="318" y="114"/>
                  </a:lnTo>
                  <a:lnTo>
                    <a:pt x="342" y="126"/>
                  </a:lnTo>
                  <a:lnTo>
                    <a:pt x="372" y="126"/>
                  </a:lnTo>
                  <a:lnTo>
                    <a:pt x="390" y="120"/>
                  </a:lnTo>
                  <a:lnTo>
                    <a:pt x="402" y="120"/>
                  </a:lnTo>
                  <a:lnTo>
                    <a:pt x="390" y="144"/>
                  </a:lnTo>
                  <a:lnTo>
                    <a:pt x="450" y="168"/>
                  </a:lnTo>
                  <a:lnTo>
                    <a:pt x="474" y="204"/>
                  </a:lnTo>
                  <a:lnTo>
                    <a:pt x="480" y="210"/>
                  </a:lnTo>
                  <a:lnTo>
                    <a:pt x="492" y="216"/>
                  </a:lnTo>
                  <a:lnTo>
                    <a:pt x="498" y="222"/>
                  </a:lnTo>
                  <a:lnTo>
                    <a:pt x="498" y="228"/>
                  </a:lnTo>
                  <a:lnTo>
                    <a:pt x="474" y="252"/>
                  </a:lnTo>
                  <a:lnTo>
                    <a:pt x="474" y="258"/>
                  </a:lnTo>
                  <a:lnTo>
                    <a:pt x="480" y="264"/>
                  </a:lnTo>
                  <a:lnTo>
                    <a:pt x="492" y="258"/>
                  </a:lnTo>
                  <a:lnTo>
                    <a:pt x="504" y="258"/>
                  </a:lnTo>
                  <a:lnTo>
                    <a:pt x="528" y="246"/>
                  </a:lnTo>
                  <a:lnTo>
                    <a:pt x="558" y="246"/>
                  </a:lnTo>
                  <a:lnTo>
                    <a:pt x="558" y="252"/>
                  </a:lnTo>
                  <a:lnTo>
                    <a:pt x="552" y="252"/>
                  </a:lnTo>
                  <a:lnTo>
                    <a:pt x="546" y="258"/>
                  </a:lnTo>
                  <a:lnTo>
                    <a:pt x="546" y="264"/>
                  </a:lnTo>
                  <a:lnTo>
                    <a:pt x="558" y="264"/>
                  </a:lnTo>
                  <a:lnTo>
                    <a:pt x="564" y="270"/>
                  </a:lnTo>
                  <a:lnTo>
                    <a:pt x="612" y="270"/>
                  </a:lnTo>
                  <a:lnTo>
                    <a:pt x="636" y="264"/>
                  </a:lnTo>
                  <a:lnTo>
                    <a:pt x="684" y="258"/>
                  </a:lnTo>
                  <a:lnTo>
                    <a:pt x="720" y="252"/>
                  </a:lnTo>
                  <a:lnTo>
                    <a:pt x="738" y="246"/>
                  </a:lnTo>
                  <a:lnTo>
                    <a:pt x="738" y="240"/>
                  </a:lnTo>
                  <a:lnTo>
                    <a:pt x="732" y="234"/>
                  </a:lnTo>
                  <a:lnTo>
                    <a:pt x="720" y="228"/>
                  </a:lnTo>
                  <a:lnTo>
                    <a:pt x="708" y="228"/>
                  </a:lnTo>
                  <a:close/>
                  <a:moveTo>
                    <a:pt x="114" y="126"/>
                  </a:moveTo>
                  <a:lnTo>
                    <a:pt x="114" y="132"/>
                  </a:lnTo>
                  <a:lnTo>
                    <a:pt x="120" y="138"/>
                  </a:lnTo>
                  <a:lnTo>
                    <a:pt x="132" y="144"/>
                  </a:lnTo>
                  <a:lnTo>
                    <a:pt x="144" y="138"/>
                  </a:lnTo>
                  <a:lnTo>
                    <a:pt x="150" y="138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50" y="114"/>
                  </a:lnTo>
                  <a:lnTo>
                    <a:pt x="138" y="114"/>
                  </a:lnTo>
                  <a:lnTo>
                    <a:pt x="126" y="120"/>
                  </a:lnTo>
                  <a:lnTo>
                    <a:pt x="120" y="120"/>
                  </a:lnTo>
                  <a:lnTo>
                    <a:pt x="114" y="12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7" name="Google Shape;267;p7"/>
            <p:cNvSpPr/>
            <p:nvPr/>
          </p:nvSpPr>
          <p:spPr>
            <a:xfrm>
              <a:off x="4594226" y="2149475"/>
              <a:ext cx="149225" cy="111125"/>
            </a:xfrm>
            <a:custGeom>
              <a:rect b="b" l="l" r="r" t="t"/>
              <a:pathLst>
                <a:path extrusionOk="0" h="276" w="366">
                  <a:moveTo>
                    <a:pt x="342" y="126"/>
                  </a:moveTo>
                  <a:lnTo>
                    <a:pt x="342" y="114"/>
                  </a:lnTo>
                  <a:lnTo>
                    <a:pt x="348" y="114"/>
                  </a:lnTo>
                  <a:lnTo>
                    <a:pt x="354" y="108"/>
                  </a:lnTo>
                  <a:lnTo>
                    <a:pt x="360" y="108"/>
                  </a:lnTo>
                  <a:lnTo>
                    <a:pt x="366" y="102"/>
                  </a:lnTo>
                  <a:lnTo>
                    <a:pt x="360" y="102"/>
                  </a:lnTo>
                  <a:lnTo>
                    <a:pt x="348" y="96"/>
                  </a:lnTo>
                  <a:lnTo>
                    <a:pt x="336" y="96"/>
                  </a:lnTo>
                  <a:lnTo>
                    <a:pt x="342" y="78"/>
                  </a:lnTo>
                  <a:lnTo>
                    <a:pt x="336" y="78"/>
                  </a:lnTo>
                  <a:lnTo>
                    <a:pt x="330" y="48"/>
                  </a:lnTo>
                  <a:lnTo>
                    <a:pt x="324" y="48"/>
                  </a:lnTo>
                  <a:lnTo>
                    <a:pt x="312" y="54"/>
                  </a:lnTo>
                  <a:lnTo>
                    <a:pt x="270" y="60"/>
                  </a:lnTo>
                  <a:lnTo>
                    <a:pt x="264" y="48"/>
                  </a:lnTo>
                  <a:lnTo>
                    <a:pt x="246" y="48"/>
                  </a:lnTo>
                  <a:lnTo>
                    <a:pt x="234" y="42"/>
                  </a:lnTo>
                  <a:lnTo>
                    <a:pt x="228" y="36"/>
                  </a:lnTo>
                  <a:lnTo>
                    <a:pt x="216" y="30"/>
                  </a:lnTo>
                  <a:lnTo>
                    <a:pt x="204" y="18"/>
                  </a:lnTo>
                  <a:lnTo>
                    <a:pt x="204" y="12"/>
                  </a:lnTo>
                  <a:lnTo>
                    <a:pt x="198" y="6"/>
                  </a:lnTo>
                  <a:lnTo>
                    <a:pt x="186" y="0"/>
                  </a:lnTo>
                  <a:lnTo>
                    <a:pt x="162" y="0"/>
                  </a:lnTo>
                  <a:lnTo>
                    <a:pt x="162" y="12"/>
                  </a:lnTo>
                  <a:lnTo>
                    <a:pt x="150" y="18"/>
                  </a:lnTo>
                  <a:lnTo>
                    <a:pt x="120" y="18"/>
                  </a:lnTo>
                  <a:lnTo>
                    <a:pt x="120" y="30"/>
                  </a:lnTo>
                  <a:lnTo>
                    <a:pt x="126" y="36"/>
                  </a:lnTo>
                  <a:lnTo>
                    <a:pt x="126" y="42"/>
                  </a:lnTo>
                  <a:lnTo>
                    <a:pt x="114" y="54"/>
                  </a:lnTo>
                  <a:lnTo>
                    <a:pt x="102" y="60"/>
                  </a:lnTo>
                  <a:lnTo>
                    <a:pt x="102" y="78"/>
                  </a:lnTo>
                  <a:lnTo>
                    <a:pt x="60" y="78"/>
                  </a:lnTo>
                  <a:lnTo>
                    <a:pt x="54" y="72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78"/>
                  </a:lnTo>
                  <a:lnTo>
                    <a:pt x="18" y="72"/>
                  </a:lnTo>
                  <a:lnTo>
                    <a:pt x="18" y="84"/>
                  </a:lnTo>
                  <a:lnTo>
                    <a:pt x="0" y="84"/>
                  </a:lnTo>
                  <a:lnTo>
                    <a:pt x="0" y="132"/>
                  </a:lnTo>
                  <a:lnTo>
                    <a:pt x="6" y="132"/>
                  </a:lnTo>
                  <a:lnTo>
                    <a:pt x="12" y="120"/>
                  </a:lnTo>
                  <a:lnTo>
                    <a:pt x="24" y="114"/>
                  </a:lnTo>
                  <a:lnTo>
                    <a:pt x="30" y="102"/>
                  </a:lnTo>
                  <a:lnTo>
                    <a:pt x="42" y="102"/>
                  </a:lnTo>
                  <a:lnTo>
                    <a:pt x="48" y="114"/>
                  </a:lnTo>
                  <a:lnTo>
                    <a:pt x="48" y="132"/>
                  </a:lnTo>
                  <a:lnTo>
                    <a:pt x="78" y="126"/>
                  </a:lnTo>
                  <a:lnTo>
                    <a:pt x="78" y="132"/>
                  </a:lnTo>
                  <a:lnTo>
                    <a:pt x="72" y="144"/>
                  </a:lnTo>
                  <a:lnTo>
                    <a:pt x="72" y="150"/>
                  </a:lnTo>
                  <a:lnTo>
                    <a:pt x="84" y="162"/>
                  </a:lnTo>
                  <a:lnTo>
                    <a:pt x="96" y="168"/>
                  </a:lnTo>
                  <a:lnTo>
                    <a:pt x="96" y="180"/>
                  </a:lnTo>
                  <a:lnTo>
                    <a:pt x="144" y="216"/>
                  </a:lnTo>
                  <a:lnTo>
                    <a:pt x="144" y="240"/>
                  </a:lnTo>
                  <a:lnTo>
                    <a:pt x="198" y="240"/>
                  </a:lnTo>
                  <a:lnTo>
                    <a:pt x="210" y="246"/>
                  </a:lnTo>
                  <a:lnTo>
                    <a:pt x="216" y="252"/>
                  </a:lnTo>
                  <a:lnTo>
                    <a:pt x="216" y="276"/>
                  </a:lnTo>
                  <a:lnTo>
                    <a:pt x="246" y="276"/>
                  </a:lnTo>
                  <a:lnTo>
                    <a:pt x="252" y="270"/>
                  </a:lnTo>
                  <a:lnTo>
                    <a:pt x="252" y="264"/>
                  </a:lnTo>
                  <a:lnTo>
                    <a:pt x="246" y="252"/>
                  </a:lnTo>
                  <a:lnTo>
                    <a:pt x="234" y="246"/>
                  </a:lnTo>
                  <a:lnTo>
                    <a:pt x="216" y="234"/>
                  </a:lnTo>
                  <a:lnTo>
                    <a:pt x="204" y="228"/>
                  </a:lnTo>
                  <a:lnTo>
                    <a:pt x="192" y="216"/>
                  </a:lnTo>
                  <a:lnTo>
                    <a:pt x="180" y="186"/>
                  </a:lnTo>
                  <a:lnTo>
                    <a:pt x="162" y="180"/>
                  </a:lnTo>
                  <a:lnTo>
                    <a:pt x="162" y="162"/>
                  </a:lnTo>
                  <a:lnTo>
                    <a:pt x="156" y="156"/>
                  </a:lnTo>
                  <a:lnTo>
                    <a:pt x="150" y="156"/>
                  </a:lnTo>
                  <a:lnTo>
                    <a:pt x="150" y="144"/>
                  </a:lnTo>
                  <a:lnTo>
                    <a:pt x="132" y="138"/>
                  </a:lnTo>
                  <a:lnTo>
                    <a:pt x="120" y="126"/>
                  </a:lnTo>
                  <a:lnTo>
                    <a:pt x="138" y="120"/>
                  </a:lnTo>
                  <a:lnTo>
                    <a:pt x="138" y="96"/>
                  </a:lnTo>
                  <a:lnTo>
                    <a:pt x="144" y="96"/>
                  </a:lnTo>
                  <a:lnTo>
                    <a:pt x="150" y="102"/>
                  </a:lnTo>
                  <a:lnTo>
                    <a:pt x="162" y="108"/>
                  </a:lnTo>
                  <a:lnTo>
                    <a:pt x="186" y="102"/>
                  </a:lnTo>
                  <a:lnTo>
                    <a:pt x="210" y="102"/>
                  </a:lnTo>
                  <a:lnTo>
                    <a:pt x="228" y="108"/>
                  </a:lnTo>
                  <a:lnTo>
                    <a:pt x="240" y="102"/>
                  </a:lnTo>
                  <a:lnTo>
                    <a:pt x="252" y="102"/>
                  </a:lnTo>
                  <a:lnTo>
                    <a:pt x="258" y="108"/>
                  </a:lnTo>
                  <a:lnTo>
                    <a:pt x="312" y="108"/>
                  </a:lnTo>
                  <a:lnTo>
                    <a:pt x="324" y="126"/>
                  </a:lnTo>
                  <a:lnTo>
                    <a:pt x="342" y="12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8" name="Google Shape;268;p7"/>
            <p:cNvSpPr/>
            <p:nvPr/>
          </p:nvSpPr>
          <p:spPr>
            <a:xfrm>
              <a:off x="3960813" y="3316288"/>
              <a:ext cx="177800" cy="209550"/>
            </a:xfrm>
            <a:custGeom>
              <a:rect b="b" l="l" r="r" t="t"/>
              <a:pathLst>
                <a:path extrusionOk="0" h="516" w="438">
                  <a:moveTo>
                    <a:pt x="402" y="408"/>
                  </a:moveTo>
                  <a:lnTo>
                    <a:pt x="402" y="402"/>
                  </a:lnTo>
                  <a:lnTo>
                    <a:pt x="396" y="396"/>
                  </a:lnTo>
                  <a:lnTo>
                    <a:pt x="390" y="384"/>
                  </a:lnTo>
                  <a:lnTo>
                    <a:pt x="390" y="372"/>
                  </a:lnTo>
                  <a:lnTo>
                    <a:pt x="384" y="354"/>
                  </a:lnTo>
                  <a:lnTo>
                    <a:pt x="378" y="342"/>
                  </a:lnTo>
                  <a:lnTo>
                    <a:pt x="378" y="318"/>
                  </a:lnTo>
                  <a:lnTo>
                    <a:pt x="384" y="312"/>
                  </a:lnTo>
                  <a:lnTo>
                    <a:pt x="390" y="300"/>
                  </a:lnTo>
                  <a:lnTo>
                    <a:pt x="408" y="282"/>
                  </a:lnTo>
                  <a:lnTo>
                    <a:pt x="408" y="270"/>
                  </a:lnTo>
                  <a:lnTo>
                    <a:pt x="414" y="258"/>
                  </a:lnTo>
                  <a:lnTo>
                    <a:pt x="414" y="240"/>
                  </a:lnTo>
                  <a:lnTo>
                    <a:pt x="420" y="228"/>
                  </a:lnTo>
                  <a:lnTo>
                    <a:pt x="426" y="222"/>
                  </a:lnTo>
                  <a:lnTo>
                    <a:pt x="438" y="198"/>
                  </a:lnTo>
                  <a:lnTo>
                    <a:pt x="438" y="186"/>
                  </a:lnTo>
                  <a:lnTo>
                    <a:pt x="432" y="174"/>
                  </a:lnTo>
                  <a:lnTo>
                    <a:pt x="432" y="162"/>
                  </a:lnTo>
                  <a:lnTo>
                    <a:pt x="426" y="150"/>
                  </a:lnTo>
                  <a:lnTo>
                    <a:pt x="426" y="138"/>
                  </a:lnTo>
                  <a:lnTo>
                    <a:pt x="420" y="132"/>
                  </a:lnTo>
                  <a:lnTo>
                    <a:pt x="420" y="126"/>
                  </a:lnTo>
                  <a:lnTo>
                    <a:pt x="432" y="126"/>
                  </a:lnTo>
                  <a:lnTo>
                    <a:pt x="426" y="96"/>
                  </a:lnTo>
                  <a:lnTo>
                    <a:pt x="408" y="102"/>
                  </a:lnTo>
                  <a:lnTo>
                    <a:pt x="408" y="90"/>
                  </a:lnTo>
                  <a:lnTo>
                    <a:pt x="390" y="72"/>
                  </a:lnTo>
                  <a:lnTo>
                    <a:pt x="372" y="66"/>
                  </a:lnTo>
                  <a:lnTo>
                    <a:pt x="342" y="66"/>
                  </a:lnTo>
                  <a:lnTo>
                    <a:pt x="318" y="78"/>
                  </a:lnTo>
                  <a:lnTo>
                    <a:pt x="318" y="84"/>
                  </a:lnTo>
                  <a:lnTo>
                    <a:pt x="312" y="90"/>
                  </a:lnTo>
                  <a:lnTo>
                    <a:pt x="300" y="90"/>
                  </a:lnTo>
                  <a:lnTo>
                    <a:pt x="294" y="84"/>
                  </a:lnTo>
                  <a:lnTo>
                    <a:pt x="282" y="84"/>
                  </a:lnTo>
                  <a:lnTo>
                    <a:pt x="276" y="78"/>
                  </a:lnTo>
                  <a:lnTo>
                    <a:pt x="264" y="72"/>
                  </a:lnTo>
                  <a:lnTo>
                    <a:pt x="258" y="60"/>
                  </a:lnTo>
                  <a:lnTo>
                    <a:pt x="258" y="48"/>
                  </a:lnTo>
                  <a:lnTo>
                    <a:pt x="252" y="42"/>
                  </a:lnTo>
                  <a:lnTo>
                    <a:pt x="252" y="36"/>
                  </a:lnTo>
                  <a:lnTo>
                    <a:pt x="228" y="42"/>
                  </a:lnTo>
                  <a:lnTo>
                    <a:pt x="228" y="18"/>
                  </a:lnTo>
                  <a:lnTo>
                    <a:pt x="216" y="18"/>
                  </a:lnTo>
                  <a:lnTo>
                    <a:pt x="210" y="24"/>
                  </a:lnTo>
                  <a:lnTo>
                    <a:pt x="204" y="36"/>
                  </a:lnTo>
                  <a:lnTo>
                    <a:pt x="198" y="42"/>
                  </a:lnTo>
                  <a:lnTo>
                    <a:pt x="174" y="3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50" y="6"/>
                  </a:lnTo>
                  <a:lnTo>
                    <a:pt x="144" y="30"/>
                  </a:lnTo>
                  <a:lnTo>
                    <a:pt x="126" y="30"/>
                  </a:lnTo>
                  <a:lnTo>
                    <a:pt x="120" y="48"/>
                  </a:lnTo>
                  <a:lnTo>
                    <a:pt x="102" y="30"/>
                  </a:lnTo>
                  <a:lnTo>
                    <a:pt x="84" y="24"/>
                  </a:lnTo>
                  <a:lnTo>
                    <a:pt x="72" y="24"/>
                  </a:lnTo>
                  <a:lnTo>
                    <a:pt x="66" y="30"/>
                  </a:lnTo>
                  <a:lnTo>
                    <a:pt x="66" y="48"/>
                  </a:lnTo>
                  <a:lnTo>
                    <a:pt x="54" y="42"/>
                  </a:lnTo>
                  <a:lnTo>
                    <a:pt x="36" y="66"/>
                  </a:lnTo>
                  <a:lnTo>
                    <a:pt x="42" y="102"/>
                  </a:lnTo>
                  <a:lnTo>
                    <a:pt x="60" y="108"/>
                  </a:lnTo>
                  <a:lnTo>
                    <a:pt x="48" y="126"/>
                  </a:lnTo>
                  <a:lnTo>
                    <a:pt x="66" y="132"/>
                  </a:lnTo>
                  <a:lnTo>
                    <a:pt x="60" y="138"/>
                  </a:lnTo>
                  <a:lnTo>
                    <a:pt x="54" y="150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72" y="168"/>
                  </a:lnTo>
                  <a:lnTo>
                    <a:pt x="78" y="168"/>
                  </a:lnTo>
                  <a:lnTo>
                    <a:pt x="78" y="180"/>
                  </a:lnTo>
                  <a:lnTo>
                    <a:pt x="72" y="186"/>
                  </a:lnTo>
                  <a:lnTo>
                    <a:pt x="72" y="192"/>
                  </a:lnTo>
                  <a:lnTo>
                    <a:pt x="66" y="186"/>
                  </a:lnTo>
                  <a:lnTo>
                    <a:pt x="54" y="186"/>
                  </a:lnTo>
                  <a:lnTo>
                    <a:pt x="48" y="180"/>
                  </a:lnTo>
                  <a:lnTo>
                    <a:pt x="30" y="180"/>
                  </a:lnTo>
                  <a:lnTo>
                    <a:pt x="30" y="192"/>
                  </a:lnTo>
                  <a:lnTo>
                    <a:pt x="36" y="204"/>
                  </a:lnTo>
                  <a:lnTo>
                    <a:pt x="48" y="210"/>
                  </a:lnTo>
                  <a:lnTo>
                    <a:pt x="54" y="222"/>
                  </a:lnTo>
                  <a:lnTo>
                    <a:pt x="36" y="222"/>
                  </a:lnTo>
                  <a:lnTo>
                    <a:pt x="36" y="228"/>
                  </a:lnTo>
                  <a:lnTo>
                    <a:pt x="42" y="234"/>
                  </a:lnTo>
                  <a:lnTo>
                    <a:pt x="42" y="252"/>
                  </a:lnTo>
                  <a:lnTo>
                    <a:pt x="36" y="258"/>
                  </a:lnTo>
                  <a:lnTo>
                    <a:pt x="30" y="258"/>
                  </a:lnTo>
                  <a:lnTo>
                    <a:pt x="18" y="252"/>
                  </a:lnTo>
                  <a:lnTo>
                    <a:pt x="12" y="246"/>
                  </a:lnTo>
                  <a:lnTo>
                    <a:pt x="6" y="246"/>
                  </a:lnTo>
                  <a:lnTo>
                    <a:pt x="24" y="282"/>
                  </a:lnTo>
                  <a:lnTo>
                    <a:pt x="24" y="306"/>
                  </a:lnTo>
                  <a:lnTo>
                    <a:pt x="18" y="324"/>
                  </a:lnTo>
                  <a:lnTo>
                    <a:pt x="6" y="330"/>
                  </a:lnTo>
                  <a:lnTo>
                    <a:pt x="0" y="342"/>
                  </a:lnTo>
                  <a:lnTo>
                    <a:pt x="6" y="348"/>
                  </a:lnTo>
                  <a:lnTo>
                    <a:pt x="24" y="348"/>
                  </a:lnTo>
                  <a:lnTo>
                    <a:pt x="24" y="360"/>
                  </a:lnTo>
                  <a:lnTo>
                    <a:pt x="60" y="354"/>
                  </a:lnTo>
                  <a:lnTo>
                    <a:pt x="60" y="384"/>
                  </a:lnTo>
                  <a:lnTo>
                    <a:pt x="90" y="414"/>
                  </a:lnTo>
                  <a:lnTo>
                    <a:pt x="90" y="438"/>
                  </a:lnTo>
                  <a:lnTo>
                    <a:pt x="84" y="450"/>
                  </a:lnTo>
                  <a:lnTo>
                    <a:pt x="84" y="462"/>
                  </a:lnTo>
                  <a:lnTo>
                    <a:pt x="78" y="468"/>
                  </a:lnTo>
                  <a:lnTo>
                    <a:pt x="78" y="516"/>
                  </a:lnTo>
                  <a:lnTo>
                    <a:pt x="90" y="516"/>
                  </a:lnTo>
                  <a:lnTo>
                    <a:pt x="96" y="510"/>
                  </a:lnTo>
                  <a:lnTo>
                    <a:pt x="102" y="498"/>
                  </a:lnTo>
                  <a:lnTo>
                    <a:pt x="114" y="498"/>
                  </a:lnTo>
                  <a:lnTo>
                    <a:pt x="126" y="486"/>
                  </a:lnTo>
                  <a:lnTo>
                    <a:pt x="138" y="480"/>
                  </a:lnTo>
                  <a:lnTo>
                    <a:pt x="198" y="456"/>
                  </a:lnTo>
                  <a:lnTo>
                    <a:pt x="228" y="450"/>
                  </a:lnTo>
                  <a:lnTo>
                    <a:pt x="264" y="450"/>
                  </a:lnTo>
                  <a:lnTo>
                    <a:pt x="270" y="444"/>
                  </a:lnTo>
                  <a:lnTo>
                    <a:pt x="282" y="444"/>
                  </a:lnTo>
                  <a:lnTo>
                    <a:pt x="294" y="438"/>
                  </a:lnTo>
                  <a:lnTo>
                    <a:pt x="330" y="438"/>
                  </a:lnTo>
                  <a:lnTo>
                    <a:pt x="336" y="444"/>
                  </a:lnTo>
                  <a:lnTo>
                    <a:pt x="342" y="444"/>
                  </a:lnTo>
                  <a:lnTo>
                    <a:pt x="348" y="450"/>
                  </a:lnTo>
                  <a:lnTo>
                    <a:pt x="366" y="450"/>
                  </a:lnTo>
                  <a:lnTo>
                    <a:pt x="378" y="438"/>
                  </a:lnTo>
                  <a:lnTo>
                    <a:pt x="384" y="438"/>
                  </a:lnTo>
                  <a:lnTo>
                    <a:pt x="384" y="444"/>
                  </a:lnTo>
                  <a:lnTo>
                    <a:pt x="396" y="456"/>
                  </a:lnTo>
                  <a:lnTo>
                    <a:pt x="408" y="462"/>
                  </a:lnTo>
                  <a:lnTo>
                    <a:pt x="420" y="462"/>
                  </a:lnTo>
                  <a:lnTo>
                    <a:pt x="426" y="468"/>
                  </a:lnTo>
                  <a:lnTo>
                    <a:pt x="426" y="414"/>
                  </a:lnTo>
                  <a:lnTo>
                    <a:pt x="402" y="40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69" name="Google Shape;269;p7"/>
            <p:cNvSpPr/>
            <p:nvPr/>
          </p:nvSpPr>
          <p:spPr>
            <a:xfrm>
              <a:off x="1738313" y="3300413"/>
              <a:ext cx="96838" cy="93663"/>
            </a:xfrm>
            <a:custGeom>
              <a:rect b="b" l="l" r="r" t="t"/>
              <a:pathLst>
                <a:path extrusionOk="0" h="228" w="240">
                  <a:moveTo>
                    <a:pt x="210" y="198"/>
                  </a:moveTo>
                  <a:lnTo>
                    <a:pt x="216" y="198"/>
                  </a:lnTo>
                  <a:lnTo>
                    <a:pt x="234" y="180"/>
                  </a:lnTo>
                  <a:lnTo>
                    <a:pt x="228" y="174"/>
                  </a:lnTo>
                  <a:lnTo>
                    <a:pt x="210" y="174"/>
                  </a:lnTo>
                  <a:lnTo>
                    <a:pt x="210" y="168"/>
                  </a:lnTo>
                  <a:lnTo>
                    <a:pt x="204" y="162"/>
                  </a:lnTo>
                  <a:lnTo>
                    <a:pt x="204" y="144"/>
                  </a:lnTo>
                  <a:lnTo>
                    <a:pt x="210" y="138"/>
                  </a:lnTo>
                  <a:lnTo>
                    <a:pt x="222" y="138"/>
                  </a:lnTo>
                  <a:lnTo>
                    <a:pt x="228" y="132"/>
                  </a:lnTo>
                  <a:lnTo>
                    <a:pt x="240" y="132"/>
                  </a:lnTo>
                  <a:lnTo>
                    <a:pt x="228" y="126"/>
                  </a:lnTo>
                  <a:lnTo>
                    <a:pt x="210" y="108"/>
                  </a:lnTo>
                  <a:lnTo>
                    <a:pt x="198" y="84"/>
                  </a:lnTo>
                  <a:lnTo>
                    <a:pt x="192" y="78"/>
                  </a:lnTo>
                  <a:lnTo>
                    <a:pt x="186" y="66"/>
                  </a:lnTo>
                  <a:lnTo>
                    <a:pt x="180" y="60"/>
                  </a:lnTo>
                  <a:lnTo>
                    <a:pt x="174" y="36"/>
                  </a:lnTo>
                  <a:lnTo>
                    <a:pt x="138" y="36"/>
                  </a:lnTo>
                  <a:lnTo>
                    <a:pt x="126" y="24"/>
                  </a:lnTo>
                  <a:lnTo>
                    <a:pt x="126" y="18"/>
                  </a:lnTo>
                  <a:lnTo>
                    <a:pt x="120" y="18"/>
                  </a:lnTo>
                  <a:lnTo>
                    <a:pt x="114" y="12"/>
                  </a:lnTo>
                  <a:lnTo>
                    <a:pt x="84" y="12"/>
                  </a:lnTo>
                  <a:lnTo>
                    <a:pt x="84" y="18"/>
                  </a:lnTo>
                  <a:lnTo>
                    <a:pt x="78" y="18"/>
                  </a:lnTo>
                  <a:lnTo>
                    <a:pt x="72" y="12"/>
                  </a:lnTo>
                  <a:lnTo>
                    <a:pt x="60" y="6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6" y="30"/>
                  </a:lnTo>
                  <a:lnTo>
                    <a:pt x="18" y="42"/>
                  </a:lnTo>
                  <a:lnTo>
                    <a:pt x="24" y="42"/>
                  </a:lnTo>
                  <a:lnTo>
                    <a:pt x="24" y="48"/>
                  </a:lnTo>
                  <a:lnTo>
                    <a:pt x="6" y="66"/>
                  </a:lnTo>
                  <a:lnTo>
                    <a:pt x="0" y="78"/>
                  </a:lnTo>
                  <a:lnTo>
                    <a:pt x="6" y="90"/>
                  </a:lnTo>
                  <a:lnTo>
                    <a:pt x="18" y="102"/>
                  </a:lnTo>
                  <a:lnTo>
                    <a:pt x="30" y="108"/>
                  </a:lnTo>
                  <a:lnTo>
                    <a:pt x="42" y="108"/>
                  </a:lnTo>
                  <a:lnTo>
                    <a:pt x="60" y="126"/>
                  </a:lnTo>
                  <a:lnTo>
                    <a:pt x="72" y="126"/>
                  </a:lnTo>
                  <a:lnTo>
                    <a:pt x="72" y="102"/>
                  </a:lnTo>
                  <a:lnTo>
                    <a:pt x="66" y="96"/>
                  </a:lnTo>
                  <a:lnTo>
                    <a:pt x="54" y="90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60" y="78"/>
                  </a:lnTo>
                  <a:lnTo>
                    <a:pt x="66" y="84"/>
                  </a:lnTo>
                  <a:lnTo>
                    <a:pt x="90" y="96"/>
                  </a:lnTo>
                  <a:lnTo>
                    <a:pt x="96" y="102"/>
                  </a:lnTo>
                  <a:lnTo>
                    <a:pt x="96" y="132"/>
                  </a:lnTo>
                  <a:lnTo>
                    <a:pt x="114" y="132"/>
                  </a:lnTo>
                  <a:lnTo>
                    <a:pt x="126" y="138"/>
                  </a:lnTo>
                  <a:lnTo>
                    <a:pt x="138" y="138"/>
                  </a:lnTo>
                  <a:lnTo>
                    <a:pt x="156" y="180"/>
                  </a:lnTo>
                  <a:lnTo>
                    <a:pt x="150" y="186"/>
                  </a:lnTo>
                  <a:lnTo>
                    <a:pt x="150" y="198"/>
                  </a:lnTo>
                  <a:lnTo>
                    <a:pt x="168" y="216"/>
                  </a:lnTo>
                  <a:lnTo>
                    <a:pt x="180" y="222"/>
                  </a:lnTo>
                  <a:lnTo>
                    <a:pt x="192" y="222"/>
                  </a:lnTo>
                  <a:lnTo>
                    <a:pt x="174" y="198"/>
                  </a:lnTo>
                  <a:lnTo>
                    <a:pt x="204" y="228"/>
                  </a:lnTo>
                  <a:lnTo>
                    <a:pt x="210" y="222"/>
                  </a:lnTo>
                  <a:lnTo>
                    <a:pt x="210" y="19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0" name="Google Shape;270;p7"/>
            <p:cNvSpPr/>
            <p:nvPr/>
          </p:nvSpPr>
          <p:spPr>
            <a:xfrm>
              <a:off x="4565651" y="3490913"/>
              <a:ext cx="547688" cy="615950"/>
            </a:xfrm>
            <a:custGeom>
              <a:rect b="b" l="l" r="r" t="t"/>
              <a:pathLst>
                <a:path extrusionOk="0" h="1518" w="1350">
                  <a:moveTo>
                    <a:pt x="1242" y="468"/>
                  </a:moveTo>
                  <a:lnTo>
                    <a:pt x="1242" y="438"/>
                  </a:lnTo>
                  <a:lnTo>
                    <a:pt x="1260" y="366"/>
                  </a:lnTo>
                  <a:lnTo>
                    <a:pt x="1278" y="354"/>
                  </a:lnTo>
                  <a:lnTo>
                    <a:pt x="1278" y="342"/>
                  </a:lnTo>
                  <a:lnTo>
                    <a:pt x="1302" y="330"/>
                  </a:lnTo>
                  <a:lnTo>
                    <a:pt x="1308" y="318"/>
                  </a:lnTo>
                  <a:lnTo>
                    <a:pt x="1320" y="312"/>
                  </a:lnTo>
                  <a:lnTo>
                    <a:pt x="1332" y="288"/>
                  </a:lnTo>
                  <a:lnTo>
                    <a:pt x="1344" y="276"/>
                  </a:lnTo>
                  <a:lnTo>
                    <a:pt x="1350" y="264"/>
                  </a:lnTo>
                  <a:lnTo>
                    <a:pt x="1350" y="252"/>
                  </a:lnTo>
                  <a:lnTo>
                    <a:pt x="1344" y="246"/>
                  </a:lnTo>
                  <a:lnTo>
                    <a:pt x="1332" y="240"/>
                  </a:lnTo>
                  <a:lnTo>
                    <a:pt x="1320" y="240"/>
                  </a:lnTo>
                  <a:lnTo>
                    <a:pt x="1314" y="234"/>
                  </a:lnTo>
                  <a:lnTo>
                    <a:pt x="1314" y="222"/>
                  </a:lnTo>
                  <a:lnTo>
                    <a:pt x="1320" y="210"/>
                  </a:lnTo>
                  <a:lnTo>
                    <a:pt x="1326" y="204"/>
                  </a:lnTo>
                  <a:lnTo>
                    <a:pt x="1326" y="198"/>
                  </a:lnTo>
                  <a:lnTo>
                    <a:pt x="1320" y="192"/>
                  </a:lnTo>
                  <a:lnTo>
                    <a:pt x="1308" y="186"/>
                  </a:lnTo>
                  <a:lnTo>
                    <a:pt x="1326" y="168"/>
                  </a:lnTo>
                  <a:lnTo>
                    <a:pt x="1320" y="144"/>
                  </a:lnTo>
                  <a:lnTo>
                    <a:pt x="1302" y="144"/>
                  </a:lnTo>
                  <a:lnTo>
                    <a:pt x="1296" y="120"/>
                  </a:lnTo>
                  <a:lnTo>
                    <a:pt x="1290" y="120"/>
                  </a:lnTo>
                  <a:lnTo>
                    <a:pt x="1284" y="114"/>
                  </a:lnTo>
                  <a:lnTo>
                    <a:pt x="1272" y="108"/>
                  </a:lnTo>
                  <a:lnTo>
                    <a:pt x="1260" y="96"/>
                  </a:lnTo>
                  <a:lnTo>
                    <a:pt x="1254" y="84"/>
                  </a:lnTo>
                  <a:lnTo>
                    <a:pt x="1248" y="66"/>
                  </a:lnTo>
                  <a:lnTo>
                    <a:pt x="1236" y="60"/>
                  </a:lnTo>
                  <a:lnTo>
                    <a:pt x="1230" y="54"/>
                  </a:lnTo>
                  <a:lnTo>
                    <a:pt x="1218" y="66"/>
                  </a:lnTo>
                  <a:lnTo>
                    <a:pt x="1218" y="72"/>
                  </a:lnTo>
                  <a:lnTo>
                    <a:pt x="1206" y="84"/>
                  </a:lnTo>
                  <a:lnTo>
                    <a:pt x="1200" y="84"/>
                  </a:lnTo>
                  <a:lnTo>
                    <a:pt x="1188" y="78"/>
                  </a:lnTo>
                  <a:lnTo>
                    <a:pt x="1188" y="72"/>
                  </a:lnTo>
                  <a:lnTo>
                    <a:pt x="1176" y="66"/>
                  </a:lnTo>
                  <a:lnTo>
                    <a:pt x="1164" y="66"/>
                  </a:lnTo>
                  <a:lnTo>
                    <a:pt x="1158" y="72"/>
                  </a:lnTo>
                  <a:lnTo>
                    <a:pt x="1152" y="84"/>
                  </a:lnTo>
                  <a:lnTo>
                    <a:pt x="1146" y="90"/>
                  </a:lnTo>
                  <a:lnTo>
                    <a:pt x="1098" y="66"/>
                  </a:lnTo>
                  <a:lnTo>
                    <a:pt x="1098" y="42"/>
                  </a:lnTo>
                  <a:lnTo>
                    <a:pt x="1068" y="18"/>
                  </a:lnTo>
                  <a:lnTo>
                    <a:pt x="1062" y="6"/>
                  </a:lnTo>
                  <a:lnTo>
                    <a:pt x="1044" y="24"/>
                  </a:lnTo>
                  <a:lnTo>
                    <a:pt x="1026" y="30"/>
                  </a:lnTo>
                  <a:lnTo>
                    <a:pt x="1002" y="30"/>
                  </a:lnTo>
                  <a:lnTo>
                    <a:pt x="990" y="18"/>
                  </a:lnTo>
                  <a:lnTo>
                    <a:pt x="990" y="12"/>
                  </a:lnTo>
                  <a:lnTo>
                    <a:pt x="954" y="18"/>
                  </a:lnTo>
                  <a:lnTo>
                    <a:pt x="942" y="6"/>
                  </a:lnTo>
                  <a:lnTo>
                    <a:pt x="942" y="0"/>
                  </a:lnTo>
                  <a:lnTo>
                    <a:pt x="936" y="0"/>
                  </a:lnTo>
                  <a:lnTo>
                    <a:pt x="918" y="18"/>
                  </a:lnTo>
                  <a:lnTo>
                    <a:pt x="918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76" y="36"/>
                  </a:lnTo>
                  <a:lnTo>
                    <a:pt x="864" y="24"/>
                  </a:lnTo>
                  <a:lnTo>
                    <a:pt x="840" y="42"/>
                  </a:lnTo>
                  <a:lnTo>
                    <a:pt x="822" y="42"/>
                  </a:lnTo>
                  <a:lnTo>
                    <a:pt x="810" y="54"/>
                  </a:lnTo>
                  <a:lnTo>
                    <a:pt x="798" y="60"/>
                  </a:lnTo>
                  <a:lnTo>
                    <a:pt x="792" y="66"/>
                  </a:lnTo>
                  <a:lnTo>
                    <a:pt x="786" y="66"/>
                  </a:lnTo>
                  <a:lnTo>
                    <a:pt x="762" y="42"/>
                  </a:lnTo>
                  <a:lnTo>
                    <a:pt x="756" y="54"/>
                  </a:lnTo>
                  <a:lnTo>
                    <a:pt x="738" y="72"/>
                  </a:lnTo>
                  <a:lnTo>
                    <a:pt x="738" y="84"/>
                  </a:lnTo>
                  <a:lnTo>
                    <a:pt x="732" y="90"/>
                  </a:lnTo>
                  <a:lnTo>
                    <a:pt x="726" y="102"/>
                  </a:lnTo>
                  <a:lnTo>
                    <a:pt x="720" y="108"/>
                  </a:lnTo>
                  <a:lnTo>
                    <a:pt x="708" y="102"/>
                  </a:lnTo>
                  <a:lnTo>
                    <a:pt x="702" y="96"/>
                  </a:lnTo>
                  <a:lnTo>
                    <a:pt x="690" y="90"/>
                  </a:lnTo>
                  <a:lnTo>
                    <a:pt x="642" y="90"/>
                  </a:lnTo>
                  <a:lnTo>
                    <a:pt x="630" y="84"/>
                  </a:lnTo>
                  <a:lnTo>
                    <a:pt x="624" y="78"/>
                  </a:lnTo>
                  <a:lnTo>
                    <a:pt x="582" y="78"/>
                  </a:lnTo>
                  <a:lnTo>
                    <a:pt x="582" y="48"/>
                  </a:lnTo>
                  <a:lnTo>
                    <a:pt x="576" y="42"/>
                  </a:lnTo>
                  <a:lnTo>
                    <a:pt x="558" y="42"/>
                  </a:lnTo>
                  <a:lnTo>
                    <a:pt x="558" y="30"/>
                  </a:lnTo>
                  <a:lnTo>
                    <a:pt x="546" y="24"/>
                  </a:lnTo>
                  <a:lnTo>
                    <a:pt x="534" y="24"/>
                  </a:lnTo>
                  <a:lnTo>
                    <a:pt x="516" y="18"/>
                  </a:lnTo>
                  <a:lnTo>
                    <a:pt x="504" y="18"/>
                  </a:lnTo>
                  <a:lnTo>
                    <a:pt x="492" y="24"/>
                  </a:lnTo>
                  <a:lnTo>
                    <a:pt x="486" y="30"/>
                  </a:lnTo>
                  <a:lnTo>
                    <a:pt x="486" y="36"/>
                  </a:lnTo>
                  <a:lnTo>
                    <a:pt x="480" y="48"/>
                  </a:lnTo>
                  <a:lnTo>
                    <a:pt x="480" y="54"/>
                  </a:lnTo>
                  <a:lnTo>
                    <a:pt x="474" y="66"/>
                  </a:lnTo>
                  <a:lnTo>
                    <a:pt x="462" y="78"/>
                  </a:lnTo>
                  <a:lnTo>
                    <a:pt x="456" y="78"/>
                  </a:lnTo>
                  <a:lnTo>
                    <a:pt x="444" y="90"/>
                  </a:lnTo>
                  <a:lnTo>
                    <a:pt x="444" y="102"/>
                  </a:lnTo>
                  <a:lnTo>
                    <a:pt x="450" y="102"/>
                  </a:lnTo>
                  <a:lnTo>
                    <a:pt x="450" y="120"/>
                  </a:lnTo>
                  <a:lnTo>
                    <a:pt x="438" y="138"/>
                  </a:lnTo>
                  <a:lnTo>
                    <a:pt x="450" y="150"/>
                  </a:lnTo>
                  <a:lnTo>
                    <a:pt x="450" y="186"/>
                  </a:lnTo>
                  <a:lnTo>
                    <a:pt x="444" y="198"/>
                  </a:lnTo>
                  <a:lnTo>
                    <a:pt x="438" y="216"/>
                  </a:lnTo>
                  <a:lnTo>
                    <a:pt x="426" y="228"/>
                  </a:lnTo>
                  <a:lnTo>
                    <a:pt x="414" y="252"/>
                  </a:lnTo>
                  <a:lnTo>
                    <a:pt x="408" y="258"/>
                  </a:lnTo>
                  <a:lnTo>
                    <a:pt x="408" y="288"/>
                  </a:lnTo>
                  <a:lnTo>
                    <a:pt x="414" y="300"/>
                  </a:lnTo>
                  <a:lnTo>
                    <a:pt x="414" y="324"/>
                  </a:lnTo>
                  <a:lnTo>
                    <a:pt x="396" y="360"/>
                  </a:lnTo>
                  <a:lnTo>
                    <a:pt x="396" y="372"/>
                  </a:lnTo>
                  <a:lnTo>
                    <a:pt x="402" y="378"/>
                  </a:lnTo>
                  <a:lnTo>
                    <a:pt x="408" y="390"/>
                  </a:lnTo>
                  <a:lnTo>
                    <a:pt x="408" y="414"/>
                  </a:lnTo>
                  <a:lnTo>
                    <a:pt x="402" y="426"/>
                  </a:lnTo>
                  <a:lnTo>
                    <a:pt x="390" y="432"/>
                  </a:lnTo>
                  <a:lnTo>
                    <a:pt x="390" y="486"/>
                  </a:lnTo>
                  <a:lnTo>
                    <a:pt x="384" y="492"/>
                  </a:lnTo>
                  <a:lnTo>
                    <a:pt x="372" y="498"/>
                  </a:lnTo>
                  <a:lnTo>
                    <a:pt x="366" y="510"/>
                  </a:lnTo>
                  <a:lnTo>
                    <a:pt x="318" y="534"/>
                  </a:lnTo>
                  <a:lnTo>
                    <a:pt x="312" y="540"/>
                  </a:lnTo>
                  <a:lnTo>
                    <a:pt x="306" y="552"/>
                  </a:lnTo>
                  <a:lnTo>
                    <a:pt x="306" y="588"/>
                  </a:lnTo>
                  <a:lnTo>
                    <a:pt x="282" y="612"/>
                  </a:lnTo>
                  <a:lnTo>
                    <a:pt x="276" y="612"/>
                  </a:lnTo>
                  <a:lnTo>
                    <a:pt x="282" y="714"/>
                  </a:lnTo>
                  <a:lnTo>
                    <a:pt x="252" y="756"/>
                  </a:lnTo>
                  <a:lnTo>
                    <a:pt x="246" y="762"/>
                  </a:lnTo>
                  <a:lnTo>
                    <a:pt x="228" y="762"/>
                  </a:lnTo>
                  <a:lnTo>
                    <a:pt x="216" y="774"/>
                  </a:lnTo>
                  <a:lnTo>
                    <a:pt x="210" y="786"/>
                  </a:lnTo>
                  <a:lnTo>
                    <a:pt x="192" y="804"/>
                  </a:lnTo>
                  <a:lnTo>
                    <a:pt x="186" y="816"/>
                  </a:lnTo>
                  <a:lnTo>
                    <a:pt x="180" y="822"/>
                  </a:lnTo>
                  <a:lnTo>
                    <a:pt x="168" y="828"/>
                  </a:lnTo>
                  <a:lnTo>
                    <a:pt x="150" y="828"/>
                  </a:lnTo>
                  <a:lnTo>
                    <a:pt x="144" y="822"/>
                  </a:lnTo>
                  <a:lnTo>
                    <a:pt x="150" y="810"/>
                  </a:lnTo>
                  <a:lnTo>
                    <a:pt x="150" y="780"/>
                  </a:lnTo>
                  <a:lnTo>
                    <a:pt x="144" y="780"/>
                  </a:lnTo>
                  <a:lnTo>
                    <a:pt x="126" y="798"/>
                  </a:lnTo>
                  <a:lnTo>
                    <a:pt x="102" y="792"/>
                  </a:lnTo>
                  <a:lnTo>
                    <a:pt x="102" y="810"/>
                  </a:lnTo>
                  <a:lnTo>
                    <a:pt x="96" y="822"/>
                  </a:lnTo>
                  <a:lnTo>
                    <a:pt x="90" y="828"/>
                  </a:lnTo>
                  <a:lnTo>
                    <a:pt x="78" y="828"/>
                  </a:lnTo>
                  <a:lnTo>
                    <a:pt x="72" y="822"/>
                  </a:lnTo>
                  <a:lnTo>
                    <a:pt x="72" y="816"/>
                  </a:lnTo>
                  <a:lnTo>
                    <a:pt x="66" y="810"/>
                  </a:lnTo>
                  <a:lnTo>
                    <a:pt x="66" y="804"/>
                  </a:lnTo>
                  <a:lnTo>
                    <a:pt x="54" y="804"/>
                  </a:lnTo>
                  <a:lnTo>
                    <a:pt x="48" y="816"/>
                  </a:lnTo>
                  <a:lnTo>
                    <a:pt x="12" y="846"/>
                  </a:lnTo>
                  <a:lnTo>
                    <a:pt x="18" y="858"/>
                  </a:lnTo>
                  <a:lnTo>
                    <a:pt x="18" y="864"/>
                  </a:lnTo>
                  <a:lnTo>
                    <a:pt x="24" y="876"/>
                  </a:lnTo>
                  <a:lnTo>
                    <a:pt x="24" y="882"/>
                  </a:lnTo>
                  <a:lnTo>
                    <a:pt x="18" y="888"/>
                  </a:lnTo>
                  <a:lnTo>
                    <a:pt x="6" y="894"/>
                  </a:lnTo>
                  <a:lnTo>
                    <a:pt x="0" y="900"/>
                  </a:lnTo>
                  <a:lnTo>
                    <a:pt x="6" y="906"/>
                  </a:lnTo>
                  <a:lnTo>
                    <a:pt x="6" y="912"/>
                  </a:lnTo>
                  <a:lnTo>
                    <a:pt x="18" y="918"/>
                  </a:lnTo>
                  <a:lnTo>
                    <a:pt x="18" y="924"/>
                  </a:lnTo>
                  <a:lnTo>
                    <a:pt x="54" y="906"/>
                  </a:lnTo>
                  <a:lnTo>
                    <a:pt x="78" y="912"/>
                  </a:lnTo>
                  <a:lnTo>
                    <a:pt x="84" y="906"/>
                  </a:lnTo>
                  <a:lnTo>
                    <a:pt x="96" y="912"/>
                  </a:lnTo>
                  <a:lnTo>
                    <a:pt x="120" y="906"/>
                  </a:lnTo>
                  <a:lnTo>
                    <a:pt x="132" y="912"/>
                  </a:lnTo>
                  <a:lnTo>
                    <a:pt x="162" y="912"/>
                  </a:lnTo>
                  <a:lnTo>
                    <a:pt x="174" y="906"/>
                  </a:lnTo>
                  <a:lnTo>
                    <a:pt x="186" y="906"/>
                  </a:lnTo>
                  <a:lnTo>
                    <a:pt x="198" y="912"/>
                  </a:lnTo>
                  <a:lnTo>
                    <a:pt x="228" y="912"/>
                  </a:lnTo>
                  <a:lnTo>
                    <a:pt x="246" y="906"/>
                  </a:lnTo>
                  <a:lnTo>
                    <a:pt x="270" y="906"/>
                  </a:lnTo>
                  <a:lnTo>
                    <a:pt x="276" y="900"/>
                  </a:lnTo>
                  <a:lnTo>
                    <a:pt x="294" y="900"/>
                  </a:lnTo>
                  <a:lnTo>
                    <a:pt x="300" y="906"/>
                  </a:lnTo>
                  <a:lnTo>
                    <a:pt x="306" y="918"/>
                  </a:lnTo>
                  <a:lnTo>
                    <a:pt x="318" y="930"/>
                  </a:lnTo>
                  <a:lnTo>
                    <a:pt x="318" y="972"/>
                  </a:lnTo>
                  <a:lnTo>
                    <a:pt x="336" y="990"/>
                  </a:lnTo>
                  <a:lnTo>
                    <a:pt x="336" y="1014"/>
                  </a:lnTo>
                  <a:lnTo>
                    <a:pt x="330" y="1020"/>
                  </a:lnTo>
                  <a:lnTo>
                    <a:pt x="330" y="1026"/>
                  </a:lnTo>
                  <a:lnTo>
                    <a:pt x="336" y="1032"/>
                  </a:lnTo>
                  <a:lnTo>
                    <a:pt x="342" y="1032"/>
                  </a:lnTo>
                  <a:lnTo>
                    <a:pt x="354" y="1044"/>
                  </a:lnTo>
                  <a:lnTo>
                    <a:pt x="354" y="1056"/>
                  </a:lnTo>
                  <a:lnTo>
                    <a:pt x="360" y="1062"/>
                  </a:lnTo>
                  <a:lnTo>
                    <a:pt x="372" y="1086"/>
                  </a:lnTo>
                  <a:lnTo>
                    <a:pt x="402" y="1086"/>
                  </a:lnTo>
                  <a:lnTo>
                    <a:pt x="414" y="1092"/>
                  </a:lnTo>
                  <a:lnTo>
                    <a:pt x="420" y="1080"/>
                  </a:lnTo>
                  <a:lnTo>
                    <a:pt x="444" y="1080"/>
                  </a:lnTo>
                  <a:lnTo>
                    <a:pt x="456" y="1074"/>
                  </a:lnTo>
                  <a:lnTo>
                    <a:pt x="462" y="1080"/>
                  </a:lnTo>
                  <a:lnTo>
                    <a:pt x="504" y="1074"/>
                  </a:lnTo>
                  <a:lnTo>
                    <a:pt x="504" y="1056"/>
                  </a:lnTo>
                  <a:lnTo>
                    <a:pt x="510" y="1050"/>
                  </a:lnTo>
                  <a:lnTo>
                    <a:pt x="510" y="1044"/>
                  </a:lnTo>
                  <a:lnTo>
                    <a:pt x="522" y="1044"/>
                  </a:lnTo>
                  <a:lnTo>
                    <a:pt x="522" y="1032"/>
                  </a:lnTo>
                  <a:lnTo>
                    <a:pt x="516" y="1020"/>
                  </a:lnTo>
                  <a:lnTo>
                    <a:pt x="510" y="1014"/>
                  </a:lnTo>
                  <a:lnTo>
                    <a:pt x="510" y="1008"/>
                  </a:lnTo>
                  <a:lnTo>
                    <a:pt x="516" y="1002"/>
                  </a:lnTo>
                  <a:lnTo>
                    <a:pt x="564" y="1002"/>
                  </a:lnTo>
                  <a:lnTo>
                    <a:pt x="564" y="996"/>
                  </a:lnTo>
                  <a:lnTo>
                    <a:pt x="576" y="996"/>
                  </a:lnTo>
                  <a:lnTo>
                    <a:pt x="588" y="1002"/>
                  </a:lnTo>
                  <a:lnTo>
                    <a:pt x="588" y="1026"/>
                  </a:lnTo>
                  <a:lnTo>
                    <a:pt x="678" y="1026"/>
                  </a:lnTo>
                  <a:lnTo>
                    <a:pt x="678" y="1050"/>
                  </a:lnTo>
                  <a:lnTo>
                    <a:pt x="666" y="1068"/>
                  </a:lnTo>
                  <a:lnTo>
                    <a:pt x="672" y="1086"/>
                  </a:lnTo>
                  <a:lnTo>
                    <a:pt x="684" y="1098"/>
                  </a:lnTo>
                  <a:lnTo>
                    <a:pt x="690" y="1110"/>
                  </a:lnTo>
                  <a:lnTo>
                    <a:pt x="690" y="1122"/>
                  </a:lnTo>
                  <a:lnTo>
                    <a:pt x="684" y="1134"/>
                  </a:lnTo>
                  <a:lnTo>
                    <a:pt x="678" y="1140"/>
                  </a:lnTo>
                  <a:lnTo>
                    <a:pt x="684" y="1164"/>
                  </a:lnTo>
                  <a:lnTo>
                    <a:pt x="684" y="1176"/>
                  </a:lnTo>
                  <a:lnTo>
                    <a:pt x="678" y="1182"/>
                  </a:lnTo>
                  <a:lnTo>
                    <a:pt x="678" y="1194"/>
                  </a:lnTo>
                  <a:lnTo>
                    <a:pt x="684" y="1212"/>
                  </a:lnTo>
                  <a:lnTo>
                    <a:pt x="696" y="1230"/>
                  </a:lnTo>
                  <a:lnTo>
                    <a:pt x="708" y="1254"/>
                  </a:lnTo>
                  <a:lnTo>
                    <a:pt x="714" y="1260"/>
                  </a:lnTo>
                  <a:lnTo>
                    <a:pt x="714" y="1278"/>
                  </a:lnTo>
                  <a:lnTo>
                    <a:pt x="708" y="1290"/>
                  </a:lnTo>
                  <a:lnTo>
                    <a:pt x="708" y="1302"/>
                  </a:lnTo>
                  <a:lnTo>
                    <a:pt x="702" y="1308"/>
                  </a:lnTo>
                  <a:lnTo>
                    <a:pt x="702" y="1332"/>
                  </a:lnTo>
                  <a:lnTo>
                    <a:pt x="708" y="1338"/>
                  </a:lnTo>
                  <a:lnTo>
                    <a:pt x="714" y="1338"/>
                  </a:lnTo>
                  <a:lnTo>
                    <a:pt x="720" y="1344"/>
                  </a:lnTo>
                  <a:lnTo>
                    <a:pt x="726" y="1326"/>
                  </a:lnTo>
                  <a:lnTo>
                    <a:pt x="756" y="1332"/>
                  </a:lnTo>
                  <a:lnTo>
                    <a:pt x="780" y="1326"/>
                  </a:lnTo>
                  <a:lnTo>
                    <a:pt x="780" y="1314"/>
                  </a:lnTo>
                  <a:lnTo>
                    <a:pt x="792" y="1314"/>
                  </a:lnTo>
                  <a:lnTo>
                    <a:pt x="804" y="1326"/>
                  </a:lnTo>
                  <a:lnTo>
                    <a:pt x="828" y="1326"/>
                  </a:lnTo>
                  <a:lnTo>
                    <a:pt x="834" y="1308"/>
                  </a:lnTo>
                  <a:lnTo>
                    <a:pt x="840" y="1320"/>
                  </a:lnTo>
                  <a:lnTo>
                    <a:pt x="858" y="1320"/>
                  </a:lnTo>
                  <a:lnTo>
                    <a:pt x="858" y="1350"/>
                  </a:lnTo>
                  <a:lnTo>
                    <a:pt x="864" y="1356"/>
                  </a:lnTo>
                  <a:lnTo>
                    <a:pt x="882" y="1356"/>
                  </a:lnTo>
                  <a:lnTo>
                    <a:pt x="882" y="1350"/>
                  </a:lnTo>
                  <a:lnTo>
                    <a:pt x="876" y="1344"/>
                  </a:lnTo>
                  <a:lnTo>
                    <a:pt x="918" y="1338"/>
                  </a:lnTo>
                  <a:lnTo>
                    <a:pt x="918" y="1356"/>
                  </a:lnTo>
                  <a:lnTo>
                    <a:pt x="924" y="1368"/>
                  </a:lnTo>
                  <a:lnTo>
                    <a:pt x="930" y="1374"/>
                  </a:lnTo>
                  <a:lnTo>
                    <a:pt x="948" y="1386"/>
                  </a:lnTo>
                  <a:lnTo>
                    <a:pt x="984" y="1392"/>
                  </a:lnTo>
                  <a:lnTo>
                    <a:pt x="1014" y="1398"/>
                  </a:lnTo>
                  <a:lnTo>
                    <a:pt x="1032" y="1398"/>
                  </a:lnTo>
                  <a:lnTo>
                    <a:pt x="1032" y="1392"/>
                  </a:lnTo>
                  <a:lnTo>
                    <a:pt x="1038" y="1386"/>
                  </a:lnTo>
                  <a:lnTo>
                    <a:pt x="1038" y="1368"/>
                  </a:lnTo>
                  <a:lnTo>
                    <a:pt x="1044" y="1362"/>
                  </a:lnTo>
                  <a:lnTo>
                    <a:pt x="1050" y="1362"/>
                  </a:lnTo>
                  <a:lnTo>
                    <a:pt x="1062" y="1374"/>
                  </a:lnTo>
                  <a:lnTo>
                    <a:pt x="1062" y="1386"/>
                  </a:lnTo>
                  <a:lnTo>
                    <a:pt x="1068" y="1392"/>
                  </a:lnTo>
                  <a:lnTo>
                    <a:pt x="1080" y="1392"/>
                  </a:lnTo>
                  <a:lnTo>
                    <a:pt x="1080" y="1404"/>
                  </a:lnTo>
                  <a:lnTo>
                    <a:pt x="1074" y="1404"/>
                  </a:lnTo>
                  <a:lnTo>
                    <a:pt x="1074" y="1416"/>
                  </a:lnTo>
                  <a:lnTo>
                    <a:pt x="1104" y="1416"/>
                  </a:lnTo>
                  <a:lnTo>
                    <a:pt x="1110" y="1422"/>
                  </a:lnTo>
                  <a:lnTo>
                    <a:pt x="1110" y="1434"/>
                  </a:lnTo>
                  <a:lnTo>
                    <a:pt x="1122" y="1434"/>
                  </a:lnTo>
                  <a:lnTo>
                    <a:pt x="1128" y="1428"/>
                  </a:lnTo>
                  <a:lnTo>
                    <a:pt x="1134" y="1428"/>
                  </a:lnTo>
                  <a:lnTo>
                    <a:pt x="1140" y="1434"/>
                  </a:lnTo>
                  <a:lnTo>
                    <a:pt x="1146" y="1446"/>
                  </a:lnTo>
                  <a:lnTo>
                    <a:pt x="1146" y="1452"/>
                  </a:lnTo>
                  <a:lnTo>
                    <a:pt x="1152" y="1464"/>
                  </a:lnTo>
                  <a:lnTo>
                    <a:pt x="1164" y="1464"/>
                  </a:lnTo>
                  <a:lnTo>
                    <a:pt x="1176" y="1476"/>
                  </a:lnTo>
                  <a:lnTo>
                    <a:pt x="1176" y="1488"/>
                  </a:lnTo>
                  <a:lnTo>
                    <a:pt x="1182" y="1500"/>
                  </a:lnTo>
                  <a:lnTo>
                    <a:pt x="1182" y="1512"/>
                  </a:lnTo>
                  <a:lnTo>
                    <a:pt x="1200" y="1512"/>
                  </a:lnTo>
                  <a:lnTo>
                    <a:pt x="1218" y="1500"/>
                  </a:lnTo>
                  <a:lnTo>
                    <a:pt x="1224" y="1512"/>
                  </a:lnTo>
                  <a:lnTo>
                    <a:pt x="1224" y="1518"/>
                  </a:lnTo>
                  <a:lnTo>
                    <a:pt x="1230" y="1518"/>
                  </a:lnTo>
                  <a:lnTo>
                    <a:pt x="1236" y="1500"/>
                  </a:lnTo>
                  <a:lnTo>
                    <a:pt x="1242" y="1464"/>
                  </a:lnTo>
                  <a:lnTo>
                    <a:pt x="1242" y="1416"/>
                  </a:lnTo>
                  <a:lnTo>
                    <a:pt x="1218" y="1416"/>
                  </a:lnTo>
                  <a:lnTo>
                    <a:pt x="1218" y="1434"/>
                  </a:lnTo>
                  <a:lnTo>
                    <a:pt x="1212" y="1440"/>
                  </a:lnTo>
                  <a:lnTo>
                    <a:pt x="1206" y="1440"/>
                  </a:lnTo>
                  <a:lnTo>
                    <a:pt x="1194" y="1434"/>
                  </a:lnTo>
                  <a:lnTo>
                    <a:pt x="1164" y="1404"/>
                  </a:lnTo>
                  <a:lnTo>
                    <a:pt x="1158" y="1404"/>
                  </a:lnTo>
                  <a:lnTo>
                    <a:pt x="1158" y="1398"/>
                  </a:lnTo>
                  <a:lnTo>
                    <a:pt x="1152" y="1398"/>
                  </a:lnTo>
                  <a:lnTo>
                    <a:pt x="1140" y="1386"/>
                  </a:lnTo>
                  <a:lnTo>
                    <a:pt x="1140" y="1362"/>
                  </a:lnTo>
                  <a:lnTo>
                    <a:pt x="1146" y="1350"/>
                  </a:lnTo>
                  <a:lnTo>
                    <a:pt x="1152" y="1332"/>
                  </a:lnTo>
                  <a:lnTo>
                    <a:pt x="1158" y="1320"/>
                  </a:lnTo>
                  <a:lnTo>
                    <a:pt x="1170" y="1308"/>
                  </a:lnTo>
                  <a:lnTo>
                    <a:pt x="1170" y="1254"/>
                  </a:lnTo>
                  <a:lnTo>
                    <a:pt x="1164" y="1236"/>
                  </a:lnTo>
                  <a:lnTo>
                    <a:pt x="1164" y="1212"/>
                  </a:lnTo>
                  <a:lnTo>
                    <a:pt x="1158" y="1206"/>
                  </a:lnTo>
                  <a:lnTo>
                    <a:pt x="1158" y="1200"/>
                  </a:lnTo>
                  <a:lnTo>
                    <a:pt x="1152" y="1194"/>
                  </a:lnTo>
                  <a:lnTo>
                    <a:pt x="1152" y="1188"/>
                  </a:lnTo>
                  <a:lnTo>
                    <a:pt x="1140" y="1176"/>
                  </a:lnTo>
                  <a:lnTo>
                    <a:pt x="1146" y="1176"/>
                  </a:lnTo>
                  <a:lnTo>
                    <a:pt x="1152" y="1170"/>
                  </a:lnTo>
                  <a:lnTo>
                    <a:pt x="1164" y="1164"/>
                  </a:lnTo>
                  <a:lnTo>
                    <a:pt x="1182" y="1146"/>
                  </a:lnTo>
                  <a:lnTo>
                    <a:pt x="1182" y="1116"/>
                  </a:lnTo>
                  <a:lnTo>
                    <a:pt x="1194" y="1116"/>
                  </a:lnTo>
                  <a:lnTo>
                    <a:pt x="1212" y="1110"/>
                  </a:lnTo>
                  <a:lnTo>
                    <a:pt x="1230" y="1110"/>
                  </a:lnTo>
                  <a:lnTo>
                    <a:pt x="1242" y="1104"/>
                  </a:lnTo>
                  <a:lnTo>
                    <a:pt x="1260" y="1104"/>
                  </a:lnTo>
                  <a:lnTo>
                    <a:pt x="1284" y="1092"/>
                  </a:lnTo>
                  <a:lnTo>
                    <a:pt x="1290" y="1092"/>
                  </a:lnTo>
                  <a:lnTo>
                    <a:pt x="1290" y="1086"/>
                  </a:lnTo>
                  <a:lnTo>
                    <a:pt x="1284" y="1074"/>
                  </a:lnTo>
                  <a:lnTo>
                    <a:pt x="1272" y="1062"/>
                  </a:lnTo>
                  <a:lnTo>
                    <a:pt x="1272" y="1014"/>
                  </a:lnTo>
                  <a:lnTo>
                    <a:pt x="1248" y="1014"/>
                  </a:lnTo>
                  <a:lnTo>
                    <a:pt x="1248" y="1008"/>
                  </a:lnTo>
                  <a:lnTo>
                    <a:pt x="1242" y="996"/>
                  </a:lnTo>
                  <a:lnTo>
                    <a:pt x="1242" y="978"/>
                  </a:lnTo>
                  <a:lnTo>
                    <a:pt x="1236" y="972"/>
                  </a:lnTo>
                  <a:lnTo>
                    <a:pt x="1224" y="966"/>
                  </a:lnTo>
                  <a:lnTo>
                    <a:pt x="1218" y="960"/>
                  </a:lnTo>
                  <a:lnTo>
                    <a:pt x="1206" y="936"/>
                  </a:lnTo>
                  <a:lnTo>
                    <a:pt x="1206" y="906"/>
                  </a:lnTo>
                  <a:lnTo>
                    <a:pt x="1212" y="900"/>
                  </a:lnTo>
                  <a:lnTo>
                    <a:pt x="1212" y="876"/>
                  </a:lnTo>
                  <a:lnTo>
                    <a:pt x="1200" y="864"/>
                  </a:lnTo>
                  <a:lnTo>
                    <a:pt x="1194" y="852"/>
                  </a:lnTo>
                  <a:lnTo>
                    <a:pt x="1194" y="804"/>
                  </a:lnTo>
                  <a:lnTo>
                    <a:pt x="1200" y="780"/>
                  </a:lnTo>
                  <a:lnTo>
                    <a:pt x="1200" y="750"/>
                  </a:lnTo>
                  <a:lnTo>
                    <a:pt x="1212" y="738"/>
                  </a:lnTo>
                  <a:lnTo>
                    <a:pt x="1218" y="744"/>
                  </a:lnTo>
                  <a:lnTo>
                    <a:pt x="1218" y="732"/>
                  </a:lnTo>
                  <a:lnTo>
                    <a:pt x="1224" y="726"/>
                  </a:lnTo>
                  <a:lnTo>
                    <a:pt x="1224" y="696"/>
                  </a:lnTo>
                  <a:lnTo>
                    <a:pt x="1218" y="690"/>
                  </a:lnTo>
                  <a:lnTo>
                    <a:pt x="1206" y="684"/>
                  </a:lnTo>
                  <a:lnTo>
                    <a:pt x="1200" y="678"/>
                  </a:lnTo>
                  <a:lnTo>
                    <a:pt x="1188" y="648"/>
                  </a:lnTo>
                  <a:lnTo>
                    <a:pt x="1182" y="642"/>
                  </a:lnTo>
                  <a:lnTo>
                    <a:pt x="1176" y="642"/>
                  </a:lnTo>
                  <a:lnTo>
                    <a:pt x="1176" y="636"/>
                  </a:lnTo>
                  <a:lnTo>
                    <a:pt x="1182" y="624"/>
                  </a:lnTo>
                  <a:lnTo>
                    <a:pt x="1194" y="618"/>
                  </a:lnTo>
                  <a:lnTo>
                    <a:pt x="1206" y="606"/>
                  </a:lnTo>
                  <a:lnTo>
                    <a:pt x="1206" y="594"/>
                  </a:lnTo>
                  <a:lnTo>
                    <a:pt x="1200" y="588"/>
                  </a:lnTo>
                  <a:lnTo>
                    <a:pt x="1194" y="576"/>
                  </a:lnTo>
                  <a:lnTo>
                    <a:pt x="1194" y="570"/>
                  </a:lnTo>
                  <a:lnTo>
                    <a:pt x="1200" y="564"/>
                  </a:lnTo>
                  <a:lnTo>
                    <a:pt x="1224" y="552"/>
                  </a:lnTo>
                  <a:lnTo>
                    <a:pt x="1230" y="546"/>
                  </a:lnTo>
                  <a:lnTo>
                    <a:pt x="1236" y="546"/>
                  </a:lnTo>
                  <a:lnTo>
                    <a:pt x="1242" y="46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1" name="Google Shape;271;p7"/>
            <p:cNvSpPr/>
            <p:nvPr/>
          </p:nvSpPr>
          <p:spPr>
            <a:xfrm>
              <a:off x="4530726" y="3544888"/>
              <a:ext cx="217488" cy="284163"/>
            </a:xfrm>
            <a:custGeom>
              <a:rect b="b" l="l" r="r" t="t"/>
              <a:pathLst>
                <a:path extrusionOk="0" h="702" w="534">
                  <a:moveTo>
                    <a:pt x="366" y="120"/>
                  </a:moveTo>
                  <a:lnTo>
                    <a:pt x="360" y="126"/>
                  </a:lnTo>
                  <a:lnTo>
                    <a:pt x="354" y="168"/>
                  </a:lnTo>
                  <a:lnTo>
                    <a:pt x="330" y="144"/>
                  </a:lnTo>
                  <a:lnTo>
                    <a:pt x="294" y="144"/>
                  </a:lnTo>
                  <a:lnTo>
                    <a:pt x="288" y="138"/>
                  </a:lnTo>
                  <a:lnTo>
                    <a:pt x="276" y="138"/>
                  </a:lnTo>
                  <a:lnTo>
                    <a:pt x="270" y="132"/>
                  </a:lnTo>
                  <a:lnTo>
                    <a:pt x="258" y="126"/>
                  </a:lnTo>
                  <a:lnTo>
                    <a:pt x="210" y="126"/>
                  </a:lnTo>
                  <a:lnTo>
                    <a:pt x="192" y="132"/>
                  </a:lnTo>
                  <a:lnTo>
                    <a:pt x="162" y="132"/>
                  </a:lnTo>
                  <a:lnTo>
                    <a:pt x="144" y="162"/>
                  </a:lnTo>
                  <a:lnTo>
                    <a:pt x="150" y="198"/>
                  </a:lnTo>
                  <a:lnTo>
                    <a:pt x="156" y="204"/>
                  </a:lnTo>
                  <a:lnTo>
                    <a:pt x="180" y="204"/>
                  </a:lnTo>
                  <a:lnTo>
                    <a:pt x="186" y="198"/>
                  </a:lnTo>
                  <a:lnTo>
                    <a:pt x="186" y="180"/>
                  </a:lnTo>
                  <a:lnTo>
                    <a:pt x="204" y="180"/>
                  </a:lnTo>
                  <a:lnTo>
                    <a:pt x="210" y="186"/>
                  </a:lnTo>
                  <a:lnTo>
                    <a:pt x="222" y="186"/>
                  </a:lnTo>
                  <a:lnTo>
                    <a:pt x="222" y="192"/>
                  </a:lnTo>
                  <a:lnTo>
                    <a:pt x="228" y="198"/>
                  </a:lnTo>
                  <a:lnTo>
                    <a:pt x="228" y="216"/>
                  </a:lnTo>
                  <a:lnTo>
                    <a:pt x="240" y="222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8" y="252"/>
                  </a:lnTo>
                  <a:lnTo>
                    <a:pt x="222" y="258"/>
                  </a:lnTo>
                  <a:lnTo>
                    <a:pt x="210" y="258"/>
                  </a:lnTo>
                  <a:lnTo>
                    <a:pt x="198" y="282"/>
                  </a:lnTo>
                  <a:lnTo>
                    <a:pt x="198" y="318"/>
                  </a:lnTo>
                  <a:lnTo>
                    <a:pt x="216" y="324"/>
                  </a:lnTo>
                  <a:lnTo>
                    <a:pt x="222" y="342"/>
                  </a:lnTo>
                  <a:lnTo>
                    <a:pt x="240" y="342"/>
                  </a:lnTo>
                  <a:lnTo>
                    <a:pt x="246" y="348"/>
                  </a:lnTo>
                  <a:lnTo>
                    <a:pt x="246" y="360"/>
                  </a:lnTo>
                  <a:lnTo>
                    <a:pt x="240" y="366"/>
                  </a:lnTo>
                  <a:lnTo>
                    <a:pt x="240" y="414"/>
                  </a:lnTo>
                  <a:lnTo>
                    <a:pt x="234" y="426"/>
                  </a:lnTo>
                  <a:lnTo>
                    <a:pt x="240" y="450"/>
                  </a:lnTo>
                  <a:lnTo>
                    <a:pt x="234" y="456"/>
                  </a:lnTo>
                  <a:lnTo>
                    <a:pt x="222" y="462"/>
                  </a:lnTo>
                  <a:lnTo>
                    <a:pt x="222" y="486"/>
                  </a:lnTo>
                  <a:lnTo>
                    <a:pt x="216" y="498"/>
                  </a:lnTo>
                  <a:lnTo>
                    <a:pt x="210" y="504"/>
                  </a:lnTo>
                  <a:lnTo>
                    <a:pt x="198" y="504"/>
                  </a:lnTo>
                  <a:lnTo>
                    <a:pt x="192" y="498"/>
                  </a:lnTo>
                  <a:lnTo>
                    <a:pt x="192" y="468"/>
                  </a:lnTo>
                  <a:lnTo>
                    <a:pt x="186" y="468"/>
                  </a:lnTo>
                  <a:lnTo>
                    <a:pt x="180" y="474"/>
                  </a:lnTo>
                  <a:lnTo>
                    <a:pt x="174" y="486"/>
                  </a:lnTo>
                  <a:lnTo>
                    <a:pt x="168" y="492"/>
                  </a:lnTo>
                  <a:lnTo>
                    <a:pt x="138" y="492"/>
                  </a:lnTo>
                  <a:lnTo>
                    <a:pt x="120" y="450"/>
                  </a:lnTo>
                  <a:lnTo>
                    <a:pt x="90" y="450"/>
                  </a:lnTo>
                  <a:lnTo>
                    <a:pt x="90" y="456"/>
                  </a:lnTo>
                  <a:lnTo>
                    <a:pt x="108" y="474"/>
                  </a:lnTo>
                  <a:lnTo>
                    <a:pt x="96" y="480"/>
                  </a:lnTo>
                  <a:lnTo>
                    <a:pt x="90" y="492"/>
                  </a:lnTo>
                  <a:lnTo>
                    <a:pt x="84" y="498"/>
                  </a:lnTo>
                  <a:lnTo>
                    <a:pt x="66" y="498"/>
                  </a:lnTo>
                  <a:lnTo>
                    <a:pt x="54" y="492"/>
                  </a:lnTo>
                  <a:lnTo>
                    <a:pt x="42" y="492"/>
                  </a:lnTo>
                  <a:lnTo>
                    <a:pt x="36" y="486"/>
                  </a:lnTo>
                  <a:lnTo>
                    <a:pt x="30" y="486"/>
                  </a:lnTo>
                  <a:lnTo>
                    <a:pt x="30" y="504"/>
                  </a:lnTo>
                  <a:lnTo>
                    <a:pt x="36" y="510"/>
                  </a:lnTo>
                  <a:lnTo>
                    <a:pt x="36" y="522"/>
                  </a:lnTo>
                  <a:lnTo>
                    <a:pt x="24" y="522"/>
                  </a:lnTo>
                  <a:lnTo>
                    <a:pt x="54" y="540"/>
                  </a:lnTo>
                  <a:lnTo>
                    <a:pt x="36" y="552"/>
                  </a:lnTo>
                  <a:lnTo>
                    <a:pt x="54" y="564"/>
                  </a:lnTo>
                  <a:lnTo>
                    <a:pt x="54" y="600"/>
                  </a:lnTo>
                  <a:lnTo>
                    <a:pt x="48" y="606"/>
                  </a:lnTo>
                  <a:lnTo>
                    <a:pt x="30" y="588"/>
                  </a:lnTo>
                  <a:lnTo>
                    <a:pt x="6" y="600"/>
                  </a:lnTo>
                  <a:lnTo>
                    <a:pt x="0" y="618"/>
                  </a:lnTo>
                  <a:lnTo>
                    <a:pt x="54" y="666"/>
                  </a:lnTo>
                  <a:lnTo>
                    <a:pt x="54" y="684"/>
                  </a:lnTo>
                  <a:lnTo>
                    <a:pt x="72" y="702"/>
                  </a:lnTo>
                  <a:lnTo>
                    <a:pt x="72" y="690"/>
                  </a:lnTo>
                  <a:lnTo>
                    <a:pt x="90" y="690"/>
                  </a:lnTo>
                  <a:lnTo>
                    <a:pt x="90" y="672"/>
                  </a:lnTo>
                  <a:lnTo>
                    <a:pt x="102" y="666"/>
                  </a:lnTo>
                  <a:lnTo>
                    <a:pt x="108" y="660"/>
                  </a:lnTo>
                  <a:lnTo>
                    <a:pt x="120" y="654"/>
                  </a:lnTo>
                  <a:lnTo>
                    <a:pt x="126" y="648"/>
                  </a:lnTo>
                  <a:lnTo>
                    <a:pt x="132" y="654"/>
                  </a:lnTo>
                  <a:lnTo>
                    <a:pt x="132" y="660"/>
                  </a:lnTo>
                  <a:lnTo>
                    <a:pt x="138" y="666"/>
                  </a:lnTo>
                  <a:lnTo>
                    <a:pt x="138" y="672"/>
                  </a:lnTo>
                  <a:lnTo>
                    <a:pt x="150" y="672"/>
                  </a:lnTo>
                  <a:lnTo>
                    <a:pt x="150" y="678"/>
                  </a:lnTo>
                  <a:lnTo>
                    <a:pt x="156" y="684"/>
                  </a:lnTo>
                  <a:lnTo>
                    <a:pt x="156" y="690"/>
                  </a:lnTo>
                  <a:lnTo>
                    <a:pt x="162" y="696"/>
                  </a:lnTo>
                  <a:lnTo>
                    <a:pt x="174" y="696"/>
                  </a:lnTo>
                  <a:lnTo>
                    <a:pt x="180" y="690"/>
                  </a:lnTo>
                  <a:lnTo>
                    <a:pt x="186" y="678"/>
                  </a:lnTo>
                  <a:lnTo>
                    <a:pt x="186" y="660"/>
                  </a:lnTo>
                  <a:lnTo>
                    <a:pt x="210" y="666"/>
                  </a:lnTo>
                  <a:lnTo>
                    <a:pt x="228" y="648"/>
                  </a:lnTo>
                  <a:lnTo>
                    <a:pt x="234" y="648"/>
                  </a:lnTo>
                  <a:lnTo>
                    <a:pt x="234" y="678"/>
                  </a:lnTo>
                  <a:lnTo>
                    <a:pt x="228" y="690"/>
                  </a:lnTo>
                  <a:lnTo>
                    <a:pt x="234" y="696"/>
                  </a:lnTo>
                  <a:lnTo>
                    <a:pt x="252" y="696"/>
                  </a:lnTo>
                  <a:lnTo>
                    <a:pt x="264" y="690"/>
                  </a:lnTo>
                  <a:lnTo>
                    <a:pt x="270" y="684"/>
                  </a:lnTo>
                  <a:lnTo>
                    <a:pt x="276" y="672"/>
                  </a:lnTo>
                  <a:lnTo>
                    <a:pt x="294" y="654"/>
                  </a:lnTo>
                  <a:lnTo>
                    <a:pt x="300" y="642"/>
                  </a:lnTo>
                  <a:lnTo>
                    <a:pt x="312" y="630"/>
                  </a:lnTo>
                  <a:lnTo>
                    <a:pt x="330" y="630"/>
                  </a:lnTo>
                  <a:lnTo>
                    <a:pt x="336" y="624"/>
                  </a:lnTo>
                  <a:lnTo>
                    <a:pt x="366" y="582"/>
                  </a:lnTo>
                  <a:lnTo>
                    <a:pt x="360" y="480"/>
                  </a:lnTo>
                  <a:lnTo>
                    <a:pt x="366" y="480"/>
                  </a:lnTo>
                  <a:lnTo>
                    <a:pt x="390" y="456"/>
                  </a:lnTo>
                  <a:lnTo>
                    <a:pt x="390" y="420"/>
                  </a:lnTo>
                  <a:lnTo>
                    <a:pt x="396" y="408"/>
                  </a:lnTo>
                  <a:lnTo>
                    <a:pt x="402" y="402"/>
                  </a:lnTo>
                  <a:lnTo>
                    <a:pt x="450" y="378"/>
                  </a:lnTo>
                  <a:lnTo>
                    <a:pt x="456" y="366"/>
                  </a:lnTo>
                  <a:lnTo>
                    <a:pt x="468" y="360"/>
                  </a:lnTo>
                  <a:lnTo>
                    <a:pt x="474" y="354"/>
                  </a:lnTo>
                  <a:lnTo>
                    <a:pt x="474" y="300"/>
                  </a:lnTo>
                  <a:lnTo>
                    <a:pt x="486" y="294"/>
                  </a:lnTo>
                  <a:lnTo>
                    <a:pt x="492" y="282"/>
                  </a:lnTo>
                  <a:lnTo>
                    <a:pt x="492" y="258"/>
                  </a:lnTo>
                  <a:lnTo>
                    <a:pt x="486" y="246"/>
                  </a:lnTo>
                  <a:lnTo>
                    <a:pt x="480" y="240"/>
                  </a:lnTo>
                  <a:lnTo>
                    <a:pt x="480" y="228"/>
                  </a:lnTo>
                  <a:lnTo>
                    <a:pt x="498" y="192"/>
                  </a:lnTo>
                  <a:lnTo>
                    <a:pt x="498" y="168"/>
                  </a:lnTo>
                  <a:lnTo>
                    <a:pt x="492" y="156"/>
                  </a:lnTo>
                  <a:lnTo>
                    <a:pt x="492" y="126"/>
                  </a:lnTo>
                  <a:lnTo>
                    <a:pt x="498" y="120"/>
                  </a:lnTo>
                  <a:lnTo>
                    <a:pt x="510" y="96"/>
                  </a:lnTo>
                  <a:lnTo>
                    <a:pt x="522" y="84"/>
                  </a:lnTo>
                  <a:lnTo>
                    <a:pt x="528" y="66"/>
                  </a:lnTo>
                  <a:lnTo>
                    <a:pt x="534" y="54"/>
                  </a:lnTo>
                  <a:lnTo>
                    <a:pt x="534" y="18"/>
                  </a:lnTo>
                  <a:lnTo>
                    <a:pt x="522" y="6"/>
                  </a:lnTo>
                  <a:lnTo>
                    <a:pt x="510" y="18"/>
                  </a:lnTo>
                  <a:lnTo>
                    <a:pt x="498" y="18"/>
                  </a:lnTo>
                  <a:lnTo>
                    <a:pt x="462" y="0"/>
                  </a:lnTo>
                  <a:lnTo>
                    <a:pt x="444" y="0"/>
                  </a:lnTo>
                  <a:lnTo>
                    <a:pt x="426" y="18"/>
                  </a:lnTo>
                  <a:lnTo>
                    <a:pt x="396" y="18"/>
                  </a:lnTo>
                  <a:lnTo>
                    <a:pt x="378" y="48"/>
                  </a:lnTo>
                  <a:lnTo>
                    <a:pt x="390" y="60"/>
                  </a:lnTo>
                  <a:lnTo>
                    <a:pt x="390" y="84"/>
                  </a:lnTo>
                  <a:lnTo>
                    <a:pt x="384" y="96"/>
                  </a:lnTo>
                  <a:lnTo>
                    <a:pt x="378" y="102"/>
                  </a:lnTo>
                  <a:lnTo>
                    <a:pt x="372" y="114"/>
                  </a:lnTo>
                  <a:lnTo>
                    <a:pt x="366" y="1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2" name="Google Shape;272;p7"/>
            <p:cNvSpPr/>
            <p:nvPr/>
          </p:nvSpPr>
          <p:spPr>
            <a:xfrm>
              <a:off x="1925638" y="3259138"/>
              <a:ext cx="352425" cy="546100"/>
            </a:xfrm>
            <a:custGeom>
              <a:rect b="b" l="l" r="r" t="t"/>
              <a:pathLst>
                <a:path extrusionOk="0" h="1344" w="870">
                  <a:moveTo>
                    <a:pt x="36" y="912"/>
                  </a:moveTo>
                  <a:lnTo>
                    <a:pt x="60" y="924"/>
                  </a:lnTo>
                  <a:lnTo>
                    <a:pt x="66" y="936"/>
                  </a:lnTo>
                  <a:lnTo>
                    <a:pt x="84" y="936"/>
                  </a:lnTo>
                  <a:lnTo>
                    <a:pt x="96" y="942"/>
                  </a:lnTo>
                  <a:lnTo>
                    <a:pt x="102" y="948"/>
                  </a:lnTo>
                  <a:lnTo>
                    <a:pt x="108" y="960"/>
                  </a:lnTo>
                  <a:lnTo>
                    <a:pt x="108" y="966"/>
                  </a:lnTo>
                  <a:lnTo>
                    <a:pt x="114" y="972"/>
                  </a:lnTo>
                  <a:lnTo>
                    <a:pt x="126" y="978"/>
                  </a:lnTo>
                  <a:lnTo>
                    <a:pt x="138" y="978"/>
                  </a:lnTo>
                  <a:lnTo>
                    <a:pt x="144" y="972"/>
                  </a:lnTo>
                  <a:lnTo>
                    <a:pt x="156" y="978"/>
                  </a:lnTo>
                  <a:lnTo>
                    <a:pt x="162" y="984"/>
                  </a:lnTo>
                  <a:lnTo>
                    <a:pt x="186" y="984"/>
                  </a:lnTo>
                  <a:lnTo>
                    <a:pt x="186" y="972"/>
                  </a:lnTo>
                  <a:lnTo>
                    <a:pt x="192" y="966"/>
                  </a:lnTo>
                  <a:lnTo>
                    <a:pt x="198" y="966"/>
                  </a:lnTo>
                  <a:lnTo>
                    <a:pt x="210" y="972"/>
                  </a:lnTo>
                  <a:lnTo>
                    <a:pt x="210" y="978"/>
                  </a:lnTo>
                  <a:lnTo>
                    <a:pt x="216" y="984"/>
                  </a:lnTo>
                  <a:lnTo>
                    <a:pt x="216" y="990"/>
                  </a:lnTo>
                  <a:lnTo>
                    <a:pt x="228" y="1002"/>
                  </a:lnTo>
                  <a:lnTo>
                    <a:pt x="264" y="1002"/>
                  </a:lnTo>
                  <a:lnTo>
                    <a:pt x="276" y="1008"/>
                  </a:lnTo>
                  <a:lnTo>
                    <a:pt x="282" y="1014"/>
                  </a:lnTo>
                  <a:lnTo>
                    <a:pt x="294" y="1020"/>
                  </a:lnTo>
                  <a:lnTo>
                    <a:pt x="312" y="1038"/>
                  </a:lnTo>
                  <a:lnTo>
                    <a:pt x="324" y="1044"/>
                  </a:lnTo>
                  <a:lnTo>
                    <a:pt x="330" y="1050"/>
                  </a:lnTo>
                  <a:lnTo>
                    <a:pt x="342" y="1086"/>
                  </a:lnTo>
                  <a:lnTo>
                    <a:pt x="360" y="1086"/>
                  </a:lnTo>
                  <a:lnTo>
                    <a:pt x="372" y="1104"/>
                  </a:lnTo>
                  <a:lnTo>
                    <a:pt x="384" y="1104"/>
                  </a:lnTo>
                  <a:lnTo>
                    <a:pt x="390" y="1110"/>
                  </a:lnTo>
                  <a:lnTo>
                    <a:pt x="390" y="1134"/>
                  </a:lnTo>
                  <a:lnTo>
                    <a:pt x="396" y="1140"/>
                  </a:lnTo>
                  <a:lnTo>
                    <a:pt x="396" y="1146"/>
                  </a:lnTo>
                  <a:lnTo>
                    <a:pt x="408" y="1146"/>
                  </a:lnTo>
                  <a:lnTo>
                    <a:pt x="420" y="1152"/>
                  </a:lnTo>
                  <a:lnTo>
                    <a:pt x="426" y="1158"/>
                  </a:lnTo>
                  <a:lnTo>
                    <a:pt x="426" y="1164"/>
                  </a:lnTo>
                  <a:lnTo>
                    <a:pt x="420" y="1170"/>
                  </a:lnTo>
                  <a:lnTo>
                    <a:pt x="420" y="1194"/>
                  </a:lnTo>
                  <a:lnTo>
                    <a:pt x="432" y="1200"/>
                  </a:lnTo>
                  <a:lnTo>
                    <a:pt x="456" y="1206"/>
                  </a:lnTo>
                  <a:lnTo>
                    <a:pt x="492" y="1206"/>
                  </a:lnTo>
                  <a:lnTo>
                    <a:pt x="492" y="1194"/>
                  </a:lnTo>
                  <a:lnTo>
                    <a:pt x="504" y="1182"/>
                  </a:lnTo>
                  <a:lnTo>
                    <a:pt x="528" y="1182"/>
                  </a:lnTo>
                  <a:lnTo>
                    <a:pt x="534" y="1188"/>
                  </a:lnTo>
                  <a:lnTo>
                    <a:pt x="540" y="1188"/>
                  </a:lnTo>
                  <a:lnTo>
                    <a:pt x="546" y="1194"/>
                  </a:lnTo>
                  <a:lnTo>
                    <a:pt x="558" y="1194"/>
                  </a:lnTo>
                  <a:lnTo>
                    <a:pt x="570" y="1188"/>
                  </a:lnTo>
                  <a:lnTo>
                    <a:pt x="576" y="1182"/>
                  </a:lnTo>
                  <a:lnTo>
                    <a:pt x="588" y="1182"/>
                  </a:lnTo>
                  <a:lnTo>
                    <a:pt x="588" y="1188"/>
                  </a:lnTo>
                  <a:lnTo>
                    <a:pt x="594" y="1200"/>
                  </a:lnTo>
                  <a:lnTo>
                    <a:pt x="600" y="1206"/>
                  </a:lnTo>
                  <a:lnTo>
                    <a:pt x="624" y="1206"/>
                  </a:lnTo>
                  <a:lnTo>
                    <a:pt x="636" y="1212"/>
                  </a:lnTo>
                  <a:lnTo>
                    <a:pt x="642" y="1218"/>
                  </a:lnTo>
                  <a:lnTo>
                    <a:pt x="642" y="1236"/>
                  </a:lnTo>
                  <a:lnTo>
                    <a:pt x="636" y="1248"/>
                  </a:lnTo>
                  <a:lnTo>
                    <a:pt x="630" y="1254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66"/>
                  </a:lnTo>
                  <a:lnTo>
                    <a:pt x="606" y="1290"/>
                  </a:lnTo>
                  <a:lnTo>
                    <a:pt x="606" y="1308"/>
                  </a:lnTo>
                  <a:lnTo>
                    <a:pt x="612" y="1314"/>
                  </a:lnTo>
                  <a:lnTo>
                    <a:pt x="630" y="1314"/>
                  </a:lnTo>
                  <a:lnTo>
                    <a:pt x="642" y="1332"/>
                  </a:lnTo>
                  <a:lnTo>
                    <a:pt x="660" y="1344"/>
                  </a:lnTo>
                  <a:lnTo>
                    <a:pt x="660" y="1308"/>
                  </a:lnTo>
                  <a:lnTo>
                    <a:pt x="666" y="1236"/>
                  </a:lnTo>
                  <a:lnTo>
                    <a:pt x="684" y="1188"/>
                  </a:lnTo>
                  <a:lnTo>
                    <a:pt x="678" y="1140"/>
                  </a:lnTo>
                  <a:lnTo>
                    <a:pt x="690" y="1128"/>
                  </a:lnTo>
                  <a:lnTo>
                    <a:pt x="696" y="1116"/>
                  </a:lnTo>
                  <a:lnTo>
                    <a:pt x="696" y="1104"/>
                  </a:lnTo>
                  <a:lnTo>
                    <a:pt x="690" y="1092"/>
                  </a:lnTo>
                  <a:lnTo>
                    <a:pt x="678" y="1080"/>
                  </a:lnTo>
                  <a:lnTo>
                    <a:pt x="678" y="1074"/>
                  </a:lnTo>
                  <a:lnTo>
                    <a:pt x="672" y="1068"/>
                  </a:lnTo>
                  <a:lnTo>
                    <a:pt x="672" y="1044"/>
                  </a:lnTo>
                  <a:lnTo>
                    <a:pt x="666" y="1038"/>
                  </a:lnTo>
                  <a:lnTo>
                    <a:pt x="654" y="1032"/>
                  </a:lnTo>
                  <a:lnTo>
                    <a:pt x="642" y="1020"/>
                  </a:lnTo>
                  <a:lnTo>
                    <a:pt x="636" y="1020"/>
                  </a:lnTo>
                  <a:lnTo>
                    <a:pt x="642" y="954"/>
                  </a:lnTo>
                  <a:lnTo>
                    <a:pt x="672" y="948"/>
                  </a:lnTo>
                  <a:lnTo>
                    <a:pt x="678" y="954"/>
                  </a:lnTo>
                  <a:lnTo>
                    <a:pt x="708" y="954"/>
                  </a:lnTo>
                  <a:lnTo>
                    <a:pt x="714" y="948"/>
                  </a:lnTo>
                  <a:lnTo>
                    <a:pt x="714" y="942"/>
                  </a:lnTo>
                  <a:lnTo>
                    <a:pt x="708" y="936"/>
                  </a:lnTo>
                  <a:lnTo>
                    <a:pt x="708" y="930"/>
                  </a:lnTo>
                  <a:lnTo>
                    <a:pt x="696" y="918"/>
                  </a:lnTo>
                  <a:lnTo>
                    <a:pt x="684" y="924"/>
                  </a:lnTo>
                  <a:lnTo>
                    <a:pt x="660" y="912"/>
                  </a:lnTo>
                  <a:lnTo>
                    <a:pt x="660" y="900"/>
                  </a:lnTo>
                  <a:lnTo>
                    <a:pt x="654" y="888"/>
                  </a:lnTo>
                  <a:lnTo>
                    <a:pt x="654" y="876"/>
                  </a:lnTo>
                  <a:lnTo>
                    <a:pt x="660" y="864"/>
                  </a:lnTo>
                  <a:lnTo>
                    <a:pt x="666" y="858"/>
                  </a:lnTo>
                  <a:lnTo>
                    <a:pt x="684" y="858"/>
                  </a:lnTo>
                  <a:lnTo>
                    <a:pt x="696" y="870"/>
                  </a:lnTo>
                  <a:lnTo>
                    <a:pt x="762" y="864"/>
                  </a:lnTo>
                  <a:lnTo>
                    <a:pt x="762" y="846"/>
                  </a:lnTo>
                  <a:lnTo>
                    <a:pt x="768" y="840"/>
                  </a:lnTo>
                  <a:lnTo>
                    <a:pt x="774" y="840"/>
                  </a:lnTo>
                  <a:lnTo>
                    <a:pt x="798" y="864"/>
                  </a:lnTo>
                  <a:lnTo>
                    <a:pt x="828" y="834"/>
                  </a:lnTo>
                  <a:lnTo>
                    <a:pt x="834" y="834"/>
                  </a:lnTo>
                  <a:lnTo>
                    <a:pt x="834" y="846"/>
                  </a:lnTo>
                  <a:lnTo>
                    <a:pt x="840" y="852"/>
                  </a:lnTo>
                  <a:lnTo>
                    <a:pt x="840" y="864"/>
                  </a:lnTo>
                  <a:lnTo>
                    <a:pt x="846" y="876"/>
                  </a:lnTo>
                  <a:lnTo>
                    <a:pt x="846" y="906"/>
                  </a:lnTo>
                  <a:lnTo>
                    <a:pt x="870" y="906"/>
                  </a:lnTo>
                  <a:lnTo>
                    <a:pt x="864" y="900"/>
                  </a:lnTo>
                  <a:lnTo>
                    <a:pt x="864" y="882"/>
                  </a:lnTo>
                  <a:lnTo>
                    <a:pt x="858" y="870"/>
                  </a:lnTo>
                  <a:lnTo>
                    <a:pt x="858" y="852"/>
                  </a:lnTo>
                  <a:lnTo>
                    <a:pt x="852" y="846"/>
                  </a:lnTo>
                  <a:lnTo>
                    <a:pt x="852" y="828"/>
                  </a:lnTo>
                  <a:lnTo>
                    <a:pt x="846" y="822"/>
                  </a:lnTo>
                  <a:lnTo>
                    <a:pt x="846" y="798"/>
                  </a:lnTo>
                  <a:lnTo>
                    <a:pt x="834" y="798"/>
                  </a:lnTo>
                  <a:lnTo>
                    <a:pt x="822" y="786"/>
                  </a:lnTo>
                  <a:lnTo>
                    <a:pt x="798" y="774"/>
                  </a:lnTo>
                  <a:lnTo>
                    <a:pt x="804" y="774"/>
                  </a:lnTo>
                  <a:lnTo>
                    <a:pt x="834" y="744"/>
                  </a:lnTo>
                  <a:lnTo>
                    <a:pt x="840" y="732"/>
                  </a:lnTo>
                  <a:lnTo>
                    <a:pt x="840" y="726"/>
                  </a:lnTo>
                  <a:lnTo>
                    <a:pt x="834" y="714"/>
                  </a:lnTo>
                  <a:lnTo>
                    <a:pt x="822" y="708"/>
                  </a:lnTo>
                  <a:lnTo>
                    <a:pt x="816" y="696"/>
                  </a:lnTo>
                  <a:lnTo>
                    <a:pt x="816" y="672"/>
                  </a:lnTo>
                  <a:lnTo>
                    <a:pt x="804" y="672"/>
                  </a:lnTo>
                  <a:lnTo>
                    <a:pt x="798" y="666"/>
                  </a:lnTo>
                  <a:lnTo>
                    <a:pt x="798" y="654"/>
                  </a:lnTo>
                  <a:lnTo>
                    <a:pt x="804" y="642"/>
                  </a:lnTo>
                  <a:lnTo>
                    <a:pt x="804" y="612"/>
                  </a:lnTo>
                  <a:lnTo>
                    <a:pt x="798" y="600"/>
                  </a:lnTo>
                  <a:lnTo>
                    <a:pt x="798" y="576"/>
                  </a:lnTo>
                  <a:lnTo>
                    <a:pt x="810" y="564"/>
                  </a:lnTo>
                  <a:lnTo>
                    <a:pt x="816" y="564"/>
                  </a:lnTo>
                  <a:lnTo>
                    <a:pt x="822" y="558"/>
                  </a:lnTo>
                  <a:lnTo>
                    <a:pt x="822" y="534"/>
                  </a:lnTo>
                  <a:lnTo>
                    <a:pt x="840" y="516"/>
                  </a:lnTo>
                  <a:lnTo>
                    <a:pt x="840" y="504"/>
                  </a:lnTo>
                  <a:lnTo>
                    <a:pt x="834" y="498"/>
                  </a:lnTo>
                  <a:lnTo>
                    <a:pt x="816" y="498"/>
                  </a:lnTo>
                  <a:lnTo>
                    <a:pt x="804" y="504"/>
                  </a:lnTo>
                  <a:lnTo>
                    <a:pt x="798" y="510"/>
                  </a:lnTo>
                  <a:lnTo>
                    <a:pt x="774" y="504"/>
                  </a:lnTo>
                  <a:lnTo>
                    <a:pt x="768" y="510"/>
                  </a:lnTo>
                  <a:lnTo>
                    <a:pt x="744" y="510"/>
                  </a:lnTo>
                  <a:lnTo>
                    <a:pt x="738" y="504"/>
                  </a:lnTo>
                  <a:lnTo>
                    <a:pt x="720" y="504"/>
                  </a:lnTo>
                  <a:lnTo>
                    <a:pt x="720" y="510"/>
                  </a:lnTo>
                  <a:lnTo>
                    <a:pt x="696" y="510"/>
                  </a:lnTo>
                  <a:lnTo>
                    <a:pt x="672" y="486"/>
                  </a:lnTo>
                  <a:lnTo>
                    <a:pt x="666" y="468"/>
                  </a:lnTo>
                  <a:lnTo>
                    <a:pt x="660" y="456"/>
                  </a:lnTo>
                  <a:lnTo>
                    <a:pt x="654" y="450"/>
                  </a:lnTo>
                  <a:lnTo>
                    <a:pt x="654" y="444"/>
                  </a:lnTo>
                  <a:lnTo>
                    <a:pt x="630" y="444"/>
                  </a:lnTo>
                  <a:lnTo>
                    <a:pt x="618" y="438"/>
                  </a:lnTo>
                  <a:lnTo>
                    <a:pt x="612" y="432"/>
                  </a:lnTo>
                  <a:lnTo>
                    <a:pt x="600" y="432"/>
                  </a:lnTo>
                  <a:lnTo>
                    <a:pt x="600" y="438"/>
                  </a:lnTo>
                  <a:lnTo>
                    <a:pt x="594" y="444"/>
                  </a:lnTo>
                  <a:lnTo>
                    <a:pt x="582" y="444"/>
                  </a:lnTo>
                  <a:lnTo>
                    <a:pt x="570" y="438"/>
                  </a:lnTo>
                  <a:lnTo>
                    <a:pt x="564" y="438"/>
                  </a:lnTo>
                  <a:lnTo>
                    <a:pt x="552" y="432"/>
                  </a:lnTo>
                  <a:lnTo>
                    <a:pt x="540" y="432"/>
                  </a:lnTo>
                  <a:lnTo>
                    <a:pt x="534" y="438"/>
                  </a:lnTo>
                  <a:lnTo>
                    <a:pt x="510" y="438"/>
                  </a:lnTo>
                  <a:lnTo>
                    <a:pt x="504" y="432"/>
                  </a:lnTo>
                  <a:lnTo>
                    <a:pt x="498" y="420"/>
                  </a:lnTo>
                  <a:lnTo>
                    <a:pt x="498" y="408"/>
                  </a:lnTo>
                  <a:lnTo>
                    <a:pt x="486" y="408"/>
                  </a:lnTo>
                  <a:lnTo>
                    <a:pt x="486" y="366"/>
                  </a:lnTo>
                  <a:lnTo>
                    <a:pt x="498" y="342"/>
                  </a:lnTo>
                  <a:lnTo>
                    <a:pt x="498" y="330"/>
                  </a:lnTo>
                  <a:lnTo>
                    <a:pt x="492" y="324"/>
                  </a:lnTo>
                  <a:lnTo>
                    <a:pt x="480" y="318"/>
                  </a:lnTo>
                  <a:lnTo>
                    <a:pt x="474" y="312"/>
                  </a:lnTo>
                  <a:lnTo>
                    <a:pt x="474" y="276"/>
                  </a:lnTo>
                  <a:lnTo>
                    <a:pt x="468" y="264"/>
                  </a:lnTo>
                  <a:lnTo>
                    <a:pt x="456" y="252"/>
                  </a:lnTo>
                  <a:lnTo>
                    <a:pt x="450" y="252"/>
                  </a:lnTo>
                  <a:lnTo>
                    <a:pt x="438" y="264"/>
                  </a:lnTo>
                  <a:lnTo>
                    <a:pt x="438" y="270"/>
                  </a:lnTo>
                  <a:lnTo>
                    <a:pt x="432" y="264"/>
                  </a:lnTo>
                  <a:lnTo>
                    <a:pt x="432" y="252"/>
                  </a:lnTo>
                  <a:lnTo>
                    <a:pt x="438" y="240"/>
                  </a:lnTo>
                  <a:lnTo>
                    <a:pt x="462" y="216"/>
                  </a:lnTo>
                  <a:lnTo>
                    <a:pt x="462" y="192"/>
                  </a:lnTo>
                  <a:lnTo>
                    <a:pt x="468" y="186"/>
                  </a:lnTo>
                  <a:lnTo>
                    <a:pt x="468" y="168"/>
                  </a:lnTo>
                  <a:lnTo>
                    <a:pt x="480" y="132"/>
                  </a:lnTo>
                  <a:lnTo>
                    <a:pt x="504" y="108"/>
                  </a:lnTo>
                  <a:lnTo>
                    <a:pt x="522" y="102"/>
                  </a:lnTo>
                  <a:lnTo>
                    <a:pt x="534" y="90"/>
                  </a:lnTo>
                  <a:lnTo>
                    <a:pt x="540" y="78"/>
                  </a:lnTo>
                  <a:lnTo>
                    <a:pt x="540" y="72"/>
                  </a:lnTo>
                  <a:lnTo>
                    <a:pt x="546" y="66"/>
                  </a:lnTo>
                  <a:lnTo>
                    <a:pt x="558" y="66"/>
                  </a:lnTo>
                  <a:lnTo>
                    <a:pt x="564" y="60"/>
                  </a:lnTo>
                  <a:lnTo>
                    <a:pt x="570" y="60"/>
                  </a:lnTo>
                  <a:lnTo>
                    <a:pt x="576" y="54"/>
                  </a:lnTo>
                  <a:lnTo>
                    <a:pt x="582" y="54"/>
                  </a:lnTo>
                  <a:lnTo>
                    <a:pt x="600" y="36"/>
                  </a:lnTo>
                  <a:lnTo>
                    <a:pt x="600" y="12"/>
                  </a:lnTo>
                  <a:lnTo>
                    <a:pt x="594" y="6"/>
                  </a:lnTo>
                  <a:lnTo>
                    <a:pt x="582" y="0"/>
                  </a:lnTo>
                  <a:lnTo>
                    <a:pt x="570" y="6"/>
                  </a:lnTo>
                  <a:lnTo>
                    <a:pt x="546" y="6"/>
                  </a:lnTo>
                  <a:lnTo>
                    <a:pt x="540" y="12"/>
                  </a:lnTo>
                  <a:lnTo>
                    <a:pt x="534" y="12"/>
                  </a:lnTo>
                  <a:lnTo>
                    <a:pt x="522" y="24"/>
                  </a:lnTo>
                  <a:lnTo>
                    <a:pt x="522" y="36"/>
                  </a:lnTo>
                  <a:lnTo>
                    <a:pt x="516" y="48"/>
                  </a:lnTo>
                  <a:lnTo>
                    <a:pt x="504" y="60"/>
                  </a:lnTo>
                  <a:lnTo>
                    <a:pt x="492" y="60"/>
                  </a:lnTo>
                  <a:lnTo>
                    <a:pt x="480" y="54"/>
                  </a:lnTo>
                  <a:lnTo>
                    <a:pt x="474" y="54"/>
                  </a:lnTo>
                  <a:lnTo>
                    <a:pt x="444" y="84"/>
                  </a:lnTo>
                  <a:lnTo>
                    <a:pt x="444" y="90"/>
                  </a:lnTo>
                  <a:lnTo>
                    <a:pt x="408" y="102"/>
                  </a:lnTo>
                  <a:lnTo>
                    <a:pt x="402" y="96"/>
                  </a:lnTo>
                  <a:lnTo>
                    <a:pt x="390" y="90"/>
                  </a:lnTo>
                  <a:lnTo>
                    <a:pt x="384" y="90"/>
                  </a:lnTo>
                  <a:lnTo>
                    <a:pt x="378" y="102"/>
                  </a:lnTo>
                  <a:lnTo>
                    <a:pt x="378" y="120"/>
                  </a:lnTo>
                  <a:lnTo>
                    <a:pt x="372" y="132"/>
                  </a:lnTo>
                  <a:lnTo>
                    <a:pt x="366" y="138"/>
                  </a:lnTo>
                  <a:lnTo>
                    <a:pt x="354" y="138"/>
                  </a:lnTo>
                  <a:lnTo>
                    <a:pt x="354" y="132"/>
                  </a:lnTo>
                  <a:lnTo>
                    <a:pt x="360" y="126"/>
                  </a:lnTo>
                  <a:lnTo>
                    <a:pt x="354" y="120"/>
                  </a:lnTo>
                  <a:lnTo>
                    <a:pt x="342" y="120"/>
                  </a:lnTo>
                  <a:lnTo>
                    <a:pt x="330" y="126"/>
                  </a:lnTo>
                  <a:lnTo>
                    <a:pt x="318" y="126"/>
                  </a:lnTo>
                  <a:lnTo>
                    <a:pt x="312" y="132"/>
                  </a:lnTo>
                  <a:lnTo>
                    <a:pt x="306" y="132"/>
                  </a:lnTo>
                  <a:lnTo>
                    <a:pt x="300" y="144"/>
                  </a:lnTo>
                  <a:lnTo>
                    <a:pt x="288" y="150"/>
                  </a:lnTo>
                  <a:lnTo>
                    <a:pt x="282" y="162"/>
                  </a:lnTo>
                  <a:lnTo>
                    <a:pt x="276" y="168"/>
                  </a:lnTo>
                  <a:lnTo>
                    <a:pt x="276" y="186"/>
                  </a:lnTo>
                  <a:lnTo>
                    <a:pt x="282" y="192"/>
                  </a:lnTo>
                  <a:lnTo>
                    <a:pt x="264" y="222"/>
                  </a:lnTo>
                  <a:lnTo>
                    <a:pt x="276" y="246"/>
                  </a:lnTo>
                  <a:lnTo>
                    <a:pt x="252" y="246"/>
                  </a:lnTo>
                  <a:lnTo>
                    <a:pt x="240" y="252"/>
                  </a:lnTo>
                  <a:lnTo>
                    <a:pt x="228" y="264"/>
                  </a:lnTo>
                  <a:lnTo>
                    <a:pt x="228" y="276"/>
                  </a:lnTo>
                  <a:lnTo>
                    <a:pt x="222" y="288"/>
                  </a:lnTo>
                  <a:lnTo>
                    <a:pt x="216" y="294"/>
                  </a:lnTo>
                  <a:lnTo>
                    <a:pt x="204" y="294"/>
                  </a:lnTo>
                  <a:lnTo>
                    <a:pt x="198" y="300"/>
                  </a:lnTo>
                  <a:lnTo>
                    <a:pt x="192" y="300"/>
                  </a:lnTo>
                  <a:lnTo>
                    <a:pt x="174" y="306"/>
                  </a:lnTo>
                  <a:lnTo>
                    <a:pt x="186" y="330"/>
                  </a:lnTo>
                  <a:lnTo>
                    <a:pt x="186" y="366"/>
                  </a:lnTo>
                  <a:lnTo>
                    <a:pt x="168" y="366"/>
                  </a:lnTo>
                  <a:lnTo>
                    <a:pt x="168" y="360"/>
                  </a:lnTo>
                  <a:lnTo>
                    <a:pt x="174" y="354"/>
                  </a:lnTo>
                  <a:lnTo>
                    <a:pt x="174" y="342"/>
                  </a:lnTo>
                  <a:lnTo>
                    <a:pt x="144" y="312"/>
                  </a:lnTo>
                  <a:lnTo>
                    <a:pt x="138" y="312"/>
                  </a:lnTo>
                  <a:lnTo>
                    <a:pt x="132" y="318"/>
                  </a:lnTo>
                  <a:lnTo>
                    <a:pt x="132" y="336"/>
                  </a:lnTo>
                  <a:lnTo>
                    <a:pt x="138" y="348"/>
                  </a:lnTo>
                  <a:lnTo>
                    <a:pt x="150" y="354"/>
                  </a:lnTo>
                  <a:lnTo>
                    <a:pt x="150" y="366"/>
                  </a:lnTo>
                  <a:lnTo>
                    <a:pt x="138" y="390"/>
                  </a:lnTo>
                  <a:lnTo>
                    <a:pt x="132" y="396"/>
                  </a:lnTo>
                  <a:lnTo>
                    <a:pt x="120" y="390"/>
                  </a:lnTo>
                  <a:lnTo>
                    <a:pt x="114" y="384"/>
                  </a:lnTo>
                  <a:lnTo>
                    <a:pt x="102" y="414"/>
                  </a:lnTo>
                  <a:lnTo>
                    <a:pt x="114" y="438"/>
                  </a:lnTo>
                  <a:lnTo>
                    <a:pt x="114" y="450"/>
                  </a:lnTo>
                  <a:lnTo>
                    <a:pt x="126" y="462"/>
                  </a:lnTo>
                  <a:lnTo>
                    <a:pt x="132" y="474"/>
                  </a:lnTo>
                  <a:lnTo>
                    <a:pt x="132" y="480"/>
                  </a:lnTo>
                  <a:lnTo>
                    <a:pt x="120" y="492"/>
                  </a:lnTo>
                  <a:lnTo>
                    <a:pt x="114" y="492"/>
                  </a:lnTo>
                  <a:lnTo>
                    <a:pt x="132" y="516"/>
                  </a:lnTo>
                  <a:lnTo>
                    <a:pt x="138" y="552"/>
                  </a:lnTo>
                  <a:lnTo>
                    <a:pt x="114" y="558"/>
                  </a:lnTo>
                  <a:lnTo>
                    <a:pt x="132" y="576"/>
                  </a:lnTo>
                  <a:lnTo>
                    <a:pt x="132" y="636"/>
                  </a:lnTo>
                  <a:lnTo>
                    <a:pt x="120" y="642"/>
                  </a:lnTo>
                  <a:lnTo>
                    <a:pt x="114" y="654"/>
                  </a:lnTo>
                  <a:lnTo>
                    <a:pt x="114" y="678"/>
                  </a:lnTo>
                  <a:lnTo>
                    <a:pt x="138" y="702"/>
                  </a:lnTo>
                  <a:lnTo>
                    <a:pt x="138" y="720"/>
                  </a:lnTo>
                  <a:lnTo>
                    <a:pt x="132" y="732"/>
                  </a:lnTo>
                  <a:lnTo>
                    <a:pt x="120" y="738"/>
                  </a:lnTo>
                  <a:lnTo>
                    <a:pt x="114" y="750"/>
                  </a:lnTo>
                  <a:lnTo>
                    <a:pt x="102" y="756"/>
                  </a:lnTo>
                  <a:lnTo>
                    <a:pt x="96" y="762"/>
                  </a:lnTo>
                  <a:lnTo>
                    <a:pt x="114" y="774"/>
                  </a:lnTo>
                  <a:lnTo>
                    <a:pt x="84" y="798"/>
                  </a:lnTo>
                  <a:lnTo>
                    <a:pt x="66" y="798"/>
                  </a:lnTo>
                  <a:lnTo>
                    <a:pt x="54" y="804"/>
                  </a:lnTo>
                  <a:lnTo>
                    <a:pt x="36" y="810"/>
                  </a:lnTo>
                  <a:lnTo>
                    <a:pt x="30" y="822"/>
                  </a:lnTo>
                  <a:lnTo>
                    <a:pt x="30" y="846"/>
                  </a:lnTo>
                  <a:lnTo>
                    <a:pt x="36" y="852"/>
                  </a:lnTo>
                  <a:lnTo>
                    <a:pt x="36" y="858"/>
                  </a:lnTo>
                  <a:lnTo>
                    <a:pt x="6" y="858"/>
                  </a:lnTo>
                  <a:lnTo>
                    <a:pt x="0" y="864"/>
                  </a:lnTo>
                  <a:lnTo>
                    <a:pt x="0" y="876"/>
                  </a:lnTo>
                  <a:lnTo>
                    <a:pt x="6" y="888"/>
                  </a:lnTo>
                  <a:lnTo>
                    <a:pt x="18" y="894"/>
                  </a:lnTo>
                  <a:lnTo>
                    <a:pt x="24" y="906"/>
                  </a:lnTo>
                  <a:lnTo>
                    <a:pt x="36" y="91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3" name="Google Shape;273;p7"/>
            <p:cNvSpPr/>
            <p:nvPr/>
          </p:nvSpPr>
          <p:spPr>
            <a:xfrm>
              <a:off x="2209801" y="4243388"/>
              <a:ext cx="469900" cy="1230313"/>
            </a:xfrm>
            <a:custGeom>
              <a:rect b="b" l="l" r="r" t="t"/>
              <a:pathLst>
                <a:path extrusionOk="0" h="3030" w="1158">
                  <a:moveTo>
                    <a:pt x="1014" y="2910"/>
                  </a:moveTo>
                  <a:lnTo>
                    <a:pt x="984" y="2898"/>
                  </a:lnTo>
                  <a:lnTo>
                    <a:pt x="966" y="2880"/>
                  </a:lnTo>
                  <a:lnTo>
                    <a:pt x="948" y="2874"/>
                  </a:lnTo>
                  <a:lnTo>
                    <a:pt x="942" y="2862"/>
                  </a:lnTo>
                  <a:lnTo>
                    <a:pt x="936" y="2856"/>
                  </a:lnTo>
                  <a:lnTo>
                    <a:pt x="936" y="2850"/>
                  </a:lnTo>
                  <a:lnTo>
                    <a:pt x="906" y="2850"/>
                  </a:lnTo>
                  <a:lnTo>
                    <a:pt x="912" y="2832"/>
                  </a:lnTo>
                  <a:lnTo>
                    <a:pt x="870" y="2796"/>
                  </a:lnTo>
                  <a:lnTo>
                    <a:pt x="840" y="2802"/>
                  </a:lnTo>
                  <a:lnTo>
                    <a:pt x="828" y="2796"/>
                  </a:lnTo>
                  <a:lnTo>
                    <a:pt x="816" y="2808"/>
                  </a:lnTo>
                  <a:lnTo>
                    <a:pt x="792" y="2814"/>
                  </a:lnTo>
                  <a:lnTo>
                    <a:pt x="798" y="2832"/>
                  </a:lnTo>
                  <a:lnTo>
                    <a:pt x="780" y="2832"/>
                  </a:lnTo>
                  <a:lnTo>
                    <a:pt x="780" y="2862"/>
                  </a:lnTo>
                  <a:lnTo>
                    <a:pt x="786" y="2868"/>
                  </a:lnTo>
                  <a:lnTo>
                    <a:pt x="798" y="2868"/>
                  </a:lnTo>
                  <a:lnTo>
                    <a:pt x="810" y="2862"/>
                  </a:lnTo>
                  <a:lnTo>
                    <a:pt x="816" y="2856"/>
                  </a:lnTo>
                  <a:lnTo>
                    <a:pt x="828" y="2850"/>
                  </a:lnTo>
                  <a:lnTo>
                    <a:pt x="834" y="2844"/>
                  </a:lnTo>
                  <a:lnTo>
                    <a:pt x="858" y="2856"/>
                  </a:lnTo>
                  <a:lnTo>
                    <a:pt x="858" y="2874"/>
                  </a:lnTo>
                  <a:lnTo>
                    <a:pt x="846" y="2880"/>
                  </a:lnTo>
                  <a:lnTo>
                    <a:pt x="828" y="2898"/>
                  </a:lnTo>
                  <a:lnTo>
                    <a:pt x="822" y="2898"/>
                  </a:lnTo>
                  <a:lnTo>
                    <a:pt x="828" y="2904"/>
                  </a:lnTo>
                  <a:lnTo>
                    <a:pt x="882" y="2922"/>
                  </a:lnTo>
                  <a:lnTo>
                    <a:pt x="912" y="2928"/>
                  </a:lnTo>
                  <a:lnTo>
                    <a:pt x="924" y="2934"/>
                  </a:lnTo>
                  <a:lnTo>
                    <a:pt x="906" y="2958"/>
                  </a:lnTo>
                  <a:lnTo>
                    <a:pt x="906" y="2952"/>
                  </a:lnTo>
                  <a:lnTo>
                    <a:pt x="894" y="2940"/>
                  </a:lnTo>
                  <a:lnTo>
                    <a:pt x="876" y="2940"/>
                  </a:lnTo>
                  <a:lnTo>
                    <a:pt x="870" y="2946"/>
                  </a:lnTo>
                  <a:lnTo>
                    <a:pt x="870" y="2952"/>
                  </a:lnTo>
                  <a:lnTo>
                    <a:pt x="852" y="2928"/>
                  </a:lnTo>
                  <a:lnTo>
                    <a:pt x="834" y="2934"/>
                  </a:lnTo>
                  <a:lnTo>
                    <a:pt x="846" y="2946"/>
                  </a:lnTo>
                  <a:lnTo>
                    <a:pt x="816" y="2940"/>
                  </a:lnTo>
                  <a:lnTo>
                    <a:pt x="822" y="2946"/>
                  </a:lnTo>
                  <a:lnTo>
                    <a:pt x="828" y="2958"/>
                  </a:lnTo>
                  <a:lnTo>
                    <a:pt x="834" y="2964"/>
                  </a:lnTo>
                  <a:lnTo>
                    <a:pt x="894" y="2964"/>
                  </a:lnTo>
                  <a:lnTo>
                    <a:pt x="906" y="2970"/>
                  </a:lnTo>
                  <a:lnTo>
                    <a:pt x="1050" y="2970"/>
                  </a:lnTo>
                  <a:lnTo>
                    <a:pt x="1074" y="2982"/>
                  </a:lnTo>
                  <a:lnTo>
                    <a:pt x="1080" y="2988"/>
                  </a:lnTo>
                  <a:lnTo>
                    <a:pt x="1086" y="2988"/>
                  </a:lnTo>
                  <a:lnTo>
                    <a:pt x="1122" y="2970"/>
                  </a:lnTo>
                  <a:lnTo>
                    <a:pt x="1140" y="2976"/>
                  </a:lnTo>
                  <a:lnTo>
                    <a:pt x="1152" y="2976"/>
                  </a:lnTo>
                  <a:lnTo>
                    <a:pt x="1158" y="2952"/>
                  </a:lnTo>
                  <a:lnTo>
                    <a:pt x="1140" y="2952"/>
                  </a:lnTo>
                  <a:lnTo>
                    <a:pt x="1086" y="2940"/>
                  </a:lnTo>
                  <a:lnTo>
                    <a:pt x="1014" y="2910"/>
                  </a:lnTo>
                  <a:close/>
                  <a:moveTo>
                    <a:pt x="990" y="2988"/>
                  </a:moveTo>
                  <a:lnTo>
                    <a:pt x="1014" y="3000"/>
                  </a:lnTo>
                  <a:lnTo>
                    <a:pt x="1068" y="3006"/>
                  </a:lnTo>
                  <a:lnTo>
                    <a:pt x="1038" y="2982"/>
                  </a:lnTo>
                  <a:lnTo>
                    <a:pt x="990" y="2988"/>
                  </a:lnTo>
                  <a:close/>
                  <a:moveTo>
                    <a:pt x="960" y="2994"/>
                  </a:moveTo>
                  <a:lnTo>
                    <a:pt x="966" y="2982"/>
                  </a:lnTo>
                  <a:lnTo>
                    <a:pt x="888" y="2982"/>
                  </a:lnTo>
                  <a:lnTo>
                    <a:pt x="906" y="3012"/>
                  </a:lnTo>
                  <a:lnTo>
                    <a:pt x="936" y="3018"/>
                  </a:lnTo>
                  <a:lnTo>
                    <a:pt x="930" y="3006"/>
                  </a:lnTo>
                  <a:lnTo>
                    <a:pt x="936" y="3000"/>
                  </a:lnTo>
                  <a:lnTo>
                    <a:pt x="948" y="3012"/>
                  </a:lnTo>
                  <a:lnTo>
                    <a:pt x="996" y="3012"/>
                  </a:lnTo>
                  <a:lnTo>
                    <a:pt x="1008" y="3030"/>
                  </a:lnTo>
                  <a:lnTo>
                    <a:pt x="1026" y="3030"/>
                  </a:lnTo>
                  <a:lnTo>
                    <a:pt x="996" y="3000"/>
                  </a:lnTo>
                  <a:lnTo>
                    <a:pt x="960" y="2994"/>
                  </a:lnTo>
                  <a:close/>
                  <a:moveTo>
                    <a:pt x="804" y="2946"/>
                  </a:moveTo>
                  <a:lnTo>
                    <a:pt x="744" y="2940"/>
                  </a:lnTo>
                  <a:lnTo>
                    <a:pt x="750" y="2958"/>
                  </a:lnTo>
                  <a:lnTo>
                    <a:pt x="792" y="2958"/>
                  </a:lnTo>
                  <a:lnTo>
                    <a:pt x="804" y="2976"/>
                  </a:lnTo>
                  <a:lnTo>
                    <a:pt x="864" y="3000"/>
                  </a:lnTo>
                  <a:lnTo>
                    <a:pt x="828" y="2970"/>
                  </a:lnTo>
                  <a:lnTo>
                    <a:pt x="804" y="2946"/>
                  </a:lnTo>
                  <a:close/>
                  <a:moveTo>
                    <a:pt x="804" y="2880"/>
                  </a:moveTo>
                  <a:lnTo>
                    <a:pt x="786" y="2898"/>
                  </a:lnTo>
                  <a:lnTo>
                    <a:pt x="792" y="2928"/>
                  </a:lnTo>
                  <a:lnTo>
                    <a:pt x="816" y="2922"/>
                  </a:lnTo>
                  <a:lnTo>
                    <a:pt x="804" y="2880"/>
                  </a:lnTo>
                  <a:close/>
                  <a:moveTo>
                    <a:pt x="774" y="2928"/>
                  </a:moveTo>
                  <a:lnTo>
                    <a:pt x="768" y="2910"/>
                  </a:lnTo>
                  <a:lnTo>
                    <a:pt x="720" y="2898"/>
                  </a:lnTo>
                  <a:lnTo>
                    <a:pt x="708" y="2916"/>
                  </a:lnTo>
                  <a:lnTo>
                    <a:pt x="708" y="2934"/>
                  </a:lnTo>
                  <a:lnTo>
                    <a:pt x="744" y="2922"/>
                  </a:lnTo>
                  <a:lnTo>
                    <a:pt x="774" y="2928"/>
                  </a:lnTo>
                  <a:close/>
                  <a:moveTo>
                    <a:pt x="612" y="2772"/>
                  </a:moveTo>
                  <a:lnTo>
                    <a:pt x="606" y="2766"/>
                  </a:lnTo>
                  <a:lnTo>
                    <a:pt x="594" y="2766"/>
                  </a:lnTo>
                  <a:lnTo>
                    <a:pt x="588" y="2760"/>
                  </a:lnTo>
                  <a:lnTo>
                    <a:pt x="570" y="2760"/>
                  </a:lnTo>
                  <a:lnTo>
                    <a:pt x="570" y="2766"/>
                  </a:lnTo>
                  <a:lnTo>
                    <a:pt x="564" y="2778"/>
                  </a:lnTo>
                  <a:lnTo>
                    <a:pt x="564" y="2808"/>
                  </a:lnTo>
                  <a:lnTo>
                    <a:pt x="570" y="2808"/>
                  </a:lnTo>
                  <a:lnTo>
                    <a:pt x="576" y="2802"/>
                  </a:lnTo>
                  <a:lnTo>
                    <a:pt x="588" y="2802"/>
                  </a:lnTo>
                  <a:lnTo>
                    <a:pt x="594" y="2796"/>
                  </a:lnTo>
                  <a:lnTo>
                    <a:pt x="600" y="2820"/>
                  </a:lnTo>
                  <a:lnTo>
                    <a:pt x="630" y="2808"/>
                  </a:lnTo>
                  <a:lnTo>
                    <a:pt x="612" y="2790"/>
                  </a:lnTo>
                  <a:lnTo>
                    <a:pt x="618" y="2772"/>
                  </a:lnTo>
                  <a:lnTo>
                    <a:pt x="612" y="2772"/>
                  </a:lnTo>
                  <a:close/>
                  <a:moveTo>
                    <a:pt x="552" y="2826"/>
                  </a:moveTo>
                  <a:lnTo>
                    <a:pt x="516" y="2808"/>
                  </a:lnTo>
                  <a:lnTo>
                    <a:pt x="546" y="2832"/>
                  </a:lnTo>
                  <a:lnTo>
                    <a:pt x="588" y="2844"/>
                  </a:lnTo>
                  <a:lnTo>
                    <a:pt x="606" y="2850"/>
                  </a:lnTo>
                  <a:lnTo>
                    <a:pt x="588" y="2832"/>
                  </a:lnTo>
                  <a:lnTo>
                    <a:pt x="552" y="2826"/>
                  </a:lnTo>
                  <a:close/>
                  <a:moveTo>
                    <a:pt x="552" y="2748"/>
                  </a:moveTo>
                  <a:lnTo>
                    <a:pt x="534" y="2730"/>
                  </a:lnTo>
                  <a:lnTo>
                    <a:pt x="528" y="2766"/>
                  </a:lnTo>
                  <a:lnTo>
                    <a:pt x="504" y="2772"/>
                  </a:lnTo>
                  <a:lnTo>
                    <a:pt x="546" y="2784"/>
                  </a:lnTo>
                  <a:lnTo>
                    <a:pt x="552" y="2748"/>
                  </a:lnTo>
                  <a:close/>
                  <a:moveTo>
                    <a:pt x="444" y="2736"/>
                  </a:moveTo>
                  <a:lnTo>
                    <a:pt x="480" y="2772"/>
                  </a:lnTo>
                  <a:lnTo>
                    <a:pt x="492" y="2760"/>
                  </a:lnTo>
                  <a:lnTo>
                    <a:pt x="462" y="2724"/>
                  </a:lnTo>
                  <a:lnTo>
                    <a:pt x="444" y="2736"/>
                  </a:lnTo>
                  <a:close/>
                  <a:moveTo>
                    <a:pt x="516" y="2724"/>
                  </a:moveTo>
                  <a:lnTo>
                    <a:pt x="504" y="2718"/>
                  </a:lnTo>
                  <a:lnTo>
                    <a:pt x="492" y="2730"/>
                  </a:lnTo>
                  <a:lnTo>
                    <a:pt x="504" y="2748"/>
                  </a:lnTo>
                  <a:lnTo>
                    <a:pt x="516" y="2724"/>
                  </a:lnTo>
                  <a:close/>
                  <a:moveTo>
                    <a:pt x="456" y="2706"/>
                  </a:moveTo>
                  <a:lnTo>
                    <a:pt x="462" y="2676"/>
                  </a:lnTo>
                  <a:lnTo>
                    <a:pt x="456" y="2640"/>
                  </a:lnTo>
                  <a:lnTo>
                    <a:pt x="438" y="2634"/>
                  </a:lnTo>
                  <a:lnTo>
                    <a:pt x="438" y="2652"/>
                  </a:lnTo>
                  <a:lnTo>
                    <a:pt x="408" y="2646"/>
                  </a:lnTo>
                  <a:lnTo>
                    <a:pt x="432" y="2682"/>
                  </a:lnTo>
                  <a:lnTo>
                    <a:pt x="426" y="2724"/>
                  </a:lnTo>
                  <a:lnTo>
                    <a:pt x="456" y="2706"/>
                  </a:lnTo>
                  <a:close/>
                  <a:moveTo>
                    <a:pt x="366" y="2622"/>
                  </a:moveTo>
                  <a:lnTo>
                    <a:pt x="384" y="2628"/>
                  </a:lnTo>
                  <a:lnTo>
                    <a:pt x="390" y="2658"/>
                  </a:lnTo>
                  <a:lnTo>
                    <a:pt x="396" y="2628"/>
                  </a:lnTo>
                  <a:lnTo>
                    <a:pt x="402" y="2604"/>
                  </a:lnTo>
                  <a:lnTo>
                    <a:pt x="372" y="2598"/>
                  </a:lnTo>
                  <a:lnTo>
                    <a:pt x="366" y="2622"/>
                  </a:lnTo>
                  <a:close/>
                  <a:moveTo>
                    <a:pt x="372" y="2586"/>
                  </a:moveTo>
                  <a:lnTo>
                    <a:pt x="378" y="2586"/>
                  </a:lnTo>
                  <a:lnTo>
                    <a:pt x="378" y="2580"/>
                  </a:lnTo>
                  <a:lnTo>
                    <a:pt x="384" y="2574"/>
                  </a:lnTo>
                  <a:lnTo>
                    <a:pt x="414" y="2598"/>
                  </a:lnTo>
                  <a:lnTo>
                    <a:pt x="414" y="2574"/>
                  </a:lnTo>
                  <a:lnTo>
                    <a:pt x="384" y="2544"/>
                  </a:lnTo>
                  <a:lnTo>
                    <a:pt x="378" y="2532"/>
                  </a:lnTo>
                  <a:lnTo>
                    <a:pt x="372" y="2526"/>
                  </a:lnTo>
                  <a:lnTo>
                    <a:pt x="360" y="2502"/>
                  </a:lnTo>
                  <a:lnTo>
                    <a:pt x="360" y="2490"/>
                  </a:lnTo>
                  <a:lnTo>
                    <a:pt x="342" y="2454"/>
                  </a:lnTo>
                  <a:lnTo>
                    <a:pt x="330" y="2448"/>
                  </a:lnTo>
                  <a:lnTo>
                    <a:pt x="324" y="2442"/>
                  </a:lnTo>
                  <a:lnTo>
                    <a:pt x="318" y="2442"/>
                  </a:lnTo>
                  <a:lnTo>
                    <a:pt x="312" y="2448"/>
                  </a:lnTo>
                  <a:lnTo>
                    <a:pt x="312" y="2454"/>
                  </a:lnTo>
                  <a:lnTo>
                    <a:pt x="294" y="2448"/>
                  </a:lnTo>
                  <a:lnTo>
                    <a:pt x="288" y="2454"/>
                  </a:lnTo>
                  <a:lnTo>
                    <a:pt x="288" y="2466"/>
                  </a:lnTo>
                  <a:lnTo>
                    <a:pt x="282" y="2472"/>
                  </a:lnTo>
                  <a:lnTo>
                    <a:pt x="282" y="2490"/>
                  </a:lnTo>
                  <a:lnTo>
                    <a:pt x="330" y="2490"/>
                  </a:lnTo>
                  <a:lnTo>
                    <a:pt x="312" y="2532"/>
                  </a:lnTo>
                  <a:lnTo>
                    <a:pt x="324" y="2532"/>
                  </a:lnTo>
                  <a:lnTo>
                    <a:pt x="348" y="2508"/>
                  </a:lnTo>
                  <a:lnTo>
                    <a:pt x="342" y="2532"/>
                  </a:lnTo>
                  <a:lnTo>
                    <a:pt x="342" y="2538"/>
                  </a:lnTo>
                  <a:lnTo>
                    <a:pt x="348" y="2544"/>
                  </a:lnTo>
                  <a:lnTo>
                    <a:pt x="366" y="2580"/>
                  </a:lnTo>
                  <a:lnTo>
                    <a:pt x="366" y="2586"/>
                  </a:lnTo>
                  <a:lnTo>
                    <a:pt x="372" y="2586"/>
                  </a:lnTo>
                  <a:close/>
                  <a:moveTo>
                    <a:pt x="246" y="2082"/>
                  </a:moveTo>
                  <a:lnTo>
                    <a:pt x="246" y="2034"/>
                  </a:lnTo>
                  <a:lnTo>
                    <a:pt x="216" y="2004"/>
                  </a:lnTo>
                  <a:lnTo>
                    <a:pt x="234" y="1992"/>
                  </a:lnTo>
                  <a:lnTo>
                    <a:pt x="210" y="1968"/>
                  </a:lnTo>
                  <a:lnTo>
                    <a:pt x="174" y="1956"/>
                  </a:lnTo>
                  <a:lnTo>
                    <a:pt x="174" y="1986"/>
                  </a:lnTo>
                  <a:lnTo>
                    <a:pt x="180" y="1998"/>
                  </a:lnTo>
                  <a:lnTo>
                    <a:pt x="180" y="2004"/>
                  </a:lnTo>
                  <a:lnTo>
                    <a:pt x="192" y="2016"/>
                  </a:lnTo>
                  <a:lnTo>
                    <a:pt x="198" y="2028"/>
                  </a:lnTo>
                  <a:lnTo>
                    <a:pt x="204" y="2034"/>
                  </a:lnTo>
                  <a:lnTo>
                    <a:pt x="204" y="2046"/>
                  </a:lnTo>
                  <a:lnTo>
                    <a:pt x="198" y="2064"/>
                  </a:lnTo>
                  <a:lnTo>
                    <a:pt x="246" y="2082"/>
                  </a:lnTo>
                  <a:close/>
                  <a:moveTo>
                    <a:pt x="246" y="2178"/>
                  </a:moveTo>
                  <a:lnTo>
                    <a:pt x="258" y="2190"/>
                  </a:lnTo>
                  <a:lnTo>
                    <a:pt x="282" y="2190"/>
                  </a:lnTo>
                  <a:lnTo>
                    <a:pt x="294" y="2172"/>
                  </a:lnTo>
                  <a:lnTo>
                    <a:pt x="264" y="2178"/>
                  </a:lnTo>
                  <a:lnTo>
                    <a:pt x="246" y="2178"/>
                  </a:lnTo>
                  <a:close/>
                  <a:moveTo>
                    <a:pt x="282" y="2220"/>
                  </a:moveTo>
                  <a:lnTo>
                    <a:pt x="282" y="2238"/>
                  </a:lnTo>
                  <a:lnTo>
                    <a:pt x="306" y="2256"/>
                  </a:lnTo>
                  <a:lnTo>
                    <a:pt x="306" y="2232"/>
                  </a:lnTo>
                  <a:lnTo>
                    <a:pt x="294" y="2208"/>
                  </a:lnTo>
                  <a:lnTo>
                    <a:pt x="258" y="2208"/>
                  </a:lnTo>
                  <a:lnTo>
                    <a:pt x="282" y="2220"/>
                  </a:lnTo>
                  <a:close/>
                  <a:moveTo>
                    <a:pt x="318" y="2190"/>
                  </a:moveTo>
                  <a:lnTo>
                    <a:pt x="324" y="2184"/>
                  </a:lnTo>
                  <a:lnTo>
                    <a:pt x="336" y="2178"/>
                  </a:lnTo>
                  <a:lnTo>
                    <a:pt x="348" y="2166"/>
                  </a:lnTo>
                  <a:lnTo>
                    <a:pt x="336" y="2154"/>
                  </a:lnTo>
                  <a:lnTo>
                    <a:pt x="324" y="2154"/>
                  </a:lnTo>
                  <a:lnTo>
                    <a:pt x="312" y="2160"/>
                  </a:lnTo>
                  <a:lnTo>
                    <a:pt x="306" y="2166"/>
                  </a:lnTo>
                  <a:lnTo>
                    <a:pt x="306" y="2184"/>
                  </a:lnTo>
                  <a:lnTo>
                    <a:pt x="312" y="2190"/>
                  </a:lnTo>
                  <a:lnTo>
                    <a:pt x="318" y="2190"/>
                  </a:lnTo>
                  <a:close/>
                  <a:moveTo>
                    <a:pt x="252" y="2112"/>
                  </a:moveTo>
                  <a:lnTo>
                    <a:pt x="240" y="2118"/>
                  </a:lnTo>
                  <a:lnTo>
                    <a:pt x="240" y="2136"/>
                  </a:lnTo>
                  <a:lnTo>
                    <a:pt x="252" y="2136"/>
                  </a:lnTo>
                  <a:lnTo>
                    <a:pt x="264" y="2124"/>
                  </a:lnTo>
                  <a:lnTo>
                    <a:pt x="264" y="2106"/>
                  </a:lnTo>
                  <a:lnTo>
                    <a:pt x="258" y="2106"/>
                  </a:lnTo>
                  <a:lnTo>
                    <a:pt x="252" y="2112"/>
                  </a:lnTo>
                  <a:close/>
                  <a:moveTo>
                    <a:pt x="234" y="2154"/>
                  </a:moveTo>
                  <a:lnTo>
                    <a:pt x="216" y="2154"/>
                  </a:lnTo>
                  <a:lnTo>
                    <a:pt x="228" y="2178"/>
                  </a:lnTo>
                  <a:lnTo>
                    <a:pt x="234" y="2154"/>
                  </a:lnTo>
                  <a:close/>
                  <a:moveTo>
                    <a:pt x="714" y="2874"/>
                  </a:moveTo>
                  <a:lnTo>
                    <a:pt x="726" y="2874"/>
                  </a:lnTo>
                  <a:lnTo>
                    <a:pt x="726" y="2886"/>
                  </a:lnTo>
                  <a:lnTo>
                    <a:pt x="768" y="2886"/>
                  </a:lnTo>
                  <a:lnTo>
                    <a:pt x="774" y="2880"/>
                  </a:lnTo>
                  <a:lnTo>
                    <a:pt x="774" y="2874"/>
                  </a:lnTo>
                  <a:lnTo>
                    <a:pt x="744" y="2844"/>
                  </a:lnTo>
                  <a:lnTo>
                    <a:pt x="744" y="2808"/>
                  </a:lnTo>
                  <a:lnTo>
                    <a:pt x="786" y="2802"/>
                  </a:lnTo>
                  <a:lnTo>
                    <a:pt x="780" y="2790"/>
                  </a:lnTo>
                  <a:lnTo>
                    <a:pt x="804" y="2790"/>
                  </a:lnTo>
                  <a:lnTo>
                    <a:pt x="816" y="2772"/>
                  </a:lnTo>
                  <a:lnTo>
                    <a:pt x="792" y="2754"/>
                  </a:lnTo>
                  <a:lnTo>
                    <a:pt x="696" y="2754"/>
                  </a:lnTo>
                  <a:lnTo>
                    <a:pt x="684" y="2760"/>
                  </a:lnTo>
                  <a:lnTo>
                    <a:pt x="672" y="2760"/>
                  </a:lnTo>
                  <a:lnTo>
                    <a:pt x="654" y="2742"/>
                  </a:lnTo>
                  <a:lnTo>
                    <a:pt x="618" y="2724"/>
                  </a:lnTo>
                  <a:lnTo>
                    <a:pt x="606" y="2706"/>
                  </a:lnTo>
                  <a:lnTo>
                    <a:pt x="588" y="2682"/>
                  </a:lnTo>
                  <a:lnTo>
                    <a:pt x="588" y="2658"/>
                  </a:lnTo>
                  <a:lnTo>
                    <a:pt x="576" y="2646"/>
                  </a:lnTo>
                  <a:lnTo>
                    <a:pt x="564" y="2640"/>
                  </a:lnTo>
                  <a:lnTo>
                    <a:pt x="546" y="2640"/>
                  </a:lnTo>
                  <a:lnTo>
                    <a:pt x="534" y="2652"/>
                  </a:lnTo>
                  <a:lnTo>
                    <a:pt x="528" y="2652"/>
                  </a:lnTo>
                  <a:lnTo>
                    <a:pt x="516" y="2646"/>
                  </a:lnTo>
                  <a:lnTo>
                    <a:pt x="510" y="2640"/>
                  </a:lnTo>
                  <a:lnTo>
                    <a:pt x="510" y="2628"/>
                  </a:lnTo>
                  <a:lnTo>
                    <a:pt x="504" y="2622"/>
                  </a:lnTo>
                  <a:lnTo>
                    <a:pt x="504" y="2616"/>
                  </a:lnTo>
                  <a:lnTo>
                    <a:pt x="474" y="2610"/>
                  </a:lnTo>
                  <a:lnTo>
                    <a:pt x="474" y="2574"/>
                  </a:lnTo>
                  <a:lnTo>
                    <a:pt x="468" y="2568"/>
                  </a:lnTo>
                  <a:lnTo>
                    <a:pt x="462" y="2556"/>
                  </a:lnTo>
                  <a:lnTo>
                    <a:pt x="462" y="2544"/>
                  </a:lnTo>
                  <a:lnTo>
                    <a:pt x="474" y="2538"/>
                  </a:lnTo>
                  <a:lnTo>
                    <a:pt x="474" y="2514"/>
                  </a:lnTo>
                  <a:lnTo>
                    <a:pt x="480" y="2514"/>
                  </a:lnTo>
                  <a:lnTo>
                    <a:pt x="486" y="2508"/>
                  </a:lnTo>
                  <a:lnTo>
                    <a:pt x="492" y="2508"/>
                  </a:lnTo>
                  <a:lnTo>
                    <a:pt x="498" y="2502"/>
                  </a:lnTo>
                  <a:lnTo>
                    <a:pt x="498" y="2496"/>
                  </a:lnTo>
                  <a:lnTo>
                    <a:pt x="474" y="2472"/>
                  </a:lnTo>
                  <a:lnTo>
                    <a:pt x="480" y="2466"/>
                  </a:lnTo>
                  <a:lnTo>
                    <a:pt x="492" y="2460"/>
                  </a:lnTo>
                  <a:lnTo>
                    <a:pt x="498" y="2460"/>
                  </a:lnTo>
                  <a:lnTo>
                    <a:pt x="498" y="2454"/>
                  </a:lnTo>
                  <a:lnTo>
                    <a:pt x="474" y="2430"/>
                  </a:lnTo>
                  <a:lnTo>
                    <a:pt x="468" y="2430"/>
                  </a:lnTo>
                  <a:lnTo>
                    <a:pt x="474" y="2388"/>
                  </a:lnTo>
                  <a:lnTo>
                    <a:pt x="486" y="2382"/>
                  </a:lnTo>
                  <a:lnTo>
                    <a:pt x="474" y="2358"/>
                  </a:lnTo>
                  <a:lnTo>
                    <a:pt x="480" y="2322"/>
                  </a:lnTo>
                  <a:lnTo>
                    <a:pt x="456" y="2298"/>
                  </a:lnTo>
                  <a:lnTo>
                    <a:pt x="462" y="2274"/>
                  </a:lnTo>
                  <a:lnTo>
                    <a:pt x="438" y="2256"/>
                  </a:lnTo>
                  <a:lnTo>
                    <a:pt x="450" y="2244"/>
                  </a:lnTo>
                  <a:lnTo>
                    <a:pt x="456" y="2232"/>
                  </a:lnTo>
                  <a:lnTo>
                    <a:pt x="462" y="2226"/>
                  </a:lnTo>
                  <a:lnTo>
                    <a:pt x="438" y="2202"/>
                  </a:lnTo>
                  <a:lnTo>
                    <a:pt x="426" y="2202"/>
                  </a:lnTo>
                  <a:lnTo>
                    <a:pt x="420" y="2196"/>
                  </a:lnTo>
                  <a:lnTo>
                    <a:pt x="408" y="2190"/>
                  </a:lnTo>
                  <a:lnTo>
                    <a:pt x="402" y="2190"/>
                  </a:lnTo>
                  <a:lnTo>
                    <a:pt x="396" y="2184"/>
                  </a:lnTo>
                  <a:lnTo>
                    <a:pt x="414" y="2184"/>
                  </a:lnTo>
                  <a:lnTo>
                    <a:pt x="426" y="2178"/>
                  </a:lnTo>
                  <a:lnTo>
                    <a:pt x="438" y="2178"/>
                  </a:lnTo>
                  <a:lnTo>
                    <a:pt x="444" y="2172"/>
                  </a:lnTo>
                  <a:lnTo>
                    <a:pt x="444" y="2166"/>
                  </a:lnTo>
                  <a:lnTo>
                    <a:pt x="432" y="2160"/>
                  </a:lnTo>
                  <a:lnTo>
                    <a:pt x="402" y="2160"/>
                  </a:lnTo>
                  <a:lnTo>
                    <a:pt x="390" y="2148"/>
                  </a:lnTo>
                  <a:lnTo>
                    <a:pt x="390" y="2118"/>
                  </a:lnTo>
                  <a:lnTo>
                    <a:pt x="384" y="2106"/>
                  </a:lnTo>
                  <a:lnTo>
                    <a:pt x="384" y="2100"/>
                  </a:lnTo>
                  <a:lnTo>
                    <a:pt x="378" y="2094"/>
                  </a:lnTo>
                  <a:lnTo>
                    <a:pt x="366" y="2088"/>
                  </a:lnTo>
                  <a:lnTo>
                    <a:pt x="360" y="2088"/>
                  </a:lnTo>
                  <a:lnTo>
                    <a:pt x="366" y="2058"/>
                  </a:lnTo>
                  <a:lnTo>
                    <a:pt x="342" y="2046"/>
                  </a:lnTo>
                  <a:lnTo>
                    <a:pt x="336" y="2040"/>
                  </a:lnTo>
                  <a:lnTo>
                    <a:pt x="336" y="2028"/>
                  </a:lnTo>
                  <a:lnTo>
                    <a:pt x="330" y="2016"/>
                  </a:lnTo>
                  <a:lnTo>
                    <a:pt x="330" y="1998"/>
                  </a:lnTo>
                  <a:lnTo>
                    <a:pt x="324" y="1986"/>
                  </a:lnTo>
                  <a:lnTo>
                    <a:pt x="324" y="1974"/>
                  </a:lnTo>
                  <a:lnTo>
                    <a:pt x="330" y="1968"/>
                  </a:lnTo>
                  <a:lnTo>
                    <a:pt x="342" y="1962"/>
                  </a:lnTo>
                  <a:lnTo>
                    <a:pt x="348" y="1962"/>
                  </a:lnTo>
                  <a:lnTo>
                    <a:pt x="336" y="1950"/>
                  </a:lnTo>
                  <a:lnTo>
                    <a:pt x="324" y="1944"/>
                  </a:lnTo>
                  <a:lnTo>
                    <a:pt x="306" y="1926"/>
                  </a:lnTo>
                  <a:lnTo>
                    <a:pt x="300" y="1914"/>
                  </a:lnTo>
                  <a:lnTo>
                    <a:pt x="300" y="1890"/>
                  </a:lnTo>
                  <a:lnTo>
                    <a:pt x="294" y="1878"/>
                  </a:lnTo>
                  <a:lnTo>
                    <a:pt x="288" y="1872"/>
                  </a:lnTo>
                  <a:lnTo>
                    <a:pt x="288" y="1842"/>
                  </a:lnTo>
                  <a:lnTo>
                    <a:pt x="294" y="1836"/>
                  </a:lnTo>
                  <a:lnTo>
                    <a:pt x="294" y="1824"/>
                  </a:lnTo>
                  <a:lnTo>
                    <a:pt x="276" y="1812"/>
                  </a:lnTo>
                  <a:lnTo>
                    <a:pt x="276" y="1806"/>
                  </a:lnTo>
                  <a:lnTo>
                    <a:pt x="282" y="1794"/>
                  </a:lnTo>
                  <a:lnTo>
                    <a:pt x="282" y="1788"/>
                  </a:lnTo>
                  <a:lnTo>
                    <a:pt x="264" y="1770"/>
                  </a:lnTo>
                  <a:lnTo>
                    <a:pt x="282" y="1758"/>
                  </a:lnTo>
                  <a:lnTo>
                    <a:pt x="270" y="1716"/>
                  </a:lnTo>
                  <a:lnTo>
                    <a:pt x="276" y="1716"/>
                  </a:lnTo>
                  <a:lnTo>
                    <a:pt x="282" y="1710"/>
                  </a:lnTo>
                  <a:lnTo>
                    <a:pt x="294" y="1704"/>
                  </a:lnTo>
                  <a:lnTo>
                    <a:pt x="300" y="1692"/>
                  </a:lnTo>
                  <a:lnTo>
                    <a:pt x="300" y="1686"/>
                  </a:lnTo>
                  <a:lnTo>
                    <a:pt x="282" y="1668"/>
                  </a:lnTo>
                  <a:lnTo>
                    <a:pt x="276" y="1668"/>
                  </a:lnTo>
                  <a:lnTo>
                    <a:pt x="276" y="1650"/>
                  </a:lnTo>
                  <a:lnTo>
                    <a:pt x="246" y="1626"/>
                  </a:lnTo>
                  <a:lnTo>
                    <a:pt x="246" y="1578"/>
                  </a:lnTo>
                  <a:lnTo>
                    <a:pt x="240" y="1566"/>
                  </a:lnTo>
                  <a:lnTo>
                    <a:pt x="234" y="1548"/>
                  </a:lnTo>
                  <a:lnTo>
                    <a:pt x="234" y="1536"/>
                  </a:lnTo>
                  <a:lnTo>
                    <a:pt x="228" y="1530"/>
                  </a:lnTo>
                  <a:lnTo>
                    <a:pt x="228" y="1524"/>
                  </a:lnTo>
                  <a:lnTo>
                    <a:pt x="252" y="1518"/>
                  </a:lnTo>
                  <a:lnTo>
                    <a:pt x="258" y="1500"/>
                  </a:lnTo>
                  <a:lnTo>
                    <a:pt x="258" y="1494"/>
                  </a:lnTo>
                  <a:lnTo>
                    <a:pt x="264" y="1482"/>
                  </a:lnTo>
                  <a:lnTo>
                    <a:pt x="264" y="1470"/>
                  </a:lnTo>
                  <a:lnTo>
                    <a:pt x="258" y="1464"/>
                  </a:lnTo>
                  <a:lnTo>
                    <a:pt x="252" y="1452"/>
                  </a:lnTo>
                  <a:lnTo>
                    <a:pt x="246" y="1446"/>
                  </a:lnTo>
                  <a:lnTo>
                    <a:pt x="240" y="1434"/>
                  </a:lnTo>
                  <a:lnTo>
                    <a:pt x="234" y="1428"/>
                  </a:lnTo>
                  <a:lnTo>
                    <a:pt x="246" y="1428"/>
                  </a:lnTo>
                  <a:lnTo>
                    <a:pt x="246" y="1398"/>
                  </a:lnTo>
                  <a:lnTo>
                    <a:pt x="252" y="1380"/>
                  </a:lnTo>
                  <a:lnTo>
                    <a:pt x="252" y="1356"/>
                  </a:lnTo>
                  <a:lnTo>
                    <a:pt x="270" y="1338"/>
                  </a:lnTo>
                  <a:lnTo>
                    <a:pt x="270" y="1332"/>
                  </a:lnTo>
                  <a:lnTo>
                    <a:pt x="264" y="1320"/>
                  </a:lnTo>
                  <a:lnTo>
                    <a:pt x="258" y="1314"/>
                  </a:lnTo>
                  <a:lnTo>
                    <a:pt x="252" y="1302"/>
                  </a:lnTo>
                  <a:lnTo>
                    <a:pt x="246" y="1260"/>
                  </a:lnTo>
                  <a:lnTo>
                    <a:pt x="222" y="1260"/>
                  </a:lnTo>
                  <a:lnTo>
                    <a:pt x="210" y="1248"/>
                  </a:lnTo>
                  <a:lnTo>
                    <a:pt x="210" y="1236"/>
                  </a:lnTo>
                  <a:lnTo>
                    <a:pt x="216" y="1230"/>
                  </a:lnTo>
                  <a:lnTo>
                    <a:pt x="210" y="1218"/>
                  </a:lnTo>
                  <a:lnTo>
                    <a:pt x="198" y="1188"/>
                  </a:lnTo>
                  <a:lnTo>
                    <a:pt x="180" y="1170"/>
                  </a:lnTo>
                  <a:lnTo>
                    <a:pt x="180" y="1164"/>
                  </a:lnTo>
                  <a:lnTo>
                    <a:pt x="186" y="1158"/>
                  </a:lnTo>
                  <a:lnTo>
                    <a:pt x="186" y="1146"/>
                  </a:lnTo>
                  <a:lnTo>
                    <a:pt x="168" y="1128"/>
                  </a:lnTo>
                  <a:lnTo>
                    <a:pt x="156" y="1122"/>
                  </a:lnTo>
                  <a:lnTo>
                    <a:pt x="156" y="1116"/>
                  </a:lnTo>
                  <a:lnTo>
                    <a:pt x="150" y="1110"/>
                  </a:lnTo>
                  <a:lnTo>
                    <a:pt x="150" y="1086"/>
                  </a:lnTo>
                  <a:lnTo>
                    <a:pt x="156" y="1086"/>
                  </a:lnTo>
                  <a:lnTo>
                    <a:pt x="168" y="1080"/>
                  </a:lnTo>
                  <a:lnTo>
                    <a:pt x="162" y="1026"/>
                  </a:lnTo>
                  <a:lnTo>
                    <a:pt x="186" y="1026"/>
                  </a:lnTo>
                  <a:lnTo>
                    <a:pt x="186" y="1020"/>
                  </a:lnTo>
                  <a:lnTo>
                    <a:pt x="180" y="1008"/>
                  </a:lnTo>
                  <a:lnTo>
                    <a:pt x="168" y="972"/>
                  </a:lnTo>
                  <a:lnTo>
                    <a:pt x="156" y="948"/>
                  </a:lnTo>
                  <a:lnTo>
                    <a:pt x="156" y="936"/>
                  </a:lnTo>
                  <a:lnTo>
                    <a:pt x="168" y="924"/>
                  </a:lnTo>
                  <a:lnTo>
                    <a:pt x="168" y="858"/>
                  </a:lnTo>
                  <a:lnTo>
                    <a:pt x="174" y="852"/>
                  </a:lnTo>
                  <a:lnTo>
                    <a:pt x="180" y="840"/>
                  </a:lnTo>
                  <a:lnTo>
                    <a:pt x="192" y="828"/>
                  </a:lnTo>
                  <a:lnTo>
                    <a:pt x="192" y="816"/>
                  </a:lnTo>
                  <a:lnTo>
                    <a:pt x="198" y="804"/>
                  </a:lnTo>
                  <a:lnTo>
                    <a:pt x="198" y="792"/>
                  </a:lnTo>
                  <a:lnTo>
                    <a:pt x="204" y="774"/>
                  </a:lnTo>
                  <a:lnTo>
                    <a:pt x="204" y="762"/>
                  </a:lnTo>
                  <a:lnTo>
                    <a:pt x="222" y="762"/>
                  </a:lnTo>
                  <a:lnTo>
                    <a:pt x="228" y="756"/>
                  </a:lnTo>
                  <a:lnTo>
                    <a:pt x="240" y="750"/>
                  </a:lnTo>
                  <a:lnTo>
                    <a:pt x="240" y="738"/>
                  </a:lnTo>
                  <a:lnTo>
                    <a:pt x="234" y="726"/>
                  </a:lnTo>
                  <a:lnTo>
                    <a:pt x="210" y="714"/>
                  </a:lnTo>
                  <a:lnTo>
                    <a:pt x="204" y="708"/>
                  </a:lnTo>
                  <a:lnTo>
                    <a:pt x="198" y="708"/>
                  </a:lnTo>
                  <a:lnTo>
                    <a:pt x="204" y="708"/>
                  </a:lnTo>
                  <a:lnTo>
                    <a:pt x="216" y="696"/>
                  </a:lnTo>
                  <a:lnTo>
                    <a:pt x="222" y="684"/>
                  </a:lnTo>
                  <a:lnTo>
                    <a:pt x="228" y="678"/>
                  </a:lnTo>
                  <a:lnTo>
                    <a:pt x="222" y="666"/>
                  </a:lnTo>
                  <a:lnTo>
                    <a:pt x="210" y="654"/>
                  </a:lnTo>
                  <a:lnTo>
                    <a:pt x="198" y="648"/>
                  </a:lnTo>
                  <a:lnTo>
                    <a:pt x="192" y="642"/>
                  </a:lnTo>
                  <a:lnTo>
                    <a:pt x="192" y="624"/>
                  </a:lnTo>
                  <a:lnTo>
                    <a:pt x="216" y="600"/>
                  </a:lnTo>
                  <a:lnTo>
                    <a:pt x="216" y="594"/>
                  </a:lnTo>
                  <a:lnTo>
                    <a:pt x="204" y="594"/>
                  </a:lnTo>
                  <a:lnTo>
                    <a:pt x="192" y="588"/>
                  </a:lnTo>
                  <a:lnTo>
                    <a:pt x="186" y="582"/>
                  </a:lnTo>
                  <a:lnTo>
                    <a:pt x="186" y="576"/>
                  </a:lnTo>
                  <a:lnTo>
                    <a:pt x="192" y="570"/>
                  </a:lnTo>
                  <a:lnTo>
                    <a:pt x="198" y="558"/>
                  </a:lnTo>
                  <a:lnTo>
                    <a:pt x="210" y="552"/>
                  </a:lnTo>
                  <a:lnTo>
                    <a:pt x="222" y="540"/>
                  </a:lnTo>
                  <a:lnTo>
                    <a:pt x="240" y="534"/>
                  </a:lnTo>
                  <a:lnTo>
                    <a:pt x="252" y="528"/>
                  </a:lnTo>
                  <a:lnTo>
                    <a:pt x="258" y="522"/>
                  </a:lnTo>
                  <a:lnTo>
                    <a:pt x="264" y="522"/>
                  </a:lnTo>
                  <a:lnTo>
                    <a:pt x="276" y="438"/>
                  </a:lnTo>
                  <a:lnTo>
                    <a:pt x="264" y="420"/>
                  </a:lnTo>
                  <a:lnTo>
                    <a:pt x="222" y="420"/>
                  </a:lnTo>
                  <a:lnTo>
                    <a:pt x="216" y="408"/>
                  </a:lnTo>
                  <a:lnTo>
                    <a:pt x="216" y="384"/>
                  </a:lnTo>
                  <a:lnTo>
                    <a:pt x="192" y="360"/>
                  </a:lnTo>
                  <a:lnTo>
                    <a:pt x="192" y="294"/>
                  </a:lnTo>
                  <a:lnTo>
                    <a:pt x="186" y="288"/>
                  </a:lnTo>
                  <a:lnTo>
                    <a:pt x="174" y="282"/>
                  </a:lnTo>
                  <a:lnTo>
                    <a:pt x="168" y="276"/>
                  </a:lnTo>
                  <a:lnTo>
                    <a:pt x="156" y="270"/>
                  </a:lnTo>
                  <a:lnTo>
                    <a:pt x="150" y="264"/>
                  </a:lnTo>
                  <a:lnTo>
                    <a:pt x="144" y="264"/>
                  </a:lnTo>
                  <a:lnTo>
                    <a:pt x="144" y="240"/>
                  </a:lnTo>
                  <a:lnTo>
                    <a:pt x="138" y="234"/>
                  </a:lnTo>
                  <a:lnTo>
                    <a:pt x="132" y="222"/>
                  </a:lnTo>
                  <a:lnTo>
                    <a:pt x="132" y="210"/>
                  </a:lnTo>
                  <a:lnTo>
                    <a:pt x="138" y="204"/>
                  </a:lnTo>
                  <a:lnTo>
                    <a:pt x="144" y="192"/>
                  </a:lnTo>
                  <a:lnTo>
                    <a:pt x="150" y="186"/>
                  </a:lnTo>
                  <a:lnTo>
                    <a:pt x="132" y="168"/>
                  </a:lnTo>
                  <a:lnTo>
                    <a:pt x="144" y="156"/>
                  </a:lnTo>
                  <a:lnTo>
                    <a:pt x="150" y="144"/>
                  </a:lnTo>
                  <a:lnTo>
                    <a:pt x="150" y="138"/>
                  </a:lnTo>
                  <a:lnTo>
                    <a:pt x="144" y="126"/>
                  </a:lnTo>
                  <a:lnTo>
                    <a:pt x="120" y="114"/>
                  </a:lnTo>
                  <a:lnTo>
                    <a:pt x="114" y="114"/>
                  </a:lnTo>
                  <a:lnTo>
                    <a:pt x="102" y="108"/>
                  </a:lnTo>
                  <a:lnTo>
                    <a:pt x="90" y="30"/>
                  </a:lnTo>
                  <a:lnTo>
                    <a:pt x="66" y="30"/>
                  </a:lnTo>
                  <a:lnTo>
                    <a:pt x="48" y="0"/>
                  </a:lnTo>
                  <a:lnTo>
                    <a:pt x="36" y="6"/>
                  </a:lnTo>
                  <a:lnTo>
                    <a:pt x="42" y="18"/>
                  </a:lnTo>
                  <a:lnTo>
                    <a:pt x="42" y="36"/>
                  </a:lnTo>
                  <a:lnTo>
                    <a:pt x="36" y="42"/>
                  </a:lnTo>
                  <a:lnTo>
                    <a:pt x="0" y="66"/>
                  </a:lnTo>
                  <a:lnTo>
                    <a:pt x="0" y="108"/>
                  </a:lnTo>
                  <a:lnTo>
                    <a:pt x="24" y="156"/>
                  </a:lnTo>
                  <a:lnTo>
                    <a:pt x="30" y="174"/>
                  </a:lnTo>
                  <a:lnTo>
                    <a:pt x="36" y="228"/>
                  </a:lnTo>
                  <a:lnTo>
                    <a:pt x="36" y="282"/>
                  </a:lnTo>
                  <a:lnTo>
                    <a:pt x="48" y="318"/>
                  </a:lnTo>
                  <a:lnTo>
                    <a:pt x="48" y="360"/>
                  </a:lnTo>
                  <a:lnTo>
                    <a:pt x="54" y="384"/>
                  </a:lnTo>
                  <a:lnTo>
                    <a:pt x="54" y="432"/>
                  </a:lnTo>
                  <a:lnTo>
                    <a:pt x="30" y="444"/>
                  </a:lnTo>
                  <a:lnTo>
                    <a:pt x="36" y="474"/>
                  </a:lnTo>
                  <a:lnTo>
                    <a:pt x="54" y="486"/>
                  </a:lnTo>
                  <a:lnTo>
                    <a:pt x="48" y="582"/>
                  </a:lnTo>
                  <a:lnTo>
                    <a:pt x="72" y="624"/>
                  </a:lnTo>
                  <a:lnTo>
                    <a:pt x="54" y="642"/>
                  </a:lnTo>
                  <a:lnTo>
                    <a:pt x="60" y="702"/>
                  </a:lnTo>
                  <a:lnTo>
                    <a:pt x="66" y="708"/>
                  </a:lnTo>
                  <a:lnTo>
                    <a:pt x="78" y="732"/>
                  </a:lnTo>
                  <a:lnTo>
                    <a:pt x="78" y="744"/>
                  </a:lnTo>
                  <a:lnTo>
                    <a:pt x="72" y="756"/>
                  </a:lnTo>
                  <a:lnTo>
                    <a:pt x="66" y="762"/>
                  </a:lnTo>
                  <a:lnTo>
                    <a:pt x="60" y="762"/>
                  </a:lnTo>
                  <a:lnTo>
                    <a:pt x="60" y="792"/>
                  </a:lnTo>
                  <a:lnTo>
                    <a:pt x="72" y="810"/>
                  </a:lnTo>
                  <a:lnTo>
                    <a:pt x="60" y="822"/>
                  </a:lnTo>
                  <a:lnTo>
                    <a:pt x="48" y="846"/>
                  </a:lnTo>
                  <a:lnTo>
                    <a:pt x="48" y="852"/>
                  </a:lnTo>
                  <a:lnTo>
                    <a:pt x="60" y="852"/>
                  </a:lnTo>
                  <a:lnTo>
                    <a:pt x="60" y="864"/>
                  </a:lnTo>
                  <a:lnTo>
                    <a:pt x="66" y="870"/>
                  </a:lnTo>
                  <a:lnTo>
                    <a:pt x="66" y="888"/>
                  </a:lnTo>
                  <a:lnTo>
                    <a:pt x="54" y="900"/>
                  </a:lnTo>
                  <a:lnTo>
                    <a:pt x="54" y="906"/>
                  </a:lnTo>
                  <a:lnTo>
                    <a:pt x="48" y="912"/>
                  </a:lnTo>
                  <a:lnTo>
                    <a:pt x="48" y="936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66" y="954"/>
                  </a:lnTo>
                  <a:lnTo>
                    <a:pt x="78" y="966"/>
                  </a:lnTo>
                  <a:lnTo>
                    <a:pt x="78" y="1020"/>
                  </a:lnTo>
                  <a:lnTo>
                    <a:pt x="60" y="1020"/>
                  </a:lnTo>
                  <a:lnTo>
                    <a:pt x="60" y="1044"/>
                  </a:lnTo>
                  <a:lnTo>
                    <a:pt x="66" y="1056"/>
                  </a:lnTo>
                  <a:lnTo>
                    <a:pt x="90" y="1128"/>
                  </a:lnTo>
                  <a:lnTo>
                    <a:pt x="96" y="1140"/>
                  </a:lnTo>
                  <a:lnTo>
                    <a:pt x="102" y="1146"/>
                  </a:lnTo>
                  <a:lnTo>
                    <a:pt x="102" y="1164"/>
                  </a:lnTo>
                  <a:lnTo>
                    <a:pt x="108" y="1170"/>
                  </a:lnTo>
                  <a:lnTo>
                    <a:pt x="114" y="1182"/>
                  </a:lnTo>
                  <a:lnTo>
                    <a:pt x="120" y="1188"/>
                  </a:lnTo>
                  <a:lnTo>
                    <a:pt x="120" y="1236"/>
                  </a:lnTo>
                  <a:lnTo>
                    <a:pt x="114" y="1266"/>
                  </a:lnTo>
                  <a:lnTo>
                    <a:pt x="138" y="1290"/>
                  </a:lnTo>
                  <a:lnTo>
                    <a:pt x="138" y="1296"/>
                  </a:lnTo>
                  <a:lnTo>
                    <a:pt x="132" y="1302"/>
                  </a:lnTo>
                  <a:lnTo>
                    <a:pt x="126" y="1314"/>
                  </a:lnTo>
                  <a:lnTo>
                    <a:pt x="126" y="1326"/>
                  </a:lnTo>
                  <a:lnTo>
                    <a:pt x="120" y="1338"/>
                  </a:lnTo>
                  <a:lnTo>
                    <a:pt x="120" y="1416"/>
                  </a:lnTo>
                  <a:lnTo>
                    <a:pt x="102" y="1452"/>
                  </a:lnTo>
                  <a:lnTo>
                    <a:pt x="114" y="1464"/>
                  </a:lnTo>
                  <a:lnTo>
                    <a:pt x="114" y="1470"/>
                  </a:lnTo>
                  <a:lnTo>
                    <a:pt x="108" y="1476"/>
                  </a:lnTo>
                  <a:lnTo>
                    <a:pt x="108" y="1536"/>
                  </a:lnTo>
                  <a:lnTo>
                    <a:pt x="102" y="1554"/>
                  </a:lnTo>
                  <a:lnTo>
                    <a:pt x="102" y="1578"/>
                  </a:lnTo>
                  <a:lnTo>
                    <a:pt x="84" y="1584"/>
                  </a:lnTo>
                  <a:lnTo>
                    <a:pt x="84" y="1608"/>
                  </a:lnTo>
                  <a:lnTo>
                    <a:pt x="108" y="1650"/>
                  </a:lnTo>
                  <a:lnTo>
                    <a:pt x="108" y="1692"/>
                  </a:lnTo>
                  <a:lnTo>
                    <a:pt x="114" y="1704"/>
                  </a:lnTo>
                  <a:lnTo>
                    <a:pt x="144" y="1734"/>
                  </a:lnTo>
                  <a:lnTo>
                    <a:pt x="156" y="1758"/>
                  </a:lnTo>
                  <a:lnTo>
                    <a:pt x="156" y="1800"/>
                  </a:lnTo>
                  <a:lnTo>
                    <a:pt x="150" y="1812"/>
                  </a:lnTo>
                  <a:lnTo>
                    <a:pt x="150" y="1824"/>
                  </a:lnTo>
                  <a:lnTo>
                    <a:pt x="162" y="1836"/>
                  </a:lnTo>
                  <a:lnTo>
                    <a:pt x="162" y="1896"/>
                  </a:lnTo>
                  <a:lnTo>
                    <a:pt x="168" y="1908"/>
                  </a:lnTo>
                  <a:lnTo>
                    <a:pt x="174" y="1914"/>
                  </a:lnTo>
                  <a:lnTo>
                    <a:pt x="186" y="1920"/>
                  </a:lnTo>
                  <a:lnTo>
                    <a:pt x="192" y="1926"/>
                  </a:lnTo>
                  <a:lnTo>
                    <a:pt x="198" y="1926"/>
                  </a:lnTo>
                  <a:lnTo>
                    <a:pt x="192" y="1944"/>
                  </a:lnTo>
                  <a:lnTo>
                    <a:pt x="234" y="1944"/>
                  </a:lnTo>
                  <a:lnTo>
                    <a:pt x="234" y="1914"/>
                  </a:lnTo>
                  <a:lnTo>
                    <a:pt x="246" y="1926"/>
                  </a:lnTo>
                  <a:lnTo>
                    <a:pt x="258" y="1932"/>
                  </a:lnTo>
                  <a:lnTo>
                    <a:pt x="270" y="1932"/>
                  </a:lnTo>
                  <a:lnTo>
                    <a:pt x="276" y="1926"/>
                  </a:lnTo>
                  <a:lnTo>
                    <a:pt x="276" y="1914"/>
                  </a:lnTo>
                  <a:lnTo>
                    <a:pt x="288" y="1932"/>
                  </a:lnTo>
                  <a:lnTo>
                    <a:pt x="282" y="1938"/>
                  </a:lnTo>
                  <a:lnTo>
                    <a:pt x="270" y="1944"/>
                  </a:lnTo>
                  <a:lnTo>
                    <a:pt x="264" y="1956"/>
                  </a:lnTo>
                  <a:lnTo>
                    <a:pt x="258" y="1962"/>
                  </a:lnTo>
                  <a:lnTo>
                    <a:pt x="258" y="1968"/>
                  </a:lnTo>
                  <a:lnTo>
                    <a:pt x="288" y="1968"/>
                  </a:lnTo>
                  <a:lnTo>
                    <a:pt x="294" y="1974"/>
                  </a:lnTo>
                  <a:lnTo>
                    <a:pt x="294" y="1992"/>
                  </a:lnTo>
                  <a:lnTo>
                    <a:pt x="270" y="1986"/>
                  </a:lnTo>
                  <a:lnTo>
                    <a:pt x="288" y="2010"/>
                  </a:lnTo>
                  <a:lnTo>
                    <a:pt x="276" y="2022"/>
                  </a:lnTo>
                  <a:lnTo>
                    <a:pt x="294" y="2046"/>
                  </a:lnTo>
                  <a:lnTo>
                    <a:pt x="276" y="2064"/>
                  </a:lnTo>
                  <a:lnTo>
                    <a:pt x="270" y="2076"/>
                  </a:lnTo>
                  <a:lnTo>
                    <a:pt x="270" y="2082"/>
                  </a:lnTo>
                  <a:lnTo>
                    <a:pt x="276" y="2088"/>
                  </a:lnTo>
                  <a:lnTo>
                    <a:pt x="282" y="2088"/>
                  </a:lnTo>
                  <a:lnTo>
                    <a:pt x="306" y="2100"/>
                  </a:lnTo>
                  <a:lnTo>
                    <a:pt x="318" y="2100"/>
                  </a:lnTo>
                  <a:lnTo>
                    <a:pt x="300" y="2118"/>
                  </a:lnTo>
                  <a:lnTo>
                    <a:pt x="300" y="2130"/>
                  </a:lnTo>
                  <a:lnTo>
                    <a:pt x="312" y="2136"/>
                  </a:lnTo>
                  <a:lnTo>
                    <a:pt x="318" y="2142"/>
                  </a:lnTo>
                  <a:lnTo>
                    <a:pt x="330" y="2148"/>
                  </a:lnTo>
                  <a:lnTo>
                    <a:pt x="354" y="2148"/>
                  </a:lnTo>
                  <a:lnTo>
                    <a:pt x="360" y="2184"/>
                  </a:lnTo>
                  <a:lnTo>
                    <a:pt x="354" y="2184"/>
                  </a:lnTo>
                  <a:lnTo>
                    <a:pt x="324" y="2214"/>
                  </a:lnTo>
                  <a:lnTo>
                    <a:pt x="324" y="2220"/>
                  </a:lnTo>
                  <a:lnTo>
                    <a:pt x="330" y="2226"/>
                  </a:lnTo>
                  <a:lnTo>
                    <a:pt x="354" y="2226"/>
                  </a:lnTo>
                  <a:lnTo>
                    <a:pt x="366" y="2232"/>
                  </a:lnTo>
                  <a:lnTo>
                    <a:pt x="378" y="2244"/>
                  </a:lnTo>
                  <a:lnTo>
                    <a:pt x="348" y="2244"/>
                  </a:lnTo>
                  <a:lnTo>
                    <a:pt x="342" y="2238"/>
                  </a:lnTo>
                  <a:lnTo>
                    <a:pt x="330" y="2238"/>
                  </a:lnTo>
                  <a:lnTo>
                    <a:pt x="324" y="2244"/>
                  </a:lnTo>
                  <a:lnTo>
                    <a:pt x="324" y="2250"/>
                  </a:lnTo>
                  <a:lnTo>
                    <a:pt x="354" y="2256"/>
                  </a:lnTo>
                  <a:lnTo>
                    <a:pt x="330" y="2268"/>
                  </a:lnTo>
                  <a:lnTo>
                    <a:pt x="336" y="2292"/>
                  </a:lnTo>
                  <a:lnTo>
                    <a:pt x="348" y="2292"/>
                  </a:lnTo>
                  <a:lnTo>
                    <a:pt x="348" y="2316"/>
                  </a:lnTo>
                  <a:lnTo>
                    <a:pt x="336" y="2328"/>
                  </a:lnTo>
                  <a:lnTo>
                    <a:pt x="336" y="2322"/>
                  </a:lnTo>
                  <a:lnTo>
                    <a:pt x="330" y="2316"/>
                  </a:lnTo>
                  <a:lnTo>
                    <a:pt x="324" y="2304"/>
                  </a:lnTo>
                  <a:lnTo>
                    <a:pt x="324" y="2298"/>
                  </a:lnTo>
                  <a:lnTo>
                    <a:pt x="288" y="2298"/>
                  </a:lnTo>
                  <a:lnTo>
                    <a:pt x="306" y="2292"/>
                  </a:lnTo>
                  <a:lnTo>
                    <a:pt x="282" y="2268"/>
                  </a:lnTo>
                  <a:lnTo>
                    <a:pt x="276" y="2268"/>
                  </a:lnTo>
                  <a:lnTo>
                    <a:pt x="276" y="2280"/>
                  </a:lnTo>
                  <a:lnTo>
                    <a:pt x="270" y="2268"/>
                  </a:lnTo>
                  <a:lnTo>
                    <a:pt x="228" y="2280"/>
                  </a:lnTo>
                  <a:lnTo>
                    <a:pt x="264" y="2286"/>
                  </a:lnTo>
                  <a:lnTo>
                    <a:pt x="258" y="2292"/>
                  </a:lnTo>
                  <a:lnTo>
                    <a:pt x="252" y="2304"/>
                  </a:lnTo>
                  <a:lnTo>
                    <a:pt x="246" y="2310"/>
                  </a:lnTo>
                  <a:lnTo>
                    <a:pt x="234" y="2316"/>
                  </a:lnTo>
                  <a:lnTo>
                    <a:pt x="228" y="2328"/>
                  </a:lnTo>
                  <a:lnTo>
                    <a:pt x="222" y="2334"/>
                  </a:lnTo>
                  <a:lnTo>
                    <a:pt x="222" y="2340"/>
                  </a:lnTo>
                  <a:lnTo>
                    <a:pt x="228" y="2346"/>
                  </a:lnTo>
                  <a:lnTo>
                    <a:pt x="240" y="2352"/>
                  </a:lnTo>
                  <a:lnTo>
                    <a:pt x="252" y="2352"/>
                  </a:lnTo>
                  <a:lnTo>
                    <a:pt x="252" y="2346"/>
                  </a:lnTo>
                  <a:lnTo>
                    <a:pt x="240" y="2334"/>
                  </a:lnTo>
                  <a:lnTo>
                    <a:pt x="264" y="2328"/>
                  </a:lnTo>
                  <a:lnTo>
                    <a:pt x="282" y="2346"/>
                  </a:lnTo>
                  <a:lnTo>
                    <a:pt x="324" y="2346"/>
                  </a:lnTo>
                  <a:lnTo>
                    <a:pt x="336" y="2352"/>
                  </a:lnTo>
                  <a:lnTo>
                    <a:pt x="342" y="2364"/>
                  </a:lnTo>
                  <a:lnTo>
                    <a:pt x="354" y="2370"/>
                  </a:lnTo>
                  <a:lnTo>
                    <a:pt x="354" y="2376"/>
                  </a:lnTo>
                  <a:lnTo>
                    <a:pt x="336" y="2394"/>
                  </a:lnTo>
                  <a:lnTo>
                    <a:pt x="342" y="2406"/>
                  </a:lnTo>
                  <a:lnTo>
                    <a:pt x="360" y="2406"/>
                  </a:lnTo>
                  <a:lnTo>
                    <a:pt x="360" y="2418"/>
                  </a:lnTo>
                  <a:lnTo>
                    <a:pt x="378" y="2424"/>
                  </a:lnTo>
                  <a:lnTo>
                    <a:pt x="384" y="2406"/>
                  </a:lnTo>
                  <a:lnTo>
                    <a:pt x="402" y="2424"/>
                  </a:lnTo>
                  <a:lnTo>
                    <a:pt x="408" y="2424"/>
                  </a:lnTo>
                  <a:lnTo>
                    <a:pt x="420" y="2430"/>
                  </a:lnTo>
                  <a:lnTo>
                    <a:pt x="426" y="2436"/>
                  </a:lnTo>
                  <a:lnTo>
                    <a:pt x="426" y="2448"/>
                  </a:lnTo>
                  <a:lnTo>
                    <a:pt x="414" y="2460"/>
                  </a:lnTo>
                  <a:lnTo>
                    <a:pt x="408" y="2454"/>
                  </a:lnTo>
                  <a:lnTo>
                    <a:pt x="396" y="2454"/>
                  </a:lnTo>
                  <a:lnTo>
                    <a:pt x="384" y="2448"/>
                  </a:lnTo>
                  <a:lnTo>
                    <a:pt x="378" y="2442"/>
                  </a:lnTo>
                  <a:lnTo>
                    <a:pt x="366" y="2442"/>
                  </a:lnTo>
                  <a:lnTo>
                    <a:pt x="366" y="2454"/>
                  </a:lnTo>
                  <a:lnTo>
                    <a:pt x="372" y="2460"/>
                  </a:lnTo>
                  <a:lnTo>
                    <a:pt x="378" y="2460"/>
                  </a:lnTo>
                  <a:lnTo>
                    <a:pt x="390" y="2472"/>
                  </a:lnTo>
                  <a:lnTo>
                    <a:pt x="402" y="2496"/>
                  </a:lnTo>
                  <a:lnTo>
                    <a:pt x="402" y="2508"/>
                  </a:lnTo>
                  <a:lnTo>
                    <a:pt x="384" y="2508"/>
                  </a:lnTo>
                  <a:lnTo>
                    <a:pt x="396" y="2526"/>
                  </a:lnTo>
                  <a:lnTo>
                    <a:pt x="414" y="2562"/>
                  </a:lnTo>
                  <a:lnTo>
                    <a:pt x="426" y="2520"/>
                  </a:lnTo>
                  <a:lnTo>
                    <a:pt x="426" y="2550"/>
                  </a:lnTo>
                  <a:lnTo>
                    <a:pt x="444" y="2574"/>
                  </a:lnTo>
                  <a:lnTo>
                    <a:pt x="420" y="2574"/>
                  </a:lnTo>
                  <a:lnTo>
                    <a:pt x="426" y="2592"/>
                  </a:lnTo>
                  <a:lnTo>
                    <a:pt x="450" y="2592"/>
                  </a:lnTo>
                  <a:lnTo>
                    <a:pt x="432" y="2604"/>
                  </a:lnTo>
                  <a:lnTo>
                    <a:pt x="462" y="2616"/>
                  </a:lnTo>
                  <a:lnTo>
                    <a:pt x="444" y="2628"/>
                  </a:lnTo>
                  <a:lnTo>
                    <a:pt x="474" y="2640"/>
                  </a:lnTo>
                  <a:lnTo>
                    <a:pt x="462" y="2652"/>
                  </a:lnTo>
                  <a:lnTo>
                    <a:pt x="480" y="2658"/>
                  </a:lnTo>
                  <a:lnTo>
                    <a:pt x="480" y="2652"/>
                  </a:lnTo>
                  <a:lnTo>
                    <a:pt x="486" y="2640"/>
                  </a:lnTo>
                  <a:lnTo>
                    <a:pt x="486" y="2634"/>
                  </a:lnTo>
                  <a:lnTo>
                    <a:pt x="492" y="2634"/>
                  </a:lnTo>
                  <a:lnTo>
                    <a:pt x="498" y="2640"/>
                  </a:lnTo>
                  <a:lnTo>
                    <a:pt x="504" y="2652"/>
                  </a:lnTo>
                  <a:lnTo>
                    <a:pt x="498" y="2658"/>
                  </a:lnTo>
                  <a:lnTo>
                    <a:pt x="498" y="2664"/>
                  </a:lnTo>
                  <a:lnTo>
                    <a:pt x="492" y="2664"/>
                  </a:lnTo>
                  <a:lnTo>
                    <a:pt x="480" y="2676"/>
                  </a:lnTo>
                  <a:lnTo>
                    <a:pt x="480" y="2682"/>
                  </a:lnTo>
                  <a:lnTo>
                    <a:pt x="486" y="2688"/>
                  </a:lnTo>
                  <a:lnTo>
                    <a:pt x="516" y="2688"/>
                  </a:lnTo>
                  <a:lnTo>
                    <a:pt x="516" y="2700"/>
                  </a:lnTo>
                  <a:lnTo>
                    <a:pt x="540" y="2724"/>
                  </a:lnTo>
                  <a:lnTo>
                    <a:pt x="552" y="2730"/>
                  </a:lnTo>
                  <a:lnTo>
                    <a:pt x="558" y="2736"/>
                  </a:lnTo>
                  <a:lnTo>
                    <a:pt x="558" y="2700"/>
                  </a:lnTo>
                  <a:lnTo>
                    <a:pt x="564" y="2700"/>
                  </a:lnTo>
                  <a:lnTo>
                    <a:pt x="570" y="2706"/>
                  </a:lnTo>
                  <a:lnTo>
                    <a:pt x="582" y="2712"/>
                  </a:lnTo>
                  <a:lnTo>
                    <a:pt x="600" y="2718"/>
                  </a:lnTo>
                  <a:lnTo>
                    <a:pt x="624" y="2742"/>
                  </a:lnTo>
                  <a:lnTo>
                    <a:pt x="618" y="2748"/>
                  </a:lnTo>
                  <a:lnTo>
                    <a:pt x="618" y="2754"/>
                  </a:lnTo>
                  <a:lnTo>
                    <a:pt x="612" y="2760"/>
                  </a:lnTo>
                  <a:lnTo>
                    <a:pt x="630" y="2766"/>
                  </a:lnTo>
                  <a:lnTo>
                    <a:pt x="630" y="2790"/>
                  </a:lnTo>
                  <a:lnTo>
                    <a:pt x="684" y="2790"/>
                  </a:lnTo>
                  <a:lnTo>
                    <a:pt x="696" y="2802"/>
                  </a:lnTo>
                  <a:lnTo>
                    <a:pt x="666" y="2802"/>
                  </a:lnTo>
                  <a:lnTo>
                    <a:pt x="654" y="2814"/>
                  </a:lnTo>
                  <a:lnTo>
                    <a:pt x="630" y="2814"/>
                  </a:lnTo>
                  <a:lnTo>
                    <a:pt x="618" y="2832"/>
                  </a:lnTo>
                  <a:lnTo>
                    <a:pt x="648" y="2832"/>
                  </a:lnTo>
                  <a:lnTo>
                    <a:pt x="636" y="2850"/>
                  </a:lnTo>
                  <a:lnTo>
                    <a:pt x="666" y="2844"/>
                  </a:lnTo>
                  <a:lnTo>
                    <a:pt x="666" y="2826"/>
                  </a:lnTo>
                  <a:lnTo>
                    <a:pt x="690" y="2838"/>
                  </a:lnTo>
                  <a:lnTo>
                    <a:pt x="696" y="2826"/>
                  </a:lnTo>
                  <a:lnTo>
                    <a:pt x="702" y="2820"/>
                  </a:lnTo>
                  <a:lnTo>
                    <a:pt x="714" y="2814"/>
                  </a:lnTo>
                  <a:lnTo>
                    <a:pt x="720" y="2808"/>
                  </a:lnTo>
                  <a:lnTo>
                    <a:pt x="732" y="2808"/>
                  </a:lnTo>
                  <a:lnTo>
                    <a:pt x="732" y="2820"/>
                  </a:lnTo>
                  <a:lnTo>
                    <a:pt x="726" y="2832"/>
                  </a:lnTo>
                  <a:lnTo>
                    <a:pt x="702" y="2856"/>
                  </a:lnTo>
                  <a:lnTo>
                    <a:pt x="696" y="2850"/>
                  </a:lnTo>
                  <a:lnTo>
                    <a:pt x="678" y="2850"/>
                  </a:lnTo>
                  <a:lnTo>
                    <a:pt x="678" y="2868"/>
                  </a:lnTo>
                  <a:lnTo>
                    <a:pt x="642" y="2868"/>
                  </a:lnTo>
                  <a:lnTo>
                    <a:pt x="630" y="2880"/>
                  </a:lnTo>
                  <a:lnTo>
                    <a:pt x="642" y="2886"/>
                  </a:lnTo>
                  <a:lnTo>
                    <a:pt x="648" y="2916"/>
                  </a:lnTo>
                  <a:lnTo>
                    <a:pt x="678" y="2898"/>
                  </a:lnTo>
                  <a:lnTo>
                    <a:pt x="684" y="2910"/>
                  </a:lnTo>
                  <a:lnTo>
                    <a:pt x="684" y="2916"/>
                  </a:lnTo>
                  <a:lnTo>
                    <a:pt x="690" y="2916"/>
                  </a:lnTo>
                  <a:lnTo>
                    <a:pt x="696" y="2910"/>
                  </a:lnTo>
                  <a:lnTo>
                    <a:pt x="702" y="2898"/>
                  </a:lnTo>
                  <a:lnTo>
                    <a:pt x="702" y="2892"/>
                  </a:lnTo>
                  <a:lnTo>
                    <a:pt x="708" y="2880"/>
                  </a:lnTo>
                  <a:lnTo>
                    <a:pt x="714" y="287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4" name="Google Shape;274;p7"/>
            <p:cNvSpPr/>
            <p:nvPr/>
          </p:nvSpPr>
          <p:spPr>
            <a:xfrm>
              <a:off x="6202363" y="1922463"/>
              <a:ext cx="1485900" cy="1147763"/>
            </a:xfrm>
            <a:custGeom>
              <a:rect b="b" l="l" r="r" t="t"/>
              <a:pathLst>
                <a:path extrusionOk="0" h="2826" w="3660">
                  <a:moveTo>
                    <a:pt x="2862" y="2688"/>
                  </a:moveTo>
                  <a:lnTo>
                    <a:pt x="2850" y="2682"/>
                  </a:lnTo>
                  <a:lnTo>
                    <a:pt x="2772" y="2682"/>
                  </a:lnTo>
                  <a:lnTo>
                    <a:pt x="2766" y="2700"/>
                  </a:lnTo>
                  <a:lnTo>
                    <a:pt x="2748" y="2694"/>
                  </a:lnTo>
                  <a:lnTo>
                    <a:pt x="2736" y="2718"/>
                  </a:lnTo>
                  <a:lnTo>
                    <a:pt x="2730" y="2724"/>
                  </a:lnTo>
                  <a:lnTo>
                    <a:pt x="2712" y="2760"/>
                  </a:lnTo>
                  <a:lnTo>
                    <a:pt x="2718" y="2772"/>
                  </a:lnTo>
                  <a:lnTo>
                    <a:pt x="2724" y="2790"/>
                  </a:lnTo>
                  <a:lnTo>
                    <a:pt x="2754" y="2820"/>
                  </a:lnTo>
                  <a:lnTo>
                    <a:pt x="2766" y="2826"/>
                  </a:lnTo>
                  <a:lnTo>
                    <a:pt x="2772" y="2826"/>
                  </a:lnTo>
                  <a:lnTo>
                    <a:pt x="2802" y="2820"/>
                  </a:lnTo>
                  <a:lnTo>
                    <a:pt x="2820" y="2820"/>
                  </a:lnTo>
                  <a:lnTo>
                    <a:pt x="2844" y="2808"/>
                  </a:lnTo>
                  <a:lnTo>
                    <a:pt x="2850" y="2802"/>
                  </a:lnTo>
                  <a:lnTo>
                    <a:pt x="2850" y="2754"/>
                  </a:lnTo>
                  <a:lnTo>
                    <a:pt x="2856" y="2742"/>
                  </a:lnTo>
                  <a:lnTo>
                    <a:pt x="2862" y="2736"/>
                  </a:lnTo>
                  <a:lnTo>
                    <a:pt x="2868" y="2724"/>
                  </a:lnTo>
                  <a:lnTo>
                    <a:pt x="2868" y="2700"/>
                  </a:lnTo>
                  <a:lnTo>
                    <a:pt x="2862" y="2688"/>
                  </a:lnTo>
                  <a:close/>
                  <a:moveTo>
                    <a:pt x="3660" y="624"/>
                  </a:moveTo>
                  <a:lnTo>
                    <a:pt x="3654" y="600"/>
                  </a:lnTo>
                  <a:lnTo>
                    <a:pt x="3660" y="570"/>
                  </a:lnTo>
                  <a:lnTo>
                    <a:pt x="3642" y="564"/>
                  </a:lnTo>
                  <a:lnTo>
                    <a:pt x="3642" y="540"/>
                  </a:lnTo>
                  <a:lnTo>
                    <a:pt x="3630" y="528"/>
                  </a:lnTo>
                  <a:lnTo>
                    <a:pt x="3630" y="510"/>
                  </a:lnTo>
                  <a:lnTo>
                    <a:pt x="3618" y="492"/>
                  </a:lnTo>
                  <a:lnTo>
                    <a:pt x="3636" y="486"/>
                  </a:lnTo>
                  <a:lnTo>
                    <a:pt x="3636" y="456"/>
                  </a:lnTo>
                  <a:lnTo>
                    <a:pt x="3612" y="444"/>
                  </a:lnTo>
                  <a:lnTo>
                    <a:pt x="3612" y="426"/>
                  </a:lnTo>
                  <a:lnTo>
                    <a:pt x="3606" y="414"/>
                  </a:lnTo>
                  <a:lnTo>
                    <a:pt x="3594" y="408"/>
                  </a:lnTo>
                  <a:lnTo>
                    <a:pt x="3552" y="408"/>
                  </a:lnTo>
                  <a:lnTo>
                    <a:pt x="3546" y="432"/>
                  </a:lnTo>
                  <a:lnTo>
                    <a:pt x="3516" y="432"/>
                  </a:lnTo>
                  <a:lnTo>
                    <a:pt x="3504" y="438"/>
                  </a:lnTo>
                  <a:lnTo>
                    <a:pt x="3498" y="438"/>
                  </a:lnTo>
                  <a:lnTo>
                    <a:pt x="3492" y="444"/>
                  </a:lnTo>
                  <a:lnTo>
                    <a:pt x="3492" y="462"/>
                  </a:lnTo>
                  <a:lnTo>
                    <a:pt x="3462" y="456"/>
                  </a:lnTo>
                  <a:lnTo>
                    <a:pt x="3462" y="468"/>
                  </a:lnTo>
                  <a:lnTo>
                    <a:pt x="3444" y="468"/>
                  </a:lnTo>
                  <a:lnTo>
                    <a:pt x="3432" y="456"/>
                  </a:lnTo>
                  <a:lnTo>
                    <a:pt x="3408" y="462"/>
                  </a:lnTo>
                  <a:lnTo>
                    <a:pt x="3366" y="432"/>
                  </a:lnTo>
                  <a:lnTo>
                    <a:pt x="3366" y="420"/>
                  </a:lnTo>
                  <a:lnTo>
                    <a:pt x="3360" y="408"/>
                  </a:lnTo>
                  <a:lnTo>
                    <a:pt x="3360" y="402"/>
                  </a:lnTo>
                  <a:lnTo>
                    <a:pt x="3354" y="396"/>
                  </a:lnTo>
                  <a:lnTo>
                    <a:pt x="3336" y="396"/>
                  </a:lnTo>
                  <a:lnTo>
                    <a:pt x="3318" y="366"/>
                  </a:lnTo>
                  <a:lnTo>
                    <a:pt x="3276" y="366"/>
                  </a:lnTo>
                  <a:lnTo>
                    <a:pt x="3258" y="348"/>
                  </a:lnTo>
                  <a:lnTo>
                    <a:pt x="3246" y="342"/>
                  </a:lnTo>
                  <a:lnTo>
                    <a:pt x="3228" y="324"/>
                  </a:lnTo>
                  <a:lnTo>
                    <a:pt x="3216" y="324"/>
                  </a:lnTo>
                  <a:lnTo>
                    <a:pt x="3204" y="336"/>
                  </a:lnTo>
                  <a:lnTo>
                    <a:pt x="3192" y="330"/>
                  </a:lnTo>
                  <a:lnTo>
                    <a:pt x="3186" y="324"/>
                  </a:lnTo>
                  <a:lnTo>
                    <a:pt x="3174" y="318"/>
                  </a:lnTo>
                  <a:lnTo>
                    <a:pt x="3126" y="318"/>
                  </a:lnTo>
                  <a:lnTo>
                    <a:pt x="3114" y="312"/>
                  </a:lnTo>
                  <a:lnTo>
                    <a:pt x="3108" y="306"/>
                  </a:lnTo>
                  <a:lnTo>
                    <a:pt x="3084" y="294"/>
                  </a:lnTo>
                  <a:lnTo>
                    <a:pt x="3078" y="288"/>
                  </a:lnTo>
                  <a:lnTo>
                    <a:pt x="3072" y="288"/>
                  </a:lnTo>
                  <a:lnTo>
                    <a:pt x="3066" y="264"/>
                  </a:lnTo>
                  <a:lnTo>
                    <a:pt x="3054" y="264"/>
                  </a:lnTo>
                  <a:lnTo>
                    <a:pt x="3048" y="252"/>
                  </a:lnTo>
                  <a:lnTo>
                    <a:pt x="3030" y="234"/>
                  </a:lnTo>
                  <a:lnTo>
                    <a:pt x="3024" y="222"/>
                  </a:lnTo>
                  <a:lnTo>
                    <a:pt x="2976" y="198"/>
                  </a:lnTo>
                  <a:lnTo>
                    <a:pt x="2964" y="198"/>
                  </a:lnTo>
                  <a:lnTo>
                    <a:pt x="2952" y="168"/>
                  </a:lnTo>
                  <a:lnTo>
                    <a:pt x="2904" y="144"/>
                  </a:lnTo>
                  <a:lnTo>
                    <a:pt x="2898" y="114"/>
                  </a:lnTo>
                  <a:lnTo>
                    <a:pt x="2892" y="114"/>
                  </a:lnTo>
                  <a:lnTo>
                    <a:pt x="2886" y="108"/>
                  </a:lnTo>
                  <a:lnTo>
                    <a:pt x="2874" y="108"/>
                  </a:lnTo>
                  <a:lnTo>
                    <a:pt x="2862" y="96"/>
                  </a:lnTo>
                  <a:lnTo>
                    <a:pt x="2850" y="90"/>
                  </a:lnTo>
                  <a:lnTo>
                    <a:pt x="2838" y="78"/>
                  </a:lnTo>
                  <a:lnTo>
                    <a:pt x="2832" y="78"/>
                  </a:lnTo>
                  <a:lnTo>
                    <a:pt x="2832" y="66"/>
                  </a:lnTo>
                  <a:lnTo>
                    <a:pt x="2820" y="60"/>
                  </a:lnTo>
                  <a:lnTo>
                    <a:pt x="2814" y="54"/>
                  </a:lnTo>
                  <a:lnTo>
                    <a:pt x="2802" y="48"/>
                  </a:lnTo>
                  <a:lnTo>
                    <a:pt x="2796" y="42"/>
                  </a:lnTo>
                  <a:lnTo>
                    <a:pt x="2724" y="42"/>
                  </a:lnTo>
                  <a:lnTo>
                    <a:pt x="2688" y="18"/>
                  </a:lnTo>
                  <a:lnTo>
                    <a:pt x="2652" y="0"/>
                  </a:lnTo>
                  <a:lnTo>
                    <a:pt x="2598" y="12"/>
                  </a:lnTo>
                  <a:lnTo>
                    <a:pt x="2556" y="6"/>
                  </a:lnTo>
                  <a:lnTo>
                    <a:pt x="2550" y="18"/>
                  </a:lnTo>
                  <a:lnTo>
                    <a:pt x="2514" y="24"/>
                  </a:lnTo>
                  <a:lnTo>
                    <a:pt x="2472" y="66"/>
                  </a:lnTo>
                  <a:lnTo>
                    <a:pt x="2466" y="66"/>
                  </a:lnTo>
                  <a:lnTo>
                    <a:pt x="2466" y="78"/>
                  </a:lnTo>
                  <a:lnTo>
                    <a:pt x="2472" y="78"/>
                  </a:lnTo>
                  <a:lnTo>
                    <a:pt x="2490" y="84"/>
                  </a:lnTo>
                  <a:lnTo>
                    <a:pt x="2502" y="84"/>
                  </a:lnTo>
                  <a:lnTo>
                    <a:pt x="2508" y="90"/>
                  </a:lnTo>
                  <a:lnTo>
                    <a:pt x="2520" y="90"/>
                  </a:lnTo>
                  <a:lnTo>
                    <a:pt x="2532" y="102"/>
                  </a:lnTo>
                  <a:lnTo>
                    <a:pt x="2544" y="108"/>
                  </a:lnTo>
                  <a:lnTo>
                    <a:pt x="2550" y="114"/>
                  </a:lnTo>
                  <a:lnTo>
                    <a:pt x="2550" y="126"/>
                  </a:lnTo>
                  <a:lnTo>
                    <a:pt x="2532" y="144"/>
                  </a:lnTo>
                  <a:lnTo>
                    <a:pt x="2532" y="216"/>
                  </a:lnTo>
                  <a:lnTo>
                    <a:pt x="2538" y="258"/>
                  </a:lnTo>
                  <a:lnTo>
                    <a:pt x="2544" y="264"/>
                  </a:lnTo>
                  <a:lnTo>
                    <a:pt x="2556" y="264"/>
                  </a:lnTo>
                  <a:lnTo>
                    <a:pt x="2556" y="276"/>
                  </a:lnTo>
                  <a:lnTo>
                    <a:pt x="2550" y="282"/>
                  </a:lnTo>
                  <a:lnTo>
                    <a:pt x="2538" y="288"/>
                  </a:lnTo>
                  <a:lnTo>
                    <a:pt x="2514" y="288"/>
                  </a:lnTo>
                  <a:lnTo>
                    <a:pt x="2514" y="300"/>
                  </a:lnTo>
                  <a:lnTo>
                    <a:pt x="2496" y="318"/>
                  </a:lnTo>
                  <a:lnTo>
                    <a:pt x="2484" y="318"/>
                  </a:lnTo>
                  <a:lnTo>
                    <a:pt x="2478" y="312"/>
                  </a:lnTo>
                  <a:lnTo>
                    <a:pt x="2442" y="312"/>
                  </a:lnTo>
                  <a:lnTo>
                    <a:pt x="2406" y="288"/>
                  </a:lnTo>
                  <a:lnTo>
                    <a:pt x="2406" y="372"/>
                  </a:lnTo>
                  <a:lnTo>
                    <a:pt x="2412" y="384"/>
                  </a:lnTo>
                  <a:lnTo>
                    <a:pt x="2418" y="408"/>
                  </a:lnTo>
                  <a:lnTo>
                    <a:pt x="2424" y="420"/>
                  </a:lnTo>
                  <a:lnTo>
                    <a:pt x="2418" y="420"/>
                  </a:lnTo>
                  <a:lnTo>
                    <a:pt x="2418" y="438"/>
                  </a:lnTo>
                  <a:lnTo>
                    <a:pt x="2424" y="450"/>
                  </a:lnTo>
                  <a:lnTo>
                    <a:pt x="2436" y="456"/>
                  </a:lnTo>
                  <a:lnTo>
                    <a:pt x="2442" y="462"/>
                  </a:lnTo>
                  <a:lnTo>
                    <a:pt x="2460" y="462"/>
                  </a:lnTo>
                  <a:lnTo>
                    <a:pt x="2460" y="456"/>
                  </a:lnTo>
                  <a:lnTo>
                    <a:pt x="2454" y="456"/>
                  </a:lnTo>
                  <a:lnTo>
                    <a:pt x="2460" y="450"/>
                  </a:lnTo>
                  <a:lnTo>
                    <a:pt x="2514" y="450"/>
                  </a:lnTo>
                  <a:lnTo>
                    <a:pt x="2526" y="462"/>
                  </a:lnTo>
                  <a:lnTo>
                    <a:pt x="2538" y="468"/>
                  </a:lnTo>
                  <a:lnTo>
                    <a:pt x="2544" y="468"/>
                  </a:lnTo>
                  <a:lnTo>
                    <a:pt x="2550" y="462"/>
                  </a:lnTo>
                  <a:lnTo>
                    <a:pt x="2550" y="438"/>
                  </a:lnTo>
                  <a:lnTo>
                    <a:pt x="2616" y="438"/>
                  </a:lnTo>
                  <a:lnTo>
                    <a:pt x="2616" y="450"/>
                  </a:lnTo>
                  <a:lnTo>
                    <a:pt x="2622" y="456"/>
                  </a:lnTo>
                  <a:lnTo>
                    <a:pt x="2634" y="462"/>
                  </a:lnTo>
                  <a:lnTo>
                    <a:pt x="2652" y="462"/>
                  </a:lnTo>
                  <a:lnTo>
                    <a:pt x="2658" y="468"/>
                  </a:lnTo>
                  <a:lnTo>
                    <a:pt x="2670" y="474"/>
                  </a:lnTo>
                  <a:lnTo>
                    <a:pt x="2682" y="486"/>
                  </a:lnTo>
                  <a:lnTo>
                    <a:pt x="2706" y="498"/>
                  </a:lnTo>
                  <a:lnTo>
                    <a:pt x="2718" y="498"/>
                  </a:lnTo>
                  <a:lnTo>
                    <a:pt x="2724" y="510"/>
                  </a:lnTo>
                  <a:lnTo>
                    <a:pt x="2748" y="534"/>
                  </a:lnTo>
                  <a:lnTo>
                    <a:pt x="2748" y="540"/>
                  </a:lnTo>
                  <a:lnTo>
                    <a:pt x="2742" y="546"/>
                  </a:lnTo>
                  <a:lnTo>
                    <a:pt x="2706" y="546"/>
                  </a:lnTo>
                  <a:lnTo>
                    <a:pt x="2700" y="540"/>
                  </a:lnTo>
                  <a:lnTo>
                    <a:pt x="2688" y="534"/>
                  </a:lnTo>
                  <a:lnTo>
                    <a:pt x="2658" y="534"/>
                  </a:lnTo>
                  <a:lnTo>
                    <a:pt x="2652" y="540"/>
                  </a:lnTo>
                  <a:lnTo>
                    <a:pt x="2646" y="540"/>
                  </a:lnTo>
                  <a:lnTo>
                    <a:pt x="2628" y="558"/>
                  </a:lnTo>
                  <a:lnTo>
                    <a:pt x="2598" y="552"/>
                  </a:lnTo>
                  <a:lnTo>
                    <a:pt x="2598" y="570"/>
                  </a:lnTo>
                  <a:lnTo>
                    <a:pt x="2586" y="570"/>
                  </a:lnTo>
                  <a:lnTo>
                    <a:pt x="2550" y="588"/>
                  </a:lnTo>
                  <a:lnTo>
                    <a:pt x="2544" y="594"/>
                  </a:lnTo>
                  <a:lnTo>
                    <a:pt x="2550" y="606"/>
                  </a:lnTo>
                  <a:lnTo>
                    <a:pt x="2562" y="618"/>
                  </a:lnTo>
                  <a:lnTo>
                    <a:pt x="2538" y="642"/>
                  </a:lnTo>
                  <a:lnTo>
                    <a:pt x="2466" y="642"/>
                  </a:lnTo>
                  <a:lnTo>
                    <a:pt x="2466" y="666"/>
                  </a:lnTo>
                  <a:lnTo>
                    <a:pt x="2460" y="672"/>
                  </a:lnTo>
                  <a:lnTo>
                    <a:pt x="2454" y="684"/>
                  </a:lnTo>
                  <a:lnTo>
                    <a:pt x="2442" y="690"/>
                  </a:lnTo>
                  <a:lnTo>
                    <a:pt x="2424" y="690"/>
                  </a:lnTo>
                  <a:lnTo>
                    <a:pt x="2412" y="696"/>
                  </a:lnTo>
                  <a:lnTo>
                    <a:pt x="2388" y="696"/>
                  </a:lnTo>
                  <a:lnTo>
                    <a:pt x="2376" y="690"/>
                  </a:lnTo>
                  <a:lnTo>
                    <a:pt x="2370" y="684"/>
                  </a:lnTo>
                  <a:lnTo>
                    <a:pt x="2358" y="678"/>
                  </a:lnTo>
                  <a:lnTo>
                    <a:pt x="2352" y="672"/>
                  </a:lnTo>
                  <a:lnTo>
                    <a:pt x="2346" y="672"/>
                  </a:lnTo>
                  <a:lnTo>
                    <a:pt x="2340" y="666"/>
                  </a:lnTo>
                  <a:lnTo>
                    <a:pt x="2316" y="666"/>
                  </a:lnTo>
                  <a:lnTo>
                    <a:pt x="2304" y="672"/>
                  </a:lnTo>
                  <a:lnTo>
                    <a:pt x="2304" y="684"/>
                  </a:lnTo>
                  <a:lnTo>
                    <a:pt x="2298" y="696"/>
                  </a:lnTo>
                  <a:lnTo>
                    <a:pt x="2298" y="708"/>
                  </a:lnTo>
                  <a:lnTo>
                    <a:pt x="2304" y="720"/>
                  </a:lnTo>
                  <a:lnTo>
                    <a:pt x="2322" y="738"/>
                  </a:lnTo>
                  <a:lnTo>
                    <a:pt x="2334" y="744"/>
                  </a:lnTo>
                  <a:lnTo>
                    <a:pt x="2352" y="762"/>
                  </a:lnTo>
                  <a:lnTo>
                    <a:pt x="2364" y="768"/>
                  </a:lnTo>
                  <a:lnTo>
                    <a:pt x="2364" y="774"/>
                  </a:lnTo>
                  <a:lnTo>
                    <a:pt x="2358" y="780"/>
                  </a:lnTo>
                  <a:lnTo>
                    <a:pt x="2352" y="792"/>
                  </a:lnTo>
                  <a:lnTo>
                    <a:pt x="2340" y="804"/>
                  </a:lnTo>
                  <a:lnTo>
                    <a:pt x="2316" y="804"/>
                  </a:lnTo>
                  <a:lnTo>
                    <a:pt x="2316" y="810"/>
                  </a:lnTo>
                  <a:lnTo>
                    <a:pt x="2310" y="822"/>
                  </a:lnTo>
                  <a:lnTo>
                    <a:pt x="2310" y="828"/>
                  </a:lnTo>
                  <a:lnTo>
                    <a:pt x="2298" y="852"/>
                  </a:lnTo>
                  <a:lnTo>
                    <a:pt x="2286" y="858"/>
                  </a:lnTo>
                  <a:lnTo>
                    <a:pt x="2262" y="858"/>
                  </a:lnTo>
                  <a:lnTo>
                    <a:pt x="2244" y="882"/>
                  </a:lnTo>
                  <a:lnTo>
                    <a:pt x="2088" y="882"/>
                  </a:lnTo>
                  <a:lnTo>
                    <a:pt x="2070" y="894"/>
                  </a:lnTo>
                  <a:lnTo>
                    <a:pt x="2010" y="930"/>
                  </a:lnTo>
                  <a:lnTo>
                    <a:pt x="1992" y="942"/>
                  </a:lnTo>
                  <a:lnTo>
                    <a:pt x="1986" y="948"/>
                  </a:lnTo>
                  <a:lnTo>
                    <a:pt x="1968" y="948"/>
                  </a:lnTo>
                  <a:lnTo>
                    <a:pt x="1962" y="942"/>
                  </a:lnTo>
                  <a:lnTo>
                    <a:pt x="1956" y="942"/>
                  </a:lnTo>
                  <a:lnTo>
                    <a:pt x="1950" y="930"/>
                  </a:lnTo>
                  <a:lnTo>
                    <a:pt x="1950" y="924"/>
                  </a:lnTo>
                  <a:lnTo>
                    <a:pt x="1938" y="924"/>
                  </a:lnTo>
                  <a:lnTo>
                    <a:pt x="1926" y="930"/>
                  </a:lnTo>
                  <a:lnTo>
                    <a:pt x="1914" y="930"/>
                  </a:lnTo>
                  <a:lnTo>
                    <a:pt x="1908" y="936"/>
                  </a:lnTo>
                  <a:lnTo>
                    <a:pt x="1896" y="936"/>
                  </a:lnTo>
                  <a:lnTo>
                    <a:pt x="1890" y="930"/>
                  </a:lnTo>
                  <a:lnTo>
                    <a:pt x="1866" y="918"/>
                  </a:lnTo>
                  <a:lnTo>
                    <a:pt x="1848" y="912"/>
                  </a:lnTo>
                  <a:lnTo>
                    <a:pt x="1800" y="912"/>
                  </a:lnTo>
                  <a:lnTo>
                    <a:pt x="1776" y="906"/>
                  </a:lnTo>
                  <a:lnTo>
                    <a:pt x="1764" y="900"/>
                  </a:lnTo>
                  <a:lnTo>
                    <a:pt x="1758" y="888"/>
                  </a:lnTo>
                  <a:lnTo>
                    <a:pt x="1740" y="870"/>
                  </a:lnTo>
                  <a:lnTo>
                    <a:pt x="1728" y="870"/>
                  </a:lnTo>
                  <a:lnTo>
                    <a:pt x="1710" y="864"/>
                  </a:lnTo>
                  <a:lnTo>
                    <a:pt x="1656" y="864"/>
                  </a:lnTo>
                  <a:lnTo>
                    <a:pt x="1650" y="858"/>
                  </a:lnTo>
                  <a:lnTo>
                    <a:pt x="1644" y="858"/>
                  </a:lnTo>
                  <a:lnTo>
                    <a:pt x="1632" y="852"/>
                  </a:lnTo>
                  <a:lnTo>
                    <a:pt x="1620" y="852"/>
                  </a:lnTo>
                  <a:lnTo>
                    <a:pt x="1614" y="858"/>
                  </a:lnTo>
                  <a:lnTo>
                    <a:pt x="1602" y="864"/>
                  </a:lnTo>
                  <a:lnTo>
                    <a:pt x="1596" y="870"/>
                  </a:lnTo>
                  <a:lnTo>
                    <a:pt x="1560" y="864"/>
                  </a:lnTo>
                  <a:lnTo>
                    <a:pt x="1512" y="864"/>
                  </a:lnTo>
                  <a:lnTo>
                    <a:pt x="1458" y="858"/>
                  </a:lnTo>
                  <a:lnTo>
                    <a:pt x="1398" y="864"/>
                  </a:lnTo>
                  <a:lnTo>
                    <a:pt x="1386" y="858"/>
                  </a:lnTo>
                  <a:lnTo>
                    <a:pt x="1380" y="846"/>
                  </a:lnTo>
                  <a:lnTo>
                    <a:pt x="1368" y="840"/>
                  </a:lnTo>
                  <a:lnTo>
                    <a:pt x="1338" y="810"/>
                  </a:lnTo>
                  <a:lnTo>
                    <a:pt x="1332" y="798"/>
                  </a:lnTo>
                  <a:lnTo>
                    <a:pt x="1290" y="756"/>
                  </a:lnTo>
                  <a:lnTo>
                    <a:pt x="1278" y="732"/>
                  </a:lnTo>
                  <a:lnTo>
                    <a:pt x="1242" y="732"/>
                  </a:lnTo>
                  <a:lnTo>
                    <a:pt x="1236" y="726"/>
                  </a:lnTo>
                  <a:lnTo>
                    <a:pt x="1224" y="726"/>
                  </a:lnTo>
                  <a:lnTo>
                    <a:pt x="1200" y="714"/>
                  </a:lnTo>
                  <a:lnTo>
                    <a:pt x="1194" y="714"/>
                  </a:lnTo>
                  <a:lnTo>
                    <a:pt x="1188" y="708"/>
                  </a:lnTo>
                  <a:lnTo>
                    <a:pt x="1182" y="708"/>
                  </a:lnTo>
                  <a:lnTo>
                    <a:pt x="1176" y="696"/>
                  </a:lnTo>
                  <a:lnTo>
                    <a:pt x="1164" y="690"/>
                  </a:lnTo>
                  <a:lnTo>
                    <a:pt x="1158" y="690"/>
                  </a:lnTo>
                  <a:lnTo>
                    <a:pt x="1146" y="684"/>
                  </a:lnTo>
                  <a:lnTo>
                    <a:pt x="1140" y="684"/>
                  </a:lnTo>
                  <a:lnTo>
                    <a:pt x="1134" y="678"/>
                  </a:lnTo>
                  <a:lnTo>
                    <a:pt x="1038" y="678"/>
                  </a:lnTo>
                  <a:lnTo>
                    <a:pt x="1014" y="672"/>
                  </a:lnTo>
                  <a:lnTo>
                    <a:pt x="996" y="666"/>
                  </a:lnTo>
                  <a:lnTo>
                    <a:pt x="990" y="666"/>
                  </a:lnTo>
                  <a:lnTo>
                    <a:pt x="978" y="660"/>
                  </a:lnTo>
                  <a:lnTo>
                    <a:pt x="966" y="660"/>
                  </a:lnTo>
                  <a:lnTo>
                    <a:pt x="954" y="654"/>
                  </a:lnTo>
                  <a:lnTo>
                    <a:pt x="948" y="648"/>
                  </a:lnTo>
                  <a:lnTo>
                    <a:pt x="942" y="636"/>
                  </a:lnTo>
                  <a:lnTo>
                    <a:pt x="936" y="618"/>
                  </a:lnTo>
                  <a:lnTo>
                    <a:pt x="936" y="606"/>
                  </a:lnTo>
                  <a:lnTo>
                    <a:pt x="948" y="594"/>
                  </a:lnTo>
                  <a:lnTo>
                    <a:pt x="948" y="588"/>
                  </a:lnTo>
                  <a:lnTo>
                    <a:pt x="942" y="582"/>
                  </a:lnTo>
                  <a:lnTo>
                    <a:pt x="936" y="570"/>
                  </a:lnTo>
                  <a:lnTo>
                    <a:pt x="930" y="564"/>
                  </a:lnTo>
                  <a:lnTo>
                    <a:pt x="930" y="552"/>
                  </a:lnTo>
                  <a:lnTo>
                    <a:pt x="924" y="540"/>
                  </a:lnTo>
                  <a:lnTo>
                    <a:pt x="912" y="528"/>
                  </a:lnTo>
                  <a:lnTo>
                    <a:pt x="888" y="510"/>
                  </a:lnTo>
                  <a:lnTo>
                    <a:pt x="876" y="492"/>
                  </a:lnTo>
                  <a:lnTo>
                    <a:pt x="870" y="480"/>
                  </a:lnTo>
                  <a:lnTo>
                    <a:pt x="852" y="462"/>
                  </a:lnTo>
                  <a:lnTo>
                    <a:pt x="834" y="456"/>
                  </a:lnTo>
                  <a:lnTo>
                    <a:pt x="822" y="450"/>
                  </a:lnTo>
                  <a:lnTo>
                    <a:pt x="810" y="450"/>
                  </a:lnTo>
                  <a:lnTo>
                    <a:pt x="804" y="444"/>
                  </a:lnTo>
                  <a:lnTo>
                    <a:pt x="786" y="432"/>
                  </a:lnTo>
                  <a:lnTo>
                    <a:pt x="750" y="444"/>
                  </a:lnTo>
                  <a:lnTo>
                    <a:pt x="726" y="420"/>
                  </a:lnTo>
                  <a:lnTo>
                    <a:pt x="720" y="408"/>
                  </a:lnTo>
                  <a:lnTo>
                    <a:pt x="708" y="408"/>
                  </a:lnTo>
                  <a:lnTo>
                    <a:pt x="696" y="402"/>
                  </a:lnTo>
                  <a:lnTo>
                    <a:pt x="684" y="402"/>
                  </a:lnTo>
                  <a:lnTo>
                    <a:pt x="672" y="396"/>
                  </a:lnTo>
                  <a:lnTo>
                    <a:pt x="672" y="378"/>
                  </a:lnTo>
                  <a:lnTo>
                    <a:pt x="648" y="378"/>
                  </a:lnTo>
                  <a:lnTo>
                    <a:pt x="654" y="372"/>
                  </a:lnTo>
                  <a:lnTo>
                    <a:pt x="654" y="360"/>
                  </a:lnTo>
                  <a:lnTo>
                    <a:pt x="648" y="354"/>
                  </a:lnTo>
                  <a:lnTo>
                    <a:pt x="612" y="354"/>
                  </a:lnTo>
                  <a:lnTo>
                    <a:pt x="600" y="348"/>
                  </a:lnTo>
                  <a:lnTo>
                    <a:pt x="582" y="348"/>
                  </a:lnTo>
                  <a:lnTo>
                    <a:pt x="576" y="354"/>
                  </a:lnTo>
                  <a:lnTo>
                    <a:pt x="576" y="360"/>
                  </a:lnTo>
                  <a:lnTo>
                    <a:pt x="594" y="378"/>
                  </a:lnTo>
                  <a:lnTo>
                    <a:pt x="594" y="390"/>
                  </a:lnTo>
                  <a:lnTo>
                    <a:pt x="588" y="396"/>
                  </a:lnTo>
                  <a:lnTo>
                    <a:pt x="546" y="396"/>
                  </a:lnTo>
                  <a:lnTo>
                    <a:pt x="534" y="408"/>
                  </a:lnTo>
                  <a:lnTo>
                    <a:pt x="534" y="426"/>
                  </a:lnTo>
                  <a:lnTo>
                    <a:pt x="546" y="450"/>
                  </a:lnTo>
                  <a:lnTo>
                    <a:pt x="558" y="462"/>
                  </a:lnTo>
                  <a:lnTo>
                    <a:pt x="570" y="486"/>
                  </a:lnTo>
                  <a:lnTo>
                    <a:pt x="570" y="504"/>
                  </a:lnTo>
                  <a:lnTo>
                    <a:pt x="564" y="510"/>
                  </a:lnTo>
                  <a:lnTo>
                    <a:pt x="546" y="510"/>
                  </a:lnTo>
                  <a:lnTo>
                    <a:pt x="528" y="528"/>
                  </a:lnTo>
                  <a:lnTo>
                    <a:pt x="516" y="516"/>
                  </a:lnTo>
                  <a:lnTo>
                    <a:pt x="468" y="516"/>
                  </a:lnTo>
                  <a:lnTo>
                    <a:pt x="444" y="504"/>
                  </a:lnTo>
                  <a:lnTo>
                    <a:pt x="432" y="504"/>
                  </a:lnTo>
                  <a:lnTo>
                    <a:pt x="420" y="498"/>
                  </a:lnTo>
                  <a:lnTo>
                    <a:pt x="408" y="498"/>
                  </a:lnTo>
                  <a:lnTo>
                    <a:pt x="408" y="636"/>
                  </a:lnTo>
                  <a:lnTo>
                    <a:pt x="414" y="636"/>
                  </a:lnTo>
                  <a:lnTo>
                    <a:pt x="420" y="642"/>
                  </a:lnTo>
                  <a:lnTo>
                    <a:pt x="426" y="642"/>
                  </a:lnTo>
                  <a:lnTo>
                    <a:pt x="432" y="648"/>
                  </a:lnTo>
                  <a:lnTo>
                    <a:pt x="432" y="660"/>
                  </a:lnTo>
                  <a:lnTo>
                    <a:pt x="426" y="666"/>
                  </a:lnTo>
                  <a:lnTo>
                    <a:pt x="420" y="666"/>
                  </a:lnTo>
                  <a:lnTo>
                    <a:pt x="408" y="654"/>
                  </a:lnTo>
                  <a:lnTo>
                    <a:pt x="390" y="666"/>
                  </a:lnTo>
                  <a:lnTo>
                    <a:pt x="384" y="660"/>
                  </a:lnTo>
                  <a:lnTo>
                    <a:pt x="378" y="648"/>
                  </a:lnTo>
                  <a:lnTo>
                    <a:pt x="372" y="642"/>
                  </a:lnTo>
                  <a:lnTo>
                    <a:pt x="360" y="642"/>
                  </a:lnTo>
                  <a:lnTo>
                    <a:pt x="324" y="660"/>
                  </a:lnTo>
                  <a:lnTo>
                    <a:pt x="312" y="660"/>
                  </a:lnTo>
                  <a:lnTo>
                    <a:pt x="300" y="666"/>
                  </a:lnTo>
                  <a:lnTo>
                    <a:pt x="288" y="666"/>
                  </a:lnTo>
                  <a:lnTo>
                    <a:pt x="276" y="672"/>
                  </a:lnTo>
                  <a:lnTo>
                    <a:pt x="270" y="678"/>
                  </a:lnTo>
                  <a:lnTo>
                    <a:pt x="270" y="684"/>
                  </a:lnTo>
                  <a:lnTo>
                    <a:pt x="276" y="690"/>
                  </a:lnTo>
                  <a:lnTo>
                    <a:pt x="288" y="696"/>
                  </a:lnTo>
                  <a:lnTo>
                    <a:pt x="306" y="696"/>
                  </a:lnTo>
                  <a:lnTo>
                    <a:pt x="306" y="726"/>
                  </a:lnTo>
                  <a:lnTo>
                    <a:pt x="318" y="750"/>
                  </a:lnTo>
                  <a:lnTo>
                    <a:pt x="360" y="792"/>
                  </a:lnTo>
                  <a:lnTo>
                    <a:pt x="366" y="804"/>
                  </a:lnTo>
                  <a:lnTo>
                    <a:pt x="378" y="810"/>
                  </a:lnTo>
                  <a:lnTo>
                    <a:pt x="378" y="822"/>
                  </a:lnTo>
                  <a:lnTo>
                    <a:pt x="360" y="822"/>
                  </a:lnTo>
                  <a:lnTo>
                    <a:pt x="354" y="828"/>
                  </a:lnTo>
                  <a:lnTo>
                    <a:pt x="354" y="834"/>
                  </a:lnTo>
                  <a:lnTo>
                    <a:pt x="372" y="852"/>
                  </a:lnTo>
                  <a:lnTo>
                    <a:pt x="348" y="852"/>
                  </a:lnTo>
                  <a:lnTo>
                    <a:pt x="348" y="864"/>
                  </a:lnTo>
                  <a:lnTo>
                    <a:pt x="354" y="870"/>
                  </a:lnTo>
                  <a:lnTo>
                    <a:pt x="354" y="882"/>
                  </a:lnTo>
                  <a:lnTo>
                    <a:pt x="372" y="900"/>
                  </a:lnTo>
                  <a:lnTo>
                    <a:pt x="372" y="912"/>
                  </a:lnTo>
                  <a:lnTo>
                    <a:pt x="366" y="918"/>
                  </a:lnTo>
                  <a:lnTo>
                    <a:pt x="342" y="918"/>
                  </a:lnTo>
                  <a:lnTo>
                    <a:pt x="294" y="936"/>
                  </a:lnTo>
                  <a:lnTo>
                    <a:pt x="282" y="948"/>
                  </a:lnTo>
                  <a:lnTo>
                    <a:pt x="270" y="954"/>
                  </a:lnTo>
                  <a:lnTo>
                    <a:pt x="264" y="960"/>
                  </a:lnTo>
                  <a:lnTo>
                    <a:pt x="264" y="978"/>
                  </a:lnTo>
                  <a:lnTo>
                    <a:pt x="258" y="990"/>
                  </a:lnTo>
                  <a:lnTo>
                    <a:pt x="252" y="996"/>
                  </a:lnTo>
                  <a:lnTo>
                    <a:pt x="234" y="996"/>
                  </a:lnTo>
                  <a:lnTo>
                    <a:pt x="216" y="990"/>
                  </a:lnTo>
                  <a:lnTo>
                    <a:pt x="186" y="990"/>
                  </a:lnTo>
                  <a:lnTo>
                    <a:pt x="168" y="1008"/>
                  </a:lnTo>
                  <a:lnTo>
                    <a:pt x="162" y="1020"/>
                  </a:lnTo>
                  <a:lnTo>
                    <a:pt x="162" y="1044"/>
                  </a:lnTo>
                  <a:lnTo>
                    <a:pt x="156" y="1050"/>
                  </a:lnTo>
                  <a:lnTo>
                    <a:pt x="126" y="1044"/>
                  </a:lnTo>
                  <a:lnTo>
                    <a:pt x="114" y="1050"/>
                  </a:lnTo>
                  <a:lnTo>
                    <a:pt x="108" y="1044"/>
                  </a:lnTo>
                  <a:lnTo>
                    <a:pt x="102" y="1032"/>
                  </a:lnTo>
                  <a:lnTo>
                    <a:pt x="96" y="1026"/>
                  </a:lnTo>
                  <a:lnTo>
                    <a:pt x="84" y="1026"/>
                  </a:lnTo>
                  <a:lnTo>
                    <a:pt x="72" y="1038"/>
                  </a:lnTo>
                  <a:lnTo>
                    <a:pt x="48" y="1038"/>
                  </a:lnTo>
                  <a:lnTo>
                    <a:pt x="48" y="1056"/>
                  </a:lnTo>
                  <a:lnTo>
                    <a:pt x="36" y="1062"/>
                  </a:lnTo>
                  <a:lnTo>
                    <a:pt x="30" y="1068"/>
                  </a:lnTo>
                  <a:lnTo>
                    <a:pt x="18" y="1068"/>
                  </a:lnTo>
                  <a:lnTo>
                    <a:pt x="6" y="1074"/>
                  </a:lnTo>
                  <a:lnTo>
                    <a:pt x="0" y="1080"/>
                  </a:lnTo>
                  <a:lnTo>
                    <a:pt x="0" y="1086"/>
                  </a:lnTo>
                  <a:lnTo>
                    <a:pt x="12" y="1092"/>
                  </a:lnTo>
                  <a:lnTo>
                    <a:pt x="18" y="1104"/>
                  </a:lnTo>
                  <a:lnTo>
                    <a:pt x="18" y="1116"/>
                  </a:lnTo>
                  <a:lnTo>
                    <a:pt x="0" y="1116"/>
                  </a:lnTo>
                  <a:lnTo>
                    <a:pt x="0" y="1140"/>
                  </a:lnTo>
                  <a:lnTo>
                    <a:pt x="18" y="1140"/>
                  </a:lnTo>
                  <a:lnTo>
                    <a:pt x="18" y="1152"/>
                  </a:lnTo>
                  <a:lnTo>
                    <a:pt x="12" y="1164"/>
                  </a:lnTo>
                  <a:lnTo>
                    <a:pt x="12" y="1176"/>
                  </a:lnTo>
                  <a:lnTo>
                    <a:pt x="24" y="1188"/>
                  </a:lnTo>
                  <a:lnTo>
                    <a:pt x="36" y="1188"/>
                  </a:lnTo>
                  <a:lnTo>
                    <a:pt x="42" y="1182"/>
                  </a:lnTo>
                  <a:lnTo>
                    <a:pt x="66" y="1182"/>
                  </a:lnTo>
                  <a:lnTo>
                    <a:pt x="78" y="1188"/>
                  </a:lnTo>
                  <a:lnTo>
                    <a:pt x="84" y="1188"/>
                  </a:lnTo>
                  <a:lnTo>
                    <a:pt x="96" y="1194"/>
                  </a:lnTo>
                  <a:lnTo>
                    <a:pt x="102" y="1200"/>
                  </a:lnTo>
                  <a:lnTo>
                    <a:pt x="102" y="1242"/>
                  </a:lnTo>
                  <a:lnTo>
                    <a:pt x="114" y="1266"/>
                  </a:lnTo>
                  <a:lnTo>
                    <a:pt x="120" y="1272"/>
                  </a:lnTo>
                  <a:lnTo>
                    <a:pt x="126" y="1272"/>
                  </a:lnTo>
                  <a:lnTo>
                    <a:pt x="138" y="1284"/>
                  </a:lnTo>
                  <a:lnTo>
                    <a:pt x="132" y="1290"/>
                  </a:lnTo>
                  <a:lnTo>
                    <a:pt x="102" y="1290"/>
                  </a:lnTo>
                  <a:lnTo>
                    <a:pt x="96" y="1296"/>
                  </a:lnTo>
                  <a:lnTo>
                    <a:pt x="96" y="1308"/>
                  </a:lnTo>
                  <a:lnTo>
                    <a:pt x="108" y="1314"/>
                  </a:lnTo>
                  <a:lnTo>
                    <a:pt x="114" y="1320"/>
                  </a:lnTo>
                  <a:lnTo>
                    <a:pt x="162" y="1320"/>
                  </a:lnTo>
                  <a:lnTo>
                    <a:pt x="168" y="1332"/>
                  </a:lnTo>
                  <a:lnTo>
                    <a:pt x="180" y="1332"/>
                  </a:lnTo>
                  <a:lnTo>
                    <a:pt x="192" y="1338"/>
                  </a:lnTo>
                  <a:lnTo>
                    <a:pt x="204" y="1350"/>
                  </a:lnTo>
                  <a:lnTo>
                    <a:pt x="216" y="1374"/>
                  </a:lnTo>
                  <a:lnTo>
                    <a:pt x="216" y="1398"/>
                  </a:lnTo>
                  <a:lnTo>
                    <a:pt x="252" y="1410"/>
                  </a:lnTo>
                  <a:lnTo>
                    <a:pt x="264" y="1404"/>
                  </a:lnTo>
                  <a:lnTo>
                    <a:pt x="264" y="1410"/>
                  </a:lnTo>
                  <a:lnTo>
                    <a:pt x="270" y="1416"/>
                  </a:lnTo>
                  <a:lnTo>
                    <a:pt x="276" y="1428"/>
                  </a:lnTo>
                  <a:lnTo>
                    <a:pt x="288" y="1434"/>
                  </a:lnTo>
                  <a:lnTo>
                    <a:pt x="366" y="1434"/>
                  </a:lnTo>
                  <a:lnTo>
                    <a:pt x="378" y="1428"/>
                  </a:lnTo>
                  <a:lnTo>
                    <a:pt x="384" y="1416"/>
                  </a:lnTo>
                  <a:lnTo>
                    <a:pt x="402" y="1410"/>
                  </a:lnTo>
                  <a:lnTo>
                    <a:pt x="426" y="1398"/>
                  </a:lnTo>
                  <a:lnTo>
                    <a:pt x="438" y="1398"/>
                  </a:lnTo>
                  <a:lnTo>
                    <a:pt x="456" y="1410"/>
                  </a:lnTo>
                  <a:lnTo>
                    <a:pt x="480" y="1434"/>
                  </a:lnTo>
                  <a:lnTo>
                    <a:pt x="522" y="1434"/>
                  </a:lnTo>
                  <a:lnTo>
                    <a:pt x="522" y="1494"/>
                  </a:lnTo>
                  <a:lnTo>
                    <a:pt x="516" y="1500"/>
                  </a:lnTo>
                  <a:lnTo>
                    <a:pt x="498" y="1500"/>
                  </a:lnTo>
                  <a:lnTo>
                    <a:pt x="498" y="1506"/>
                  </a:lnTo>
                  <a:lnTo>
                    <a:pt x="504" y="1512"/>
                  </a:lnTo>
                  <a:lnTo>
                    <a:pt x="504" y="1536"/>
                  </a:lnTo>
                  <a:lnTo>
                    <a:pt x="498" y="1548"/>
                  </a:lnTo>
                  <a:lnTo>
                    <a:pt x="486" y="1554"/>
                  </a:lnTo>
                  <a:lnTo>
                    <a:pt x="456" y="1554"/>
                  </a:lnTo>
                  <a:lnTo>
                    <a:pt x="474" y="1578"/>
                  </a:lnTo>
                  <a:lnTo>
                    <a:pt x="456" y="1584"/>
                  </a:lnTo>
                  <a:lnTo>
                    <a:pt x="456" y="1608"/>
                  </a:lnTo>
                  <a:lnTo>
                    <a:pt x="480" y="1620"/>
                  </a:lnTo>
                  <a:lnTo>
                    <a:pt x="492" y="1620"/>
                  </a:lnTo>
                  <a:lnTo>
                    <a:pt x="498" y="1626"/>
                  </a:lnTo>
                  <a:lnTo>
                    <a:pt x="504" y="1638"/>
                  </a:lnTo>
                  <a:lnTo>
                    <a:pt x="522" y="1656"/>
                  </a:lnTo>
                  <a:lnTo>
                    <a:pt x="522" y="1668"/>
                  </a:lnTo>
                  <a:lnTo>
                    <a:pt x="510" y="1674"/>
                  </a:lnTo>
                  <a:lnTo>
                    <a:pt x="504" y="1680"/>
                  </a:lnTo>
                  <a:lnTo>
                    <a:pt x="498" y="1680"/>
                  </a:lnTo>
                  <a:lnTo>
                    <a:pt x="486" y="1698"/>
                  </a:lnTo>
                  <a:lnTo>
                    <a:pt x="474" y="1686"/>
                  </a:lnTo>
                  <a:lnTo>
                    <a:pt x="474" y="1668"/>
                  </a:lnTo>
                  <a:lnTo>
                    <a:pt x="462" y="1668"/>
                  </a:lnTo>
                  <a:lnTo>
                    <a:pt x="456" y="1674"/>
                  </a:lnTo>
                  <a:lnTo>
                    <a:pt x="450" y="1674"/>
                  </a:lnTo>
                  <a:lnTo>
                    <a:pt x="450" y="1692"/>
                  </a:lnTo>
                  <a:lnTo>
                    <a:pt x="456" y="1698"/>
                  </a:lnTo>
                  <a:lnTo>
                    <a:pt x="462" y="1710"/>
                  </a:lnTo>
                  <a:lnTo>
                    <a:pt x="474" y="1722"/>
                  </a:lnTo>
                  <a:lnTo>
                    <a:pt x="480" y="1722"/>
                  </a:lnTo>
                  <a:lnTo>
                    <a:pt x="480" y="1734"/>
                  </a:lnTo>
                  <a:lnTo>
                    <a:pt x="474" y="1740"/>
                  </a:lnTo>
                  <a:lnTo>
                    <a:pt x="474" y="1758"/>
                  </a:lnTo>
                  <a:lnTo>
                    <a:pt x="480" y="1764"/>
                  </a:lnTo>
                  <a:lnTo>
                    <a:pt x="510" y="1764"/>
                  </a:lnTo>
                  <a:lnTo>
                    <a:pt x="516" y="1776"/>
                  </a:lnTo>
                  <a:lnTo>
                    <a:pt x="528" y="1788"/>
                  </a:lnTo>
                  <a:lnTo>
                    <a:pt x="540" y="1794"/>
                  </a:lnTo>
                  <a:lnTo>
                    <a:pt x="552" y="1794"/>
                  </a:lnTo>
                  <a:lnTo>
                    <a:pt x="558" y="1800"/>
                  </a:lnTo>
                  <a:lnTo>
                    <a:pt x="564" y="1800"/>
                  </a:lnTo>
                  <a:lnTo>
                    <a:pt x="582" y="1818"/>
                  </a:lnTo>
                  <a:lnTo>
                    <a:pt x="600" y="1812"/>
                  </a:lnTo>
                  <a:lnTo>
                    <a:pt x="600" y="1830"/>
                  </a:lnTo>
                  <a:lnTo>
                    <a:pt x="612" y="1836"/>
                  </a:lnTo>
                  <a:lnTo>
                    <a:pt x="624" y="1836"/>
                  </a:lnTo>
                  <a:lnTo>
                    <a:pt x="666" y="1872"/>
                  </a:lnTo>
                  <a:lnTo>
                    <a:pt x="690" y="1854"/>
                  </a:lnTo>
                  <a:lnTo>
                    <a:pt x="696" y="1848"/>
                  </a:lnTo>
                  <a:lnTo>
                    <a:pt x="708" y="1842"/>
                  </a:lnTo>
                  <a:lnTo>
                    <a:pt x="720" y="1842"/>
                  </a:lnTo>
                  <a:lnTo>
                    <a:pt x="732" y="1848"/>
                  </a:lnTo>
                  <a:lnTo>
                    <a:pt x="744" y="1860"/>
                  </a:lnTo>
                  <a:lnTo>
                    <a:pt x="750" y="1872"/>
                  </a:lnTo>
                  <a:lnTo>
                    <a:pt x="762" y="1878"/>
                  </a:lnTo>
                  <a:lnTo>
                    <a:pt x="780" y="1896"/>
                  </a:lnTo>
                  <a:lnTo>
                    <a:pt x="822" y="1902"/>
                  </a:lnTo>
                  <a:lnTo>
                    <a:pt x="828" y="1914"/>
                  </a:lnTo>
                  <a:lnTo>
                    <a:pt x="834" y="1920"/>
                  </a:lnTo>
                  <a:lnTo>
                    <a:pt x="840" y="1932"/>
                  </a:lnTo>
                  <a:lnTo>
                    <a:pt x="846" y="1938"/>
                  </a:lnTo>
                  <a:lnTo>
                    <a:pt x="846" y="1950"/>
                  </a:lnTo>
                  <a:lnTo>
                    <a:pt x="858" y="1950"/>
                  </a:lnTo>
                  <a:lnTo>
                    <a:pt x="858" y="1944"/>
                  </a:lnTo>
                  <a:lnTo>
                    <a:pt x="864" y="1938"/>
                  </a:lnTo>
                  <a:lnTo>
                    <a:pt x="870" y="1926"/>
                  </a:lnTo>
                  <a:lnTo>
                    <a:pt x="882" y="1926"/>
                  </a:lnTo>
                  <a:lnTo>
                    <a:pt x="888" y="1932"/>
                  </a:lnTo>
                  <a:lnTo>
                    <a:pt x="894" y="1944"/>
                  </a:lnTo>
                  <a:lnTo>
                    <a:pt x="894" y="1962"/>
                  </a:lnTo>
                  <a:lnTo>
                    <a:pt x="924" y="1992"/>
                  </a:lnTo>
                  <a:lnTo>
                    <a:pt x="936" y="1998"/>
                  </a:lnTo>
                  <a:lnTo>
                    <a:pt x="942" y="1992"/>
                  </a:lnTo>
                  <a:lnTo>
                    <a:pt x="954" y="1986"/>
                  </a:lnTo>
                  <a:lnTo>
                    <a:pt x="960" y="1986"/>
                  </a:lnTo>
                  <a:lnTo>
                    <a:pt x="966" y="1992"/>
                  </a:lnTo>
                  <a:lnTo>
                    <a:pt x="966" y="1998"/>
                  </a:lnTo>
                  <a:lnTo>
                    <a:pt x="960" y="2004"/>
                  </a:lnTo>
                  <a:lnTo>
                    <a:pt x="960" y="2010"/>
                  </a:lnTo>
                  <a:lnTo>
                    <a:pt x="966" y="2010"/>
                  </a:lnTo>
                  <a:lnTo>
                    <a:pt x="972" y="2016"/>
                  </a:lnTo>
                  <a:lnTo>
                    <a:pt x="990" y="2022"/>
                  </a:lnTo>
                  <a:lnTo>
                    <a:pt x="1002" y="2022"/>
                  </a:lnTo>
                  <a:lnTo>
                    <a:pt x="1008" y="2016"/>
                  </a:lnTo>
                  <a:lnTo>
                    <a:pt x="1014" y="2016"/>
                  </a:lnTo>
                  <a:lnTo>
                    <a:pt x="1014" y="2034"/>
                  </a:lnTo>
                  <a:lnTo>
                    <a:pt x="1020" y="2040"/>
                  </a:lnTo>
                  <a:lnTo>
                    <a:pt x="1032" y="2040"/>
                  </a:lnTo>
                  <a:lnTo>
                    <a:pt x="1044" y="2028"/>
                  </a:lnTo>
                  <a:lnTo>
                    <a:pt x="1044" y="2022"/>
                  </a:lnTo>
                  <a:lnTo>
                    <a:pt x="1044" y="2034"/>
                  </a:lnTo>
                  <a:lnTo>
                    <a:pt x="1050" y="2040"/>
                  </a:lnTo>
                  <a:lnTo>
                    <a:pt x="1068" y="2040"/>
                  </a:lnTo>
                  <a:lnTo>
                    <a:pt x="1074" y="2034"/>
                  </a:lnTo>
                  <a:lnTo>
                    <a:pt x="1074" y="2028"/>
                  </a:lnTo>
                  <a:lnTo>
                    <a:pt x="1086" y="2034"/>
                  </a:lnTo>
                  <a:lnTo>
                    <a:pt x="1092" y="2040"/>
                  </a:lnTo>
                  <a:lnTo>
                    <a:pt x="1110" y="2046"/>
                  </a:lnTo>
                  <a:lnTo>
                    <a:pt x="1134" y="2058"/>
                  </a:lnTo>
                  <a:lnTo>
                    <a:pt x="1158" y="2058"/>
                  </a:lnTo>
                  <a:lnTo>
                    <a:pt x="1176" y="2040"/>
                  </a:lnTo>
                  <a:lnTo>
                    <a:pt x="1194" y="2034"/>
                  </a:lnTo>
                  <a:lnTo>
                    <a:pt x="1206" y="2028"/>
                  </a:lnTo>
                  <a:lnTo>
                    <a:pt x="1212" y="2028"/>
                  </a:lnTo>
                  <a:lnTo>
                    <a:pt x="1224" y="2034"/>
                  </a:lnTo>
                  <a:lnTo>
                    <a:pt x="1230" y="2040"/>
                  </a:lnTo>
                  <a:lnTo>
                    <a:pt x="1230" y="2088"/>
                  </a:lnTo>
                  <a:lnTo>
                    <a:pt x="1236" y="2094"/>
                  </a:lnTo>
                  <a:lnTo>
                    <a:pt x="1242" y="2094"/>
                  </a:lnTo>
                  <a:lnTo>
                    <a:pt x="1242" y="2088"/>
                  </a:lnTo>
                  <a:lnTo>
                    <a:pt x="1248" y="2082"/>
                  </a:lnTo>
                  <a:lnTo>
                    <a:pt x="1254" y="2070"/>
                  </a:lnTo>
                  <a:lnTo>
                    <a:pt x="1266" y="2052"/>
                  </a:lnTo>
                  <a:lnTo>
                    <a:pt x="1272" y="2040"/>
                  </a:lnTo>
                  <a:lnTo>
                    <a:pt x="1284" y="2028"/>
                  </a:lnTo>
                  <a:lnTo>
                    <a:pt x="1290" y="2016"/>
                  </a:lnTo>
                  <a:lnTo>
                    <a:pt x="1302" y="2016"/>
                  </a:lnTo>
                  <a:lnTo>
                    <a:pt x="1314" y="2022"/>
                  </a:lnTo>
                  <a:lnTo>
                    <a:pt x="1338" y="2022"/>
                  </a:lnTo>
                  <a:lnTo>
                    <a:pt x="1338" y="2046"/>
                  </a:lnTo>
                  <a:lnTo>
                    <a:pt x="1344" y="2046"/>
                  </a:lnTo>
                  <a:lnTo>
                    <a:pt x="1350" y="2040"/>
                  </a:lnTo>
                  <a:lnTo>
                    <a:pt x="1362" y="2034"/>
                  </a:lnTo>
                  <a:lnTo>
                    <a:pt x="1374" y="2034"/>
                  </a:lnTo>
                  <a:lnTo>
                    <a:pt x="1386" y="2028"/>
                  </a:lnTo>
                  <a:lnTo>
                    <a:pt x="1398" y="2028"/>
                  </a:lnTo>
                  <a:lnTo>
                    <a:pt x="1410" y="2034"/>
                  </a:lnTo>
                  <a:lnTo>
                    <a:pt x="1422" y="2046"/>
                  </a:lnTo>
                  <a:lnTo>
                    <a:pt x="1428" y="2058"/>
                  </a:lnTo>
                  <a:lnTo>
                    <a:pt x="1428" y="2064"/>
                  </a:lnTo>
                  <a:lnTo>
                    <a:pt x="1482" y="2064"/>
                  </a:lnTo>
                  <a:lnTo>
                    <a:pt x="1494" y="2052"/>
                  </a:lnTo>
                  <a:lnTo>
                    <a:pt x="1494" y="2034"/>
                  </a:lnTo>
                  <a:lnTo>
                    <a:pt x="1488" y="2022"/>
                  </a:lnTo>
                  <a:lnTo>
                    <a:pt x="1518" y="2022"/>
                  </a:lnTo>
                  <a:lnTo>
                    <a:pt x="1524" y="2016"/>
                  </a:lnTo>
                  <a:lnTo>
                    <a:pt x="1524" y="1992"/>
                  </a:lnTo>
                  <a:lnTo>
                    <a:pt x="1518" y="1986"/>
                  </a:lnTo>
                  <a:lnTo>
                    <a:pt x="1518" y="1980"/>
                  </a:lnTo>
                  <a:lnTo>
                    <a:pt x="1554" y="1980"/>
                  </a:lnTo>
                  <a:lnTo>
                    <a:pt x="1578" y="1956"/>
                  </a:lnTo>
                  <a:lnTo>
                    <a:pt x="1590" y="1950"/>
                  </a:lnTo>
                  <a:lnTo>
                    <a:pt x="1602" y="1938"/>
                  </a:lnTo>
                  <a:lnTo>
                    <a:pt x="1620" y="1938"/>
                  </a:lnTo>
                  <a:lnTo>
                    <a:pt x="1632" y="1944"/>
                  </a:lnTo>
                  <a:lnTo>
                    <a:pt x="1650" y="1956"/>
                  </a:lnTo>
                  <a:lnTo>
                    <a:pt x="1668" y="1956"/>
                  </a:lnTo>
                  <a:lnTo>
                    <a:pt x="1668" y="1932"/>
                  </a:lnTo>
                  <a:lnTo>
                    <a:pt x="1680" y="1920"/>
                  </a:lnTo>
                  <a:lnTo>
                    <a:pt x="1716" y="1938"/>
                  </a:lnTo>
                  <a:lnTo>
                    <a:pt x="1722" y="1944"/>
                  </a:lnTo>
                  <a:lnTo>
                    <a:pt x="1710" y="1956"/>
                  </a:lnTo>
                  <a:lnTo>
                    <a:pt x="1704" y="1956"/>
                  </a:lnTo>
                  <a:lnTo>
                    <a:pt x="1710" y="1962"/>
                  </a:lnTo>
                  <a:lnTo>
                    <a:pt x="1740" y="1962"/>
                  </a:lnTo>
                  <a:lnTo>
                    <a:pt x="1758" y="1992"/>
                  </a:lnTo>
                  <a:lnTo>
                    <a:pt x="1752" y="1992"/>
                  </a:lnTo>
                  <a:lnTo>
                    <a:pt x="1740" y="2004"/>
                  </a:lnTo>
                  <a:lnTo>
                    <a:pt x="1740" y="2010"/>
                  </a:lnTo>
                  <a:lnTo>
                    <a:pt x="1806" y="2010"/>
                  </a:lnTo>
                  <a:lnTo>
                    <a:pt x="1812" y="2016"/>
                  </a:lnTo>
                  <a:lnTo>
                    <a:pt x="1818" y="2016"/>
                  </a:lnTo>
                  <a:lnTo>
                    <a:pt x="1824" y="1998"/>
                  </a:lnTo>
                  <a:lnTo>
                    <a:pt x="1830" y="1998"/>
                  </a:lnTo>
                  <a:lnTo>
                    <a:pt x="1836" y="2004"/>
                  </a:lnTo>
                  <a:lnTo>
                    <a:pt x="1842" y="2016"/>
                  </a:lnTo>
                  <a:lnTo>
                    <a:pt x="1854" y="2022"/>
                  </a:lnTo>
                  <a:lnTo>
                    <a:pt x="1872" y="2058"/>
                  </a:lnTo>
                  <a:lnTo>
                    <a:pt x="1878" y="2064"/>
                  </a:lnTo>
                  <a:lnTo>
                    <a:pt x="1878" y="2070"/>
                  </a:lnTo>
                  <a:lnTo>
                    <a:pt x="1914" y="2070"/>
                  </a:lnTo>
                  <a:lnTo>
                    <a:pt x="1920" y="2076"/>
                  </a:lnTo>
                  <a:lnTo>
                    <a:pt x="1920" y="2106"/>
                  </a:lnTo>
                  <a:lnTo>
                    <a:pt x="1932" y="2130"/>
                  </a:lnTo>
                  <a:lnTo>
                    <a:pt x="1944" y="2190"/>
                  </a:lnTo>
                  <a:lnTo>
                    <a:pt x="1932" y="2190"/>
                  </a:lnTo>
                  <a:lnTo>
                    <a:pt x="1926" y="2196"/>
                  </a:lnTo>
                  <a:lnTo>
                    <a:pt x="1914" y="2196"/>
                  </a:lnTo>
                  <a:lnTo>
                    <a:pt x="1932" y="2214"/>
                  </a:lnTo>
                  <a:lnTo>
                    <a:pt x="1932" y="2220"/>
                  </a:lnTo>
                  <a:lnTo>
                    <a:pt x="1926" y="2232"/>
                  </a:lnTo>
                  <a:lnTo>
                    <a:pt x="1920" y="2238"/>
                  </a:lnTo>
                  <a:lnTo>
                    <a:pt x="1908" y="2238"/>
                  </a:lnTo>
                  <a:lnTo>
                    <a:pt x="1902" y="2232"/>
                  </a:lnTo>
                  <a:lnTo>
                    <a:pt x="1902" y="2268"/>
                  </a:lnTo>
                  <a:lnTo>
                    <a:pt x="1896" y="2274"/>
                  </a:lnTo>
                  <a:lnTo>
                    <a:pt x="1884" y="2274"/>
                  </a:lnTo>
                  <a:lnTo>
                    <a:pt x="1890" y="2304"/>
                  </a:lnTo>
                  <a:lnTo>
                    <a:pt x="1878" y="2304"/>
                  </a:lnTo>
                  <a:lnTo>
                    <a:pt x="1878" y="2322"/>
                  </a:lnTo>
                  <a:lnTo>
                    <a:pt x="1896" y="2340"/>
                  </a:lnTo>
                  <a:lnTo>
                    <a:pt x="1902" y="2352"/>
                  </a:lnTo>
                  <a:lnTo>
                    <a:pt x="1890" y="2370"/>
                  </a:lnTo>
                  <a:lnTo>
                    <a:pt x="1902" y="2364"/>
                  </a:lnTo>
                  <a:lnTo>
                    <a:pt x="1908" y="2358"/>
                  </a:lnTo>
                  <a:lnTo>
                    <a:pt x="1920" y="2358"/>
                  </a:lnTo>
                  <a:lnTo>
                    <a:pt x="1926" y="2352"/>
                  </a:lnTo>
                  <a:lnTo>
                    <a:pt x="1986" y="2352"/>
                  </a:lnTo>
                  <a:lnTo>
                    <a:pt x="1956" y="2376"/>
                  </a:lnTo>
                  <a:lnTo>
                    <a:pt x="1980" y="2394"/>
                  </a:lnTo>
                  <a:lnTo>
                    <a:pt x="1992" y="2436"/>
                  </a:lnTo>
                  <a:lnTo>
                    <a:pt x="2022" y="2436"/>
                  </a:lnTo>
                  <a:lnTo>
                    <a:pt x="2034" y="2442"/>
                  </a:lnTo>
                  <a:lnTo>
                    <a:pt x="2040" y="2448"/>
                  </a:lnTo>
                  <a:lnTo>
                    <a:pt x="2040" y="2454"/>
                  </a:lnTo>
                  <a:lnTo>
                    <a:pt x="2034" y="2460"/>
                  </a:lnTo>
                  <a:lnTo>
                    <a:pt x="2022" y="2460"/>
                  </a:lnTo>
                  <a:lnTo>
                    <a:pt x="2016" y="2466"/>
                  </a:lnTo>
                  <a:lnTo>
                    <a:pt x="2028" y="2478"/>
                  </a:lnTo>
                  <a:lnTo>
                    <a:pt x="2028" y="2490"/>
                  </a:lnTo>
                  <a:lnTo>
                    <a:pt x="2022" y="2496"/>
                  </a:lnTo>
                  <a:lnTo>
                    <a:pt x="2022" y="2502"/>
                  </a:lnTo>
                  <a:lnTo>
                    <a:pt x="2016" y="2514"/>
                  </a:lnTo>
                  <a:lnTo>
                    <a:pt x="2070" y="2520"/>
                  </a:lnTo>
                  <a:lnTo>
                    <a:pt x="2082" y="2550"/>
                  </a:lnTo>
                  <a:lnTo>
                    <a:pt x="2094" y="2550"/>
                  </a:lnTo>
                  <a:lnTo>
                    <a:pt x="2094" y="2568"/>
                  </a:lnTo>
                  <a:lnTo>
                    <a:pt x="2136" y="2568"/>
                  </a:lnTo>
                  <a:lnTo>
                    <a:pt x="2136" y="2562"/>
                  </a:lnTo>
                  <a:lnTo>
                    <a:pt x="2154" y="2544"/>
                  </a:lnTo>
                  <a:lnTo>
                    <a:pt x="2166" y="2544"/>
                  </a:lnTo>
                  <a:lnTo>
                    <a:pt x="2172" y="2550"/>
                  </a:lnTo>
                  <a:lnTo>
                    <a:pt x="2172" y="2592"/>
                  </a:lnTo>
                  <a:lnTo>
                    <a:pt x="2214" y="2592"/>
                  </a:lnTo>
                  <a:lnTo>
                    <a:pt x="2214" y="2556"/>
                  </a:lnTo>
                  <a:lnTo>
                    <a:pt x="2190" y="2532"/>
                  </a:lnTo>
                  <a:lnTo>
                    <a:pt x="2190" y="2490"/>
                  </a:lnTo>
                  <a:lnTo>
                    <a:pt x="2196" y="2484"/>
                  </a:lnTo>
                  <a:lnTo>
                    <a:pt x="2232" y="2490"/>
                  </a:lnTo>
                  <a:lnTo>
                    <a:pt x="2232" y="2472"/>
                  </a:lnTo>
                  <a:lnTo>
                    <a:pt x="2238" y="2460"/>
                  </a:lnTo>
                  <a:lnTo>
                    <a:pt x="2250" y="2460"/>
                  </a:lnTo>
                  <a:lnTo>
                    <a:pt x="2274" y="2484"/>
                  </a:lnTo>
                  <a:lnTo>
                    <a:pt x="2286" y="2484"/>
                  </a:lnTo>
                  <a:lnTo>
                    <a:pt x="2292" y="2478"/>
                  </a:lnTo>
                  <a:lnTo>
                    <a:pt x="2298" y="2466"/>
                  </a:lnTo>
                  <a:lnTo>
                    <a:pt x="2304" y="2460"/>
                  </a:lnTo>
                  <a:lnTo>
                    <a:pt x="2322" y="2478"/>
                  </a:lnTo>
                  <a:lnTo>
                    <a:pt x="2322" y="2460"/>
                  </a:lnTo>
                  <a:lnTo>
                    <a:pt x="2328" y="2460"/>
                  </a:lnTo>
                  <a:lnTo>
                    <a:pt x="2340" y="2478"/>
                  </a:lnTo>
                  <a:lnTo>
                    <a:pt x="2346" y="2484"/>
                  </a:lnTo>
                  <a:lnTo>
                    <a:pt x="2364" y="2484"/>
                  </a:lnTo>
                  <a:lnTo>
                    <a:pt x="2364" y="2472"/>
                  </a:lnTo>
                  <a:lnTo>
                    <a:pt x="2352" y="2460"/>
                  </a:lnTo>
                  <a:lnTo>
                    <a:pt x="2370" y="2460"/>
                  </a:lnTo>
                  <a:lnTo>
                    <a:pt x="2376" y="2466"/>
                  </a:lnTo>
                  <a:lnTo>
                    <a:pt x="2382" y="2460"/>
                  </a:lnTo>
                  <a:lnTo>
                    <a:pt x="2400" y="2460"/>
                  </a:lnTo>
                  <a:lnTo>
                    <a:pt x="2400" y="2454"/>
                  </a:lnTo>
                  <a:lnTo>
                    <a:pt x="2406" y="2442"/>
                  </a:lnTo>
                  <a:lnTo>
                    <a:pt x="2406" y="2430"/>
                  </a:lnTo>
                  <a:lnTo>
                    <a:pt x="2412" y="2424"/>
                  </a:lnTo>
                  <a:lnTo>
                    <a:pt x="2424" y="2418"/>
                  </a:lnTo>
                  <a:lnTo>
                    <a:pt x="2430" y="2412"/>
                  </a:lnTo>
                  <a:lnTo>
                    <a:pt x="2436" y="2412"/>
                  </a:lnTo>
                  <a:lnTo>
                    <a:pt x="2466" y="2448"/>
                  </a:lnTo>
                  <a:lnTo>
                    <a:pt x="2496" y="2442"/>
                  </a:lnTo>
                  <a:lnTo>
                    <a:pt x="2508" y="2454"/>
                  </a:lnTo>
                  <a:lnTo>
                    <a:pt x="2538" y="2454"/>
                  </a:lnTo>
                  <a:lnTo>
                    <a:pt x="2544" y="2460"/>
                  </a:lnTo>
                  <a:lnTo>
                    <a:pt x="2544" y="2466"/>
                  </a:lnTo>
                  <a:lnTo>
                    <a:pt x="2526" y="2484"/>
                  </a:lnTo>
                  <a:lnTo>
                    <a:pt x="2532" y="2502"/>
                  </a:lnTo>
                  <a:lnTo>
                    <a:pt x="2544" y="2508"/>
                  </a:lnTo>
                  <a:lnTo>
                    <a:pt x="2544" y="2526"/>
                  </a:lnTo>
                  <a:lnTo>
                    <a:pt x="2562" y="2526"/>
                  </a:lnTo>
                  <a:lnTo>
                    <a:pt x="2568" y="2532"/>
                  </a:lnTo>
                  <a:lnTo>
                    <a:pt x="2574" y="2544"/>
                  </a:lnTo>
                  <a:lnTo>
                    <a:pt x="2586" y="2550"/>
                  </a:lnTo>
                  <a:lnTo>
                    <a:pt x="2616" y="2550"/>
                  </a:lnTo>
                  <a:lnTo>
                    <a:pt x="2622" y="2556"/>
                  </a:lnTo>
                  <a:lnTo>
                    <a:pt x="2628" y="2556"/>
                  </a:lnTo>
                  <a:lnTo>
                    <a:pt x="2676" y="2526"/>
                  </a:lnTo>
                  <a:lnTo>
                    <a:pt x="2694" y="2538"/>
                  </a:lnTo>
                  <a:lnTo>
                    <a:pt x="2718" y="2538"/>
                  </a:lnTo>
                  <a:lnTo>
                    <a:pt x="2736" y="2544"/>
                  </a:lnTo>
                  <a:lnTo>
                    <a:pt x="2748" y="2544"/>
                  </a:lnTo>
                  <a:lnTo>
                    <a:pt x="2760" y="2550"/>
                  </a:lnTo>
                  <a:lnTo>
                    <a:pt x="2766" y="2556"/>
                  </a:lnTo>
                  <a:lnTo>
                    <a:pt x="2772" y="2568"/>
                  </a:lnTo>
                  <a:lnTo>
                    <a:pt x="2766" y="2580"/>
                  </a:lnTo>
                  <a:lnTo>
                    <a:pt x="2766" y="2604"/>
                  </a:lnTo>
                  <a:lnTo>
                    <a:pt x="2760" y="2616"/>
                  </a:lnTo>
                  <a:lnTo>
                    <a:pt x="2766" y="2628"/>
                  </a:lnTo>
                  <a:lnTo>
                    <a:pt x="2772" y="2634"/>
                  </a:lnTo>
                  <a:lnTo>
                    <a:pt x="2784" y="2640"/>
                  </a:lnTo>
                  <a:lnTo>
                    <a:pt x="2790" y="2652"/>
                  </a:lnTo>
                  <a:lnTo>
                    <a:pt x="2802" y="2658"/>
                  </a:lnTo>
                  <a:lnTo>
                    <a:pt x="2808" y="2664"/>
                  </a:lnTo>
                  <a:lnTo>
                    <a:pt x="2826" y="2664"/>
                  </a:lnTo>
                  <a:lnTo>
                    <a:pt x="2832" y="2640"/>
                  </a:lnTo>
                  <a:lnTo>
                    <a:pt x="2832" y="2634"/>
                  </a:lnTo>
                  <a:lnTo>
                    <a:pt x="2826" y="2628"/>
                  </a:lnTo>
                  <a:lnTo>
                    <a:pt x="2826" y="2586"/>
                  </a:lnTo>
                  <a:lnTo>
                    <a:pt x="2832" y="2568"/>
                  </a:lnTo>
                  <a:lnTo>
                    <a:pt x="2844" y="2556"/>
                  </a:lnTo>
                  <a:lnTo>
                    <a:pt x="2856" y="2550"/>
                  </a:lnTo>
                  <a:lnTo>
                    <a:pt x="2886" y="2550"/>
                  </a:lnTo>
                  <a:lnTo>
                    <a:pt x="2898" y="2544"/>
                  </a:lnTo>
                  <a:lnTo>
                    <a:pt x="2910" y="2544"/>
                  </a:lnTo>
                  <a:lnTo>
                    <a:pt x="2922" y="2538"/>
                  </a:lnTo>
                  <a:lnTo>
                    <a:pt x="2940" y="2538"/>
                  </a:lnTo>
                  <a:lnTo>
                    <a:pt x="2964" y="2532"/>
                  </a:lnTo>
                  <a:lnTo>
                    <a:pt x="2982" y="2526"/>
                  </a:lnTo>
                  <a:lnTo>
                    <a:pt x="3000" y="2508"/>
                  </a:lnTo>
                  <a:lnTo>
                    <a:pt x="3000" y="2466"/>
                  </a:lnTo>
                  <a:lnTo>
                    <a:pt x="3006" y="2454"/>
                  </a:lnTo>
                  <a:lnTo>
                    <a:pt x="3012" y="2448"/>
                  </a:lnTo>
                  <a:lnTo>
                    <a:pt x="3024" y="2460"/>
                  </a:lnTo>
                  <a:lnTo>
                    <a:pt x="3036" y="2484"/>
                  </a:lnTo>
                  <a:lnTo>
                    <a:pt x="3042" y="2490"/>
                  </a:lnTo>
                  <a:lnTo>
                    <a:pt x="3048" y="2490"/>
                  </a:lnTo>
                  <a:lnTo>
                    <a:pt x="3054" y="2484"/>
                  </a:lnTo>
                  <a:lnTo>
                    <a:pt x="3066" y="2478"/>
                  </a:lnTo>
                  <a:lnTo>
                    <a:pt x="3072" y="2466"/>
                  </a:lnTo>
                  <a:lnTo>
                    <a:pt x="3090" y="2448"/>
                  </a:lnTo>
                  <a:lnTo>
                    <a:pt x="3096" y="2436"/>
                  </a:lnTo>
                  <a:lnTo>
                    <a:pt x="3114" y="2454"/>
                  </a:lnTo>
                  <a:lnTo>
                    <a:pt x="3144" y="2442"/>
                  </a:lnTo>
                  <a:lnTo>
                    <a:pt x="3150" y="2442"/>
                  </a:lnTo>
                  <a:lnTo>
                    <a:pt x="3156" y="2448"/>
                  </a:lnTo>
                  <a:lnTo>
                    <a:pt x="3186" y="2448"/>
                  </a:lnTo>
                  <a:lnTo>
                    <a:pt x="3234" y="2424"/>
                  </a:lnTo>
                  <a:lnTo>
                    <a:pt x="3288" y="2370"/>
                  </a:lnTo>
                  <a:lnTo>
                    <a:pt x="3294" y="2358"/>
                  </a:lnTo>
                  <a:lnTo>
                    <a:pt x="3300" y="2352"/>
                  </a:lnTo>
                  <a:lnTo>
                    <a:pt x="3294" y="2340"/>
                  </a:lnTo>
                  <a:lnTo>
                    <a:pt x="3294" y="2334"/>
                  </a:lnTo>
                  <a:lnTo>
                    <a:pt x="3288" y="2322"/>
                  </a:lnTo>
                  <a:lnTo>
                    <a:pt x="3282" y="2316"/>
                  </a:lnTo>
                  <a:lnTo>
                    <a:pt x="3300" y="2316"/>
                  </a:lnTo>
                  <a:lnTo>
                    <a:pt x="3312" y="2286"/>
                  </a:lnTo>
                  <a:lnTo>
                    <a:pt x="3336" y="2286"/>
                  </a:lnTo>
                  <a:lnTo>
                    <a:pt x="3348" y="2250"/>
                  </a:lnTo>
                  <a:lnTo>
                    <a:pt x="3360" y="2250"/>
                  </a:lnTo>
                  <a:lnTo>
                    <a:pt x="3360" y="2208"/>
                  </a:lnTo>
                  <a:lnTo>
                    <a:pt x="3372" y="2208"/>
                  </a:lnTo>
                  <a:lnTo>
                    <a:pt x="3384" y="2196"/>
                  </a:lnTo>
                  <a:lnTo>
                    <a:pt x="3384" y="2172"/>
                  </a:lnTo>
                  <a:lnTo>
                    <a:pt x="3378" y="2160"/>
                  </a:lnTo>
                  <a:lnTo>
                    <a:pt x="3372" y="2154"/>
                  </a:lnTo>
                  <a:lnTo>
                    <a:pt x="3372" y="2142"/>
                  </a:lnTo>
                  <a:lnTo>
                    <a:pt x="3378" y="2136"/>
                  </a:lnTo>
                  <a:lnTo>
                    <a:pt x="3384" y="2136"/>
                  </a:lnTo>
                  <a:lnTo>
                    <a:pt x="3390" y="2130"/>
                  </a:lnTo>
                  <a:lnTo>
                    <a:pt x="3402" y="2124"/>
                  </a:lnTo>
                  <a:lnTo>
                    <a:pt x="3408" y="2118"/>
                  </a:lnTo>
                  <a:lnTo>
                    <a:pt x="3408" y="2094"/>
                  </a:lnTo>
                  <a:lnTo>
                    <a:pt x="3390" y="2076"/>
                  </a:lnTo>
                  <a:lnTo>
                    <a:pt x="3390" y="2064"/>
                  </a:lnTo>
                  <a:lnTo>
                    <a:pt x="3402" y="2058"/>
                  </a:lnTo>
                  <a:lnTo>
                    <a:pt x="3408" y="2052"/>
                  </a:lnTo>
                  <a:lnTo>
                    <a:pt x="3408" y="2016"/>
                  </a:lnTo>
                  <a:lnTo>
                    <a:pt x="3414" y="2016"/>
                  </a:lnTo>
                  <a:lnTo>
                    <a:pt x="3420" y="2010"/>
                  </a:lnTo>
                  <a:lnTo>
                    <a:pt x="3456" y="1992"/>
                  </a:lnTo>
                  <a:lnTo>
                    <a:pt x="3462" y="1980"/>
                  </a:lnTo>
                  <a:lnTo>
                    <a:pt x="3462" y="1962"/>
                  </a:lnTo>
                  <a:lnTo>
                    <a:pt x="3456" y="1956"/>
                  </a:lnTo>
                  <a:lnTo>
                    <a:pt x="3444" y="1956"/>
                  </a:lnTo>
                  <a:lnTo>
                    <a:pt x="3450" y="1956"/>
                  </a:lnTo>
                  <a:lnTo>
                    <a:pt x="3456" y="1950"/>
                  </a:lnTo>
                  <a:lnTo>
                    <a:pt x="3468" y="1950"/>
                  </a:lnTo>
                  <a:lnTo>
                    <a:pt x="3480" y="1944"/>
                  </a:lnTo>
                  <a:lnTo>
                    <a:pt x="3492" y="1932"/>
                  </a:lnTo>
                  <a:lnTo>
                    <a:pt x="3474" y="1914"/>
                  </a:lnTo>
                  <a:lnTo>
                    <a:pt x="3468" y="1914"/>
                  </a:lnTo>
                  <a:lnTo>
                    <a:pt x="3486" y="1896"/>
                  </a:lnTo>
                  <a:lnTo>
                    <a:pt x="3498" y="1872"/>
                  </a:lnTo>
                  <a:lnTo>
                    <a:pt x="3504" y="1866"/>
                  </a:lnTo>
                  <a:lnTo>
                    <a:pt x="3504" y="1854"/>
                  </a:lnTo>
                  <a:lnTo>
                    <a:pt x="3498" y="1848"/>
                  </a:lnTo>
                  <a:lnTo>
                    <a:pt x="3474" y="1842"/>
                  </a:lnTo>
                  <a:lnTo>
                    <a:pt x="3438" y="1848"/>
                  </a:lnTo>
                  <a:lnTo>
                    <a:pt x="3396" y="1854"/>
                  </a:lnTo>
                  <a:lnTo>
                    <a:pt x="3366" y="1860"/>
                  </a:lnTo>
                  <a:lnTo>
                    <a:pt x="3354" y="1866"/>
                  </a:lnTo>
                  <a:lnTo>
                    <a:pt x="3336" y="1848"/>
                  </a:lnTo>
                  <a:lnTo>
                    <a:pt x="3378" y="1848"/>
                  </a:lnTo>
                  <a:lnTo>
                    <a:pt x="3378" y="1836"/>
                  </a:lnTo>
                  <a:lnTo>
                    <a:pt x="3384" y="1824"/>
                  </a:lnTo>
                  <a:lnTo>
                    <a:pt x="3390" y="1818"/>
                  </a:lnTo>
                  <a:lnTo>
                    <a:pt x="3402" y="1812"/>
                  </a:lnTo>
                  <a:lnTo>
                    <a:pt x="3432" y="1812"/>
                  </a:lnTo>
                  <a:lnTo>
                    <a:pt x="3426" y="1800"/>
                  </a:lnTo>
                  <a:lnTo>
                    <a:pt x="3420" y="1794"/>
                  </a:lnTo>
                  <a:lnTo>
                    <a:pt x="3414" y="1782"/>
                  </a:lnTo>
                  <a:lnTo>
                    <a:pt x="3414" y="1776"/>
                  </a:lnTo>
                  <a:lnTo>
                    <a:pt x="3408" y="1770"/>
                  </a:lnTo>
                  <a:lnTo>
                    <a:pt x="3390" y="1770"/>
                  </a:lnTo>
                  <a:lnTo>
                    <a:pt x="3378" y="1764"/>
                  </a:lnTo>
                  <a:lnTo>
                    <a:pt x="3366" y="1764"/>
                  </a:lnTo>
                  <a:lnTo>
                    <a:pt x="3354" y="1746"/>
                  </a:lnTo>
                  <a:lnTo>
                    <a:pt x="3342" y="1746"/>
                  </a:lnTo>
                  <a:lnTo>
                    <a:pt x="3336" y="1734"/>
                  </a:lnTo>
                  <a:lnTo>
                    <a:pt x="3324" y="1728"/>
                  </a:lnTo>
                  <a:lnTo>
                    <a:pt x="3294" y="1728"/>
                  </a:lnTo>
                  <a:lnTo>
                    <a:pt x="3288" y="1734"/>
                  </a:lnTo>
                  <a:lnTo>
                    <a:pt x="3282" y="1734"/>
                  </a:lnTo>
                  <a:lnTo>
                    <a:pt x="3246" y="1686"/>
                  </a:lnTo>
                  <a:lnTo>
                    <a:pt x="3252" y="1698"/>
                  </a:lnTo>
                  <a:lnTo>
                    <a:pt x="3264" y="1704"/>
                  </a:lnTo>
                  <a:lnTo>
                    <a:pt x="3270" y="1710"/>
                  </a:lnTo>
                  <a:lnTo>
                    <a:pt x="3282" y="1716"/>
                  </a:lnTo>
                  <a:lnTo>
                    <a:pt x="3294" y="1716"/>
                  </a:lnTo>
                  <a:lnTo>
                    <a:pt x="3300" y="1710"/>
                  </a:lnTo>
                  <a:lnTo>
                    <a:pt x="3306" y="1710"/>
                  </a:lnTo>
                  <a:lnTo>
                    <a:pt x="3336" y="1716"/>
                  </a:lnTo>
                  <a:lnTo>
                    <a:pt x="3348" y="1734"/>
                  </a:lnTo>
                  <a:lnTo>
                    <a:pt x="3366" y="1728"/>
                  </a:lnTo>
                  <a:lnTo>
                    <a:pt x="3408" y="1740"/>
                  </a:lnTo>
                  <a:lnTo>
                    <a:pt x="3390" y="1716"/>
                  </a:lnTo>
                  <a:lnTo>
                    <a:pt x="3372" y="1710"/>
                  </a:lnTo>
                  <a:lnTo>
                    <a:pt x="3372" y="1692"/>
                  </a:lnTo>
                  <a:lnTo>
                    <a:pt x="3360" y="1680"/>
                  </a:lnTo>
                  <a:lnTo>
                    <a:pt x="3348" y="1674"/>
                  </a:lnTo>
                  <a:lnTo>
                    <a:pt x="3330" y="1674"/>
                  </a:lnTo>
                  <a:lnTo>
                    <a:pt x="3318" y="1662"/>
                  </a:lnTo>
                  <a:lnTo>
                    <a:pt x="3318" y="1650"/>
                  </a:lnTo>
                  <a:lnTo>
                    <a:pt x="3312" y="1644"/>
                  </a:lnTo>
                  <a:lnTo>
                    <a:pt x="3312" y="1632"/>
                  </a:lnTo>
                  <a:lnTo>
                    <a:pt x="3234" y="1530"/>
                  </a:lnTo>
                  <a:lnTo>
                    <a:pt x="3198" y="1524"/>
                  </a:lnTo>
                  <a:lnTo>
                    <a:pt x="3162" y="1494"/>
                  </a:lnTo>
                  <a:lnTo>
                    <a:pt x="3144" y="1500"/>
                  </a:lnTo>
                  <a:lnTo>
                    <a:pt x="3138" y="1488"/>
                  </a:lnTo>
                  <a:lnTo>
                    <a:pt x="3132" y="1482"/>
                  </a:lnTo>
                  <a:lnTo>
                    <a:pt x="3132" y="1470"/>
                  </a:lnTo>
                  <a:lnTo>
                    <a:pt x="3126" y="1464"/>
                  </a:lnTo>
                  <a:lnTo>
                    <a:pt x="3138" y="1452"/>
                  </a:lnTo>
                  <a:lnTo>
                    <a:pt x="3150" y="1446"/>
                  </a:lnTo>
                  <a:lnTo>
                    <a:pt x="3156" y="1434"/>
                  </a:lnTo>
                  <a:lnTo>
                    <a:pt x="3162" y="1428"/>
                  </a:lnTo>
                  <a:lnTo>
                    <a:pt x="3168" y="1416"/>
                  </a:lnTo>
                  <a:lnTo>
                    <a:pt x="3168" y="1410"/>
                  </a:lnTo>
                  <a:lnTo>
                    <a:pt x="3162" y="1398"/>
                  </a:lnTo>
                  <a:lnTo>
                    <a:pt x="3162" y="1392"/>
                  </a:lnTo>
                  <a:lnTo>
                    <a:pt x="3156" y="1380"/>
                  </a:lnTo>
                  <a:lnTo>
                    <a:pt x="3168" y="1386"/>
                  </a:lnTo>
                  <a:lnTo>
                    <a:pt x="3174" y="1392"/>
                  </a:lnTo>
                  <a:lnTo>
                    <a:pt x="3186" y="1398"/>
                  </a:lnTo>
                  <a:lnTo>
                    <a:pt x="3198" y="1386"/>
                  </a:lnTo>
                  <a:lnTo>
                    <a:pt x="3198" y="1368"/>
                  </a:lnTo>
                  <a:lnTo>
                    <a:pt x="3192" y="1356"/>
                  </a:lnTo>
                  <a:lnTo>
                    <a:pt x="3192" y="1344"/>
                  </a:lnTo>
                  <a:lnTo>
                    <a:pt x="3216" y="1344"/>
                  </a:lnTo>
                  <a:lnTo>
                    <a:pt x="3252" y="1320"/>
                  </a:lnTo>
                  <a:lnTo>
                    <a:pt x="3264" y="1320"/>
                  </a:lnTo>
                  <a:lnTo>
                    <a:pt x="3270" y="1326"/>
                  </a:lnTo>
                  <a:lnTo>
                    <a:pt x="3294" y="1326"/>
                  </a:lnTo>
                  <a:lnTo>
                    <a:pt x="3294" y="1320"/>
                  </a:lnTo>
                  <a:lnTo>
                    <a:pt x="3288" y="1314"/>
                  </a:lnTo>
                  <a:lnTo>
                    <a:pt x="3288" y="1308"/>
                  </a:lnTo>
                  <a:lnTo>
                    <a:pt x="3282" y="1302"/>
                  </a:lnTo>
                  <a:lnTo>
                    <a:pt x="3288" y="1278"/>
                  </a:lnTo>
                  <a:lnTo>
                    <a:pt x="3258" y="1278"/>
                  </a:lnTo>
                  <a:lnTo>
                    <a:pt x="3246" y="1266"/>
                  </a:lnTo>
                  <a:lnTo>
                    <a:pt x="3240" y="1278"/>
                  </a:lnTo>
                  <a:lnTo>
                    <a:pt x="3204" y="1278"/>
                  </a:lnTo>
                  <a:lnTo>
                    <a:pt x="3198" y="1272"/>
                  </a:lnTo>
                  <a:lnTo>
                    <a:pt x="3192" y="1260"/>
                  </a:lnTo>
                  <a:lnTo>
                    <a:pt x="3180" y="1254"/>
                  </a:lnTo>
                  <a:lnTo>
                    <a:pt x="3174" y="1248"/>
                  </a:lnTo>
                  <a:lnTo>
                    <a:pt x="3150" y="1248"/>
                  </a:lnTo>
                  <a:lnTo>
                    <a:pt x="3144" y="1260"/>
                  </a:lnTo>
                  <a:lnTo>
                    <a:pt x="3132" y="1266"/>
                  </a:lnTo>
                  <a:lnTo>
                    <a:pt x="3114" y="1284"/>
                  </a:lnTo>
                  <a:lnTo>
                    <a:pt x="3114" y="1296"/>
                  </a:lnTo>
                  <a:lnTo>
                    <a:pt x="3108" y="1302"/>
                  </a:lnTo>
                  <a:lnTo>
                    <a:pt x="3108" y="1308"/>
                  </a:lnTo>
                  <a:lnTo>
                    <a:pt x="3078" y="1308"/>
                  </a:lnTo>
                  <a:lnTo>
                    <a:pt x="3054" y="1296"/>
                  </a:lnTo>
                  <a:lnTo>
                    <a:pt x="3048" y="1290"/>
                  </a:lnTo>
                  <a:lnTo>
                    <a:pt x="3042" y="1278"/>
                  </a:lnTo>
                  <a:lnTo>
                    <a:pt x="3030" y="1242"/>
                  </a:lnTo>
                  <a:lnTo>
                    <a:pt x="3024" y="1230"/>
                  </a:lnTo>
                  <a:lnTo>
                    <a:pt x="3018" y="1224"/>
                  </a:lnTo>
                  <a:lnTo>
                    <a:pt x="3006" y="1224"/>
                  </a:lnTo>
                  <a:lnTo>
                    <a:pt x="3000" y="1230"/>
                  </a:lnTo>
                  <a:lnTo>
                    <a:pt x="3000" y="1242"/>
                  </a:lnTo>
                  <a:lnTo>
                    <a:pt x="2988" y="1224"/>
                  </a:lnTo>
                  <a:lnTo>
                    <a:pt x="2952" y="1224"/>
                  </a:lnTo>
                  <a:lnTo>
                    <a:pt x="2940" y="1218"/>
                  </a:lnTo>
                  <a:lnTo>
                    <a:pt x="2934" y="1212"/>
                  </a:lnTo>
                  <a:lnTo>
                    <a:pt x="2928" y="1200"/>
                  </a:lnTo>
                  <a:lnTo>
                    <a:pt x="2916" y="1194"/>
                  </a:lnTo>
                  <a:lnTo>
                    <a:pt x="2910" y="1182"/>
                  </a:lnTo>
                  <a:lnTo>
                    <a:pt x="2910" y="1140"/>
                  </a:lnTo>
                  <a:lnTo>
                    <a:pt x="2928" y="1140"/>
                  </a:lnTo>
                  <a:lnTo>
                    <a:pt x="2940" y="1152"/>
                  </a:lnTo>
                  <a:lnTo>
                    <a:pt x="2946" y="1152"/>
                  </a:lnTo>
                  <a:lnTo>
                    <a:pt x="2952" y="1146"/>
                  </a:lnTo>
                  <a:lnTo>
                    <a:pt x="2952" y="1140"/>
                  </a:lnTo>
                  <a:lnTo>
                    <a:pt x="2958" y="1134"/>
                  </a:lnTo>
                  <a:lnTo>
                    <a:pt x="2964" y="1134"/>
                  </a:lnTo>
                  <a:lnTo>
                    <a:pt x="2970" y="1140"/>
                  </a:lnTo>
                  <a:lnTo>
                    <a:pt x="2982" y="1140"/>
                  </a:lnTo>
                  <a:lnTo>
                    <a:pt x="2994" y="1134"/>
                  </a:lnTo>
                  <a:lnTo>
                    <a:pt x="3000" y="1128"/>
                  </a:lnTo>
                  <a:lnTo>
                    <a:pt x="3000" y="1116"/>
                  </a:lnTo>
                  <a:lnTo>
                    <a:pt x="2994" y="1110"/>
                  </a:lnTo>
                  <a:lnTo>
                    <a:pt x="2994" y="1086"/>
                  </a:lnTo>
                  <a:lnTo>
                    <a:pt x="3000" y="1074"/>
                  </a:lnTo>
                  <a:lnTo>
                    <a:pt x="3000" y="1068"/>
                  </a:lnTo>
                  <a:lnTo>
                    <a:pt x="3036" y="1068"/>
                  </a:lnTo>
                  <a:lnTo>
                    <a:pt x="3042" y="1062"/>
                  </a:lnTo>
                  <a:lnTo>
                    <a:pt x="3048" y="1050"/>
                  </a:lnTo>
                  <a:lnTo>
                    <a:pt x="3048" y="1038"/>
                  </a:lnTo>
                  <a:lnTo>
                    <a:pt x="3054" y="1032"/>
                  </a:lnTo>
                  <a:lnTo>
                    <a:pt x="3054" y="1026"/>
                  </a:lnTo>
                  <a:lnTo>
                    <a:pt x="3072" y="1014"/>
                  </a:lnTo>
                  <a:lnTo>
                    <a:pt x="3060" y="1002"/>
                  </a:lnTo>
                  <a:lnTo>
                    <a:pt x="3096" y="1014"/>
                  </a:lnTo>
                  <a:lnTo>
                    <a:pt x="3114" y="996"/>
                  </a:lnTo>
                  <a:lnTo>
                    <a:pt x="3126" y="1002"/>
                  </a:lnTo>
                  <a:lnTo>
                    <a:pt x="3132" y="1014"/>
                  </a:lnTo>
                  <a:lnTo>
                    <a:pt x="3144" y="1020"/>
                  </a:lnTo>
                  <a:lnTo>
                    <a:pt x="3156" y="1044"/>
                  </a:lnTo>
                  <a:lnTo>
                    <a:pt x="3156" y="1050"/>
                  </a:lnTo>
                  <a:lnTo>
                    <a:pt x="3144" y="1074"/>
                  </a:lnTo>
                  <a:lnTo>
                    <a:pt x="3126" y="1092"/>
                  </a:lnTo>
                  <a:lnTo>
                    <a:pt x="3126" y="1104"/>
                  </a:lnTo>
                  <a:lnTo>
                    <a:pt x="3132" y="1116"/>
                  </a:lnTo>
                  <a:lnTo>
                    <a:pt x="3144" y="1128"/>
                  </a:lnTo>
                  <a:lnTo>
                    <a:pt x="3150" y="1128"/>
                  </a:lnTo>
                  <a:lnTo>
                    <a:pt x="3162" y="1122"/>
                  </a:lnTo>
                  <a:lnTo>
                    <a:pt x="3168" y="1122"/>
                  </a:lnTo>
                  <a:lnTo>
                    <a:pt x="3162" y="1152"/>
                  </a:lnTo>
                  <a:lnTo>
                    <a:pt x="3144" y="1170"/>
                  </a:lnTo>
                  <a:lnTo>
                    <a:pt x="3144" y="1176"/>
                  </a:lnTo>
                  <a:lnTo>
                    <a:pt x="3150" y="1176"/>
                  </a:lnTo>
                  <a:lnTo>
                    <a:pt x="3162" y="1170"/>
                  </a:lnTo>
                  <a:lnTo>
                    <a:pt x="3168" y="1164"/>
                  </a:lnTo>
                  <a:lnTo>
                    <a:pt x="3180" y="1158"/>
                  </a:lnTo>
                  <a:lnTo>
                    <a:pt x="3186" y="1158"/>
                  </a:lnTo>
                  <a:lnTo>
                    <a:pt x="3198" y="1146"/>
                  </a:lnTo>
                  <a:lnTo>
                    <a:pt x="3198" y="1122"/>
                  </a:lnTo>
                  <a:lnTo>
                    <a:pt x="3204" y="1122"/>
                  </a:lnTo>
                  <a:lnTo>
                    <a:pt x="3210" y="1116"/>
                  </a:lnTo>
                  <a:lnTo>
                    <a:pt x="3258" y="1092"/>
                  </a:lnTo>
                  <a:lnTo>
                    <a:pt x="3264" y="1086"/>
                  </a:lnTo>
                  <a:lnTo>
                    <a:pt x="3306" y="1086"/>
                  </a:lnTo>
                  <a:lnTo>
                    <a:pt x="3312" y="1074"/>
                  </a:lnTo>
                  <a:lnTo>
                    <a:pt x="3312" y="1062"/>
                  </a:lnTo>
                  <a:lnTo>
                    <a:pt x="3318" y="1056"/>
                  </a:lnTo>
                  <a:lnTo>
                    <a:pt x="3324" y="1044"/>
                  </a:lnTo>
                  <a:lnTo>
                    <a:pt x="3360" y="1026"/>
                  </a:lnTo>
                  <a:lnTo>
                    <a:pt x="3372" y="1014"/>
                  </a:lnTo>
                  <a:lnTo>
                    <a:pt x="3390" y="978"/>
                  </a:lnTo>
                  <a:lnTo>
                    <a:pt x="3390" y="948"/>
                  </a:lnTo>
                  <a:lnTo>
                    <a:pt x="3396" y="942"/>
                  </a:lnTo>
                  <a:lnTo>
                    <a:pt x="3396" y="936"/>
                  </a:lnTo>
                  <a:lnTo>
                    <a:pt x="3408" y="936"/>
                  </a:lnTo>
                  <a:lnTo>
                    <a:pt x="3420" y="942"/>
                  </a:lnTo>
                  <a:lnTo>
                    <a:pt x="3432" y="954"/>
                  </a:lnTo>
                  <a:lnTo>
                    <a:pt x="3444" y="954"/>
                  </a:lnTo>
                  <a:lnTo>
                    <a:pt x="3456" y="960"/>
                  </a:lnTo>
                  <a:lnTo>
                    <a:pt x="3504" y="960"/>
                  </a:lnTo>
                  <a:lnTo>
                    <a:pt x="3504" y="948"/>
                  </a:lnTo>
                  <a:lnTo>
                    <a:pt x="3498" y="948"/>
                  </a:lnTo>
                  <a:lnTo>
                    <a:pt x="3474" y="924"/>
                  </a:lnTo>
                  <a:lnTo>
                    <a:pt x="3474" y="912"/>
                  </a:lnTo>
                  <a:lnTo>
                    <a:pt x="3480" y="906"/>
                  </a:lnTo>
                  <a:lnTo>
                    <a:pt x="3486" y="912"/>
                  </a:lnTo>
                  <a:lnTo>
                    <a:pt x="3510" y="912"/>
                  </a:lnTo>
                  <a:lnTo>
                    <a:pt x="3522" y="918"/>
                  </a:lnTo>
                  <a:lnTo>
                    <a:pt x="3534" y="912"/>
                  </a:lnTo>
                  <a:lnTo>
                    <a:pt x="3540" y="900"/>
                  </a:lnTo>
                  <a:lnTo>
                    <a:pt x="3540" y="894"/>
                  </a:lnTo>
                  <a:lnTo>
                    <a:pt x="3534" y="882"/>
                  </a:lnTo>
                  <a:lnTo>
                    <a:pt x="3558" y="882"/>
                  </a:lnTo>
                  <a:lnTo>
                    <a:pt x="3558" y="864"/>
                  </a:lnTo>
                  <a:lnTo>
                    <a:pt x="3552" y="852"/>
                  </a:lnTo>
                  <a:lnTo>
                    <a:pt x="3546" y="846"/>
                  </a:lnTo>
                  <a:lnTo>
                    <a:pt x="3546" y="840"/>
                  </a:lnTo>
                  <a:lnTo>
                    <a:pt x="3576" y="840"/>
                  </a:lnTo>
                  <a:lnTo>
                    <a:pt x="3594" y="864"/>
                  </a:lnTo>
                  <a:lnTo>
                    <a:pt x="3600" y="840"/>
                  </a:lnTo>
                  <a:lnTo>
                    <a:pt x="3630" y="846"/>
                  </a:lnTo>
                  <a:lnTo>
                    <a:pt x="3624" y="810"/>
                  </a:lnTo>
                  <a:lnTo>
                    <a:pt x="3618" y="798"/>
                  </a:lnTo>
                  <a:lnTo>
                    <a:pt x="3606" y="786"/>
                  </a:lnTo>
                  <a:lnTo>
                    <a:pt x="3606" y="774"/>
                  </a:lnTo>
                  <a:lnTo>
                    <a:pt x="3600" y="756"/>
                  </a:lnTo>
                  <a:lnTo>
                    <a:pt x="3588" y="744"/>
                  </a:lnTo>
                  <a:lnTo>
                    <a:pt x="3576" y="726"/>
                  </a:lnTo>
                  <a:lnTo>
                    <a:pt x="3564" y="720"/>
                  </a:lnTo>
                  <a:lnTo>
                    <a:pt x="3552" y="708"/>
                  </a:lnTo>
                  <a:lnTo>
                    <a:pt x="3546" y="708"/>
                  </a:lnTo>
                  <a:lnTo>
                    <a:pt x="3540" y="696"/>
                  </a:lnTo>
                  <a:lnTo>
                    <a:pt x="3540" y="684"/>
                  </a:lnTo>
                  <a:lnTo>
                    <a:pt x="3564" y="684"/>
                  </a:lnTo>
                  <a:lnTo>
                    <a:pt x="3564" y="672"/>
                  </a:lnTo>
                  <a:lnTo>
                    <a:pt x="3558" y="666"/>
                  </a:lnTo>
                  <a:lnTo>
                    <a:pt x="3564" y="660"/>
                  </a:lnTo>
                  <a:lnTo>
                    <a:pt x="3588" y="660"/>
                  </a:lnTo>
                  <a:lnTo>
                    <a:pt x="3600" y="666"/>
                  </a:lnTo>
                  <a:lnTo>
                    <a:pt x="3618" y="672"/>
                  </a:lnTo>
                  <a:lnTo>
                    <a:pt x="3630" y="672"/>
                  </a:lnTo>
                  <a:lnTo>
                    <a:pt x="3642" y="678"/>
                  </a:lnTo>
                  <a:lnTo>
                    <a:pt x="3648" y="678"/>
                  </a:lnTo>
                  <a:lnTo>
                    <a:pt x="3654" y="672"/>
                  </a:lnTo>
                  <a:lnTo>
                    <a:pt x="3654" y="660"/>
                  </a:lnTo>
                  <a:lnTo>
                    <a:pt x="3648" y="648"/>
                  </a:lnTo>
                  <a:lnTo>
                    <a:pt x="3648" y="630"/>
                  </a:lnTo>
                  <a:lnTo>
                    <a:pt x="3654" y="630"/>
                  </a:lnTo>
                  <a:lnTo>
                    <a:pt x="3660" y="6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5" name="Google Shape;275;p7"/>
            <p:cNvSpPr/>
            <p:nvPr/>
          </p:nvSpPr>
          <p:spPr>
            <a:xfrm>
              <a:off x="4597401" y="2898775"/>
              <a:ext cx="301625" cy="523875"/>
            </a:xfrm>
            <a:custGeom>
              <a:rect b="b" l="l" r="r" t="t"/>
              <a:pathLst>
                <a:path extrusionOk="0" h="1290" w="744">
                  <a:moveTo>
                    <a:pt x="678" y="624"/>
                  </a:moveTo>
                  <a:lnTo>
                    <a:pt x="720" y="624"/>
                  </a:lnTo>
                  <a:lnTo>
                    <a:pt x="732" y="630"/>
                  </a:lnTo>
                  <a:lnTo>
                    <a:pt x="744" y="630"/>
                  </a:lnTo>
                  <a:lnTo>
                    <a:pt x="738" y="324"/>
                  </a:lnTo>
                  <a:lnTo>
                    <a:pt x="180" y="0"/>
                  </a:lnTo>
                  <a:lnTo>
                    <a:pt x="156" y="12"/>
                  </a:lnTo>
                  <a:lnTo>
                    <a:pt x="144" y="24"/>
                  </a:lnTo>
                  <a:lnTo>
                    <a:pt x="126" y="30"/>
                  </a:lnTo>
                  <a:lnTo>
                    <a:pt x="108" y="42"/>
                  </a:lnTo>
                  <a:lnTo>
                    <a:pt x="126" y="108"/>
                  </a:lnTo>
                  <a:lnTo>
                    <a:pt x="114" y="156"/>
                  </a:lnTo>
                  <a:lnTo>
                    <a:pt x="144" y="192"/>
                  </a:lnTo>
                  <a:lnTo>
                    <a:pt x="150" y="216"/>
                  </a:lnTo>
                  <a:lnTo>
                    <a:pt x="180" y="252"/>
                  </a:lnTo>
                  <a:lnTo>
                    <a:pt x="162" y="288"/>
                  </a:lnTo>
                  <a:lnTo>
                    <a:pt x="144" y="534"/>
                  </a:lnTo>
                  <a:lnTo>
                    <a:pt x="138" y="540"/>
                  </a:lnTo>
                  <a:lnTo>
                    <a:pt x="120" y="564"/>
                  </a:lnTo>
                  <a:lnTo>
                    <a:pt x="96" y="588"/>
                  </a:lnTo>
                  <a:lnTo>
                    <a:pt x="72" y="618"/>
                  </a:lnTo>
                  <a:lnTo>
                    <a:pt x="54" y="636"/>
                  </a:lnTo>
                  <a:lnTo>
                    <a:pt x="48" y="648"/>
                  </a:lnTo>
                  <a:lnTo>
                    <a:pt x="36" y="666"/>
                  </a:lnTo>
                  <a:lnTo>
                    <a:pt x="30" y="678"/>
                  </a:lnTo>
                  <a:lnTo>
                    <a:pt x="24" y="696"/>
                  </a:lnTo>
                  <a:lnTo>
                    <a:pt x="24" y="708"/>
                  </a:lnTo>
                  <a:lnTo>
                    <a:pt x="18" y="714"/>
                  </a:lnTo>
                  <a:lnTo>
                    <a:pt x="18" y="720"/>
                  </a:lnTo>
                  <a:lnTo>
                    <a:pt x="0" y="726"/>
                  </a:lnTo>
                  <a:lnTo>
                    <a:pt x="6" y="786"/>
                  </a:lnTo>
                  <a:lnTo>
                    <a:pt x="18" y="786"/>
                  </a:lnTo>
                  <a:lnTo>
                    <a:pt x="48" y="834"/>
                  </a:lnTo>
                  <a:lnTo>
                    <a:pt x="48" y="846"/>
                  </a:lnTo>
                  <a:lnTo>
                    <a:pt x="48" y="840"/>
                  </a:lnTo>
                  <a:lnTo>
                    <a:pt x="72" y="834"/>
                  </a:lnTo>
                  <a:lnTo>
                    <a:pt x="72" y="852"/>
                  </a:lnTo>
                  <a:lnTo>
                    <a:pt x="78" y="864"/>
                  </a:lnTo>
                  <a:lnTo>
                    <a:pt x="84" y="870"/>
                  </a:lnTo>
                  <a:lnTo>
                    <a:pt x="96" y="870"/>
                  </a:lnTo>
                  <a:lnTo>
                    <a:pt x="102" y="876"/>
                  </a:lnTo>
                  <a:lnTo>
                    <a:pt x="108" y="876"/>
                  </a:lnTo>
                  <a:lnTo>
                    <a:pt x="102" y="912"/>
                  </a:lnTo>
                  <a:lnTo>
                    <a:pt x="114" y="918"/>
                  </a:lnTo>
                  <a:lnTo>
                    <a:pt x="120" y="930"/>
                  </a:lnTo>
                  <a:lnTo>
                    <a:pt x="120" y="966"/>
                  </a:lnTo>
                  <a:lnTo>
                    <a:pt x="114" y="966"/>
                  </a:lnTo>
                  <a:lnTo>
                    <a:pt x="114" y="1002"/>
                  </a:lnTo>
                  <a:lnTo>
                    <a:pt x="120" y="1020"/>
                  </a:lnTo>
                  <a:lnTo>
                    <a:pt x="120" y="1038"/>
                  </a:lnTo>
                  <a:lnTo>
                    <a:pt x="126" y="1050"/>
                  </a:lnTo>
                  <a:lnTo>
                    <a:pt x="138" y="1056"/>
                  </a:lnTo>
                  <a:lnTo>
                    <a:pt x="144" y="1068"/>
                  </a:lnTo>
                  <a:lnTo>
                    <a:pt x="162" y="1086"/>
                  </a:lnTo>
                  <a:lnTo>
                    <a:pt x="66" y="1086"/>
                  </a:lnTo>
                  <a:lnTo>
                    <a:pt x="54" y="1092"/>
                  </a:lnTo>
                  <a:lnTo>
                    <a:pt x="48" y="1098"/>
                  </a:lnTo>
                  <a:lnTo>
                    <a:pt x="48" y="1110"/>
                  </a:lnTo>
                  <a:lnTo>
                    <a:pt x="60" y="1134"/>
                  </a:lnTo>
                  <a:lnTo>
                    <a:pt x="72" y="1146"/>
                  </a:lnTo>
                  <a:lnTo>
                    <a:pt x="78" y="1158"/>
                  </a:lnTo>
                  <a:lnTo>
                    <a:pt x="90" y="1170"/>
                  </a:lnTo>
                  <a:lnTo>
                    <a:pt x="108" y="1182"/>
                  </a:lnTo>
                  <a:lnTo>
                    <a:pt x="120" y="1188"/>
                  </a:lnTo>
                  <a:lnTo>
                    <a:pt x="132" y="1200"/>
                  </a:lnTo>
                  <a:lnTo>
                    <a:pt x="144" y="1224"/>
                  </a:lnTo>
                  <a:lnTo>
                    <a:pt x="144" y="1242"/>
                  </a:lnTo>
                  <a:lnTo>
                    <a:pt x="150" y="1254"/>
                  </a:lnTo>
                  <a:lnTo>
                    <a:pt x="156" y="1272"/>
                  </a:lnTo>
                  <a:lnTo>
                    <a:pt x="156" y="1284"/>
                  </a:lnTo>
                  <a:lnTo>
                    <a:pt x="162" y="1284"/>
                  </a:lnTo>
                  <a:lnTo>
                    <a:pt x="168" y="1290"/>
                  </a:lnTo>
                  <a:lnTo>
                    <a:pt x="186" y="1290"/>
                  </a:lnTo>
                  <a:lnTo>
                    <a:pt x="198" y="1284"/>
                  </a:lnTo>
                  <a:lnTo>
                    <a:pt x="216" y="1266"/>
                  </a:lnTo>
                  <a:lnTo>
                    <a:pt x="228" y="1260"/>
                  </a:lnTo>
                  <a:lnTo>
                    <a:pt x="234" y="1254"/>
                  </a:lnTo>
                  <a:lnTo>
                    <a:pt x="234" y="1278"/>
                  </a:lnTo>
                  <a:lnTo>
                    <a:pt x="240" y="1284"/>
                  </a:lnTo>
                  <a:lnTo>
                    <a:pt x="246" y="1284"/>
                  </a:lnTo>
                  <a:lnTo>
                    <a:pt x="258" y="1278"/>
                  </a:lnTo>
                  <a:lnTo>
                    <a:pt x="270" y="1266"/>
                  </a:lnTo>
                  <a:lnTo>
                    <a:pt x="276" y="1254"/>
                  </a:lnTo>
                  <a:lnTo>
                    <a:pt x="282" y="1248"/>
                  </a:lnTo>
                  <a:lnTo>
                    <a:pt x="372" y="1248"/>
                  </a:lnTo>
                  <a:lnTo>
                    <a:pt x="378" y="1242"/>
                  </a:lnTo>
                  <a:lnTo>
                    <a:pt x="384" y="1230"/>
                  </a:lnTo>
                  <a:lnTo>
                    <a:pt x="390" y="1224"/>
                  </a:lnTo>
                  <a:lnTo>
                    <a:pt x="396" y="1212"/>
                  </a:lnTo>
                  <a:lnTo>
                    <a:pt x="402" y="1206"/>
                  </a:lnTo>
                  <a:lnTo>
                    <a:pt x="402" y="1194"/>
                  </a:lnTo>
                  <a:lnTo>
                    <a:pt x="390" y="1182"/>
                  </a:lnTo>
                  <a:lnTo>
                    <a:pt x="384" y="1182"/>
                  </a:lnTo>
                  <a:lnTo>
                    <a:pt x="402" y="1170"/>
                  </a:lnTo>
                  <a:lnTo>
                    <a:pt x="420" y="1170"/>
                  </a:lnTo>
                  <a:lnTo>
                    <a:pt x="462" y="1164"/>
                  </a:lnTo>
                  <a:lnTo>
                    <a:pt x="510" y="1146"/>
                  </a:lnTo>
                  <a:lnTo>
                    <a:pt x="528" y="1134"/>
                  </a:lnTo>
                  <a:lnTo>
                    <a:pt x="552" y="1110"/>
                  </a:lnTo>
                  <a:lnTo>
                    <a:pt x="552" y="1092"/>
                  </a:lnTo>
                  <a:lnTo>
                    <a:pt x="588" y="1068"/>
                  </a:lnTo>
                  <a:lnTo>
                    <a:pt x="594" y="1038"/>
                  </a:lnTo>
                  <a:lnTo>
                    <a:pt x="648" y="1008"/>
                  </a:lnTo>
                  <a:lnTo>
                    <a:pt x="672" y="1008"/>
                  </a:lnTo>
                  <a:lnTo>
                    <a:pt x="672" y="996"/>
                  </a:lnTo>
                  <a:lnTo>
                    <a:pt x="684" y="996"/>
                  </a:lnTo>
                  <a:lnTo>
                    <a:pt x="684" y="990"/>
                  </a:lnTo>
                  <a:lnTo>
                    <a:pt x="678" y="984"/>
                  </a:lnTo>
                  <a:lnTo>
                    <a:pt x="666" y="966"/>
                  </a:lnTo>
                  <a:lnTo>
                    <a:pt x="654" y="960"/>
                  </a:lnTo>
                  <a:lnTo>
                    <a:pt x="648" y="960"/>
                  </a:lnTo>
                  <a:lnTo>
                    <a:pt x="642" y="936"/>
                  </a:lnTo>
                  <a:lnTo>
                    <a:pt x="660" y="930"/>
                  </a:lnTo>
                  <a:lnTo>
                    <a:pt x="642" y="918"/>
                  </a:lnTo>
                  <a:lnTo>
                    <a:pt x="642" y="876"/>
                  </a:lnTo>
                  <a:lnTo>
                    <a:pt x="636" y="870"/>
                  </a:lnTo>
                  <a:lnTo>
                    <a:pt x="624" y="870"/>
                  </a:lnTo>
                  <a:lnTo>
                    <a:pt x="618" y="876"/>
                  </a:lnTo>
                  <a:lnTo>
                    <a:pt x="606" y="876"/>
                  </a:lnTo>
                  <a:lnTo>
                    <a:pt x="600" y="870"/>
                  </a:lnTo>
                  <a:lnTo>
                    <a:pt x="600" y="852"/>
                  </a:lnTo>
                  <a:lnTo>
                    <a:pt x="606" y="840"/>
                  </a:lnTo>
                  <a:lnTo>
                    <a:pt x="618" y="834"/>
                  </a:lnTo>
                  <a:lnTo>
                    <a:pt x="630" y="822"/>
                  </a:lnTo>
                  <a:lnTo>
                    <a:pt x="630" y="810"/>
                  </a:lnTo>
                  <a:lnTo>
                    <a:pt x="618" y="786"/>
                  </a:lnTo>
                  <a:lnTo>
                    <a:pt x="612" y="780"/>
                  </a:lnTo>
                  <a:lnTo>
                    <a:pt x="630" y="762"/>
                  </a:lnTo>
                  <a:lnTo>
                    <a:pt x="648" y="750"/>
                  </a:lnTo>
                  <a:lnTo>
                    <a:pt x="642" y="732"/>
                  </a:lnTo>
                  <a:lnTo>
                    <a:pt x="636" y="708"/>
                  </a:lnTo>
                  <a:lnTo>
                    <a:pt x="648" y="708"/>
                  </a:lnTo>
                  <a:lnTo>
                    <a:pt x="648" y="690"/>
                  </a:lnTo>
                  <a:lnTo>
                    <a:pt x="660" y="678"/>
                  </a:lnTo>
                  <a:lnTo>
                    <a:pt x="672" y="672"/>
                  </a:lnTo>
                  <a:lnTo>
                    <a:pt x="678" y="666"/>
                  </a:lnTo>
                  <a:lnTo>
                    <a:pt x="678" y="660"/>
                  </a:lnTo>
                  <a:lnTo>
                    <a:pt x="672" y="654"/>
                  </a:lnTo>
                  <a:lnTo>
                    <a:pt x="672" y="642"/>
                  </a:lnTo>
                  <a:lnTo>
                    <a:pt x="666" y="636"/>
                  </a:lnTo>
                  <a:lnTo>
                    <a:pt x="678" y="6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6" name="Google Shape;276;p7"/>
            <p:cNvSpPr/>
            <p:nvPr/>
          </p:nvSpPr>
          <p:spPr>
            <a:xfrm>
              <a:off x="4625976" y="3308350"/>
              <a:ext cx="371475" cy="284163"/>
            </a:xfrm>
            <a:custGeom>
              <a:rect b="b" l="l" r="r" t="t"/>
              <a:pathLst>
                <a:path extrusionOk="0" h="702" w="912">
                  <a:moveTo>
                    <a:pt x="906" y="420"/>
                  </a:moveTo>
                  <a:lnTo>
                    <a:pt x="900" y="414"/>
                  </a:lnTo>
                  <a:lnTo>
                    <a:pt x="888" y="408"/>
                  </a:lnTo>
                  <a:lnTo>
                    <a:pt x="882" y="402"/>
                  </a:lnTo>
                  <a:lnTo>
                    <a:pt x="858" y="396"/>
                  </a:lnTo>
                  <a:lnTo>
                    <a:pt x="858" y="378"/>
                  </a:lnTo>
                  <a:lnTo>
                    <a:pt x="846" y="366"/>
                  </a:lnTo>
                  <a:lnTo>
                    <a:pt x="846" y="360"/>
                  </a:lnTo>
                  <a:lnTo>
                    <a:pt x="858" y="360"/>
                  </a:lnTo>
                  <a:lnTo>
                    <a:pt x="858" y="348"/>
                  </a:lnTo>
                  <a:lnTo>
                    <a:pt x="852" y="342"/>
                  </a:lnTo>
                  <a:lnTo>
                    <a:pt x="834" y="342"/>
                  </a:lnTo>
                  <a:lnTo>
                    <a:pt x="834" y="336"/>
                  </a:lnTo>
                  <a:lnTo>
                    <a:pt x="828" y="330"/>
                  </a:lnTo>
                  <a:lnTo>
                    <a:pt x="822" y="318"/>
                  </a:lnTo>
                  <a:lnTo>
                    <a:pt x="810" y="306"/>
                  </a:lnTo>
                  <a:lnTo>
                    <a:pt x="798" y="300"/>
                  </a:lnTo>
                  <a:lnTo>
                    <a:pt x="792" y="300"/>
                  </a:lnTo>
                  <a:lnTo>
                    <a:pt x="780" y="294"/>
                  </a:lnTo>
                  <a:lnTo>
                    <a:pt x="768" y="282"/>
                  </a:lnTo>
                  <a:lnTo>
                    <a:pt x="768" y="276"/>
                  </a:lnTo>
                  <a:lnTo>
                    <a:pt x="774" y="276"/>
                  </a:lnTo>
                  <a:lnTo>
                    <a:pt x="774" y="270"/>
                  </a:lnTo>
                  <a:lnTo>
                    <a:pt x="780" y="270"/>
                  </a:lnTo>
                  <a:lnTo>
                    <a:pt x="780" y="264"/>
                  </a:lnTo>
                  <a:lnTo>
                    <a:pt x="768" y="252"/>
                  </a:lnTo>
                  <a:lnTo>
                    <a:pt x="756" y="246"/>
                  </a:lnTo>
                  <a:lnTo>
                    <a:pt x="750" y="246"/>
                  </a:lnTo>
                  <a:lnTo>
                    <a:pt x="750" y="228"/>
                  </a:lnTo>
                  <a:lnTo>
                    <a:pt x="720" y="228"/>
                  </a:lnTo>
                  <a:lnTo>
                    <a:pt x="696" y="216"/>
                  </a:lnTo>
                  <a:lnTo>
                    <a:pt x="696" y="186"/>
                  </a:lnTo>
                  <a:lnTo>
                    <a:pt x="648" y="180"/>
                  </a:lnTo>
                  <a:lnTo>
                    <a:pt x="654" y="162"/>
                  </a:lnTo>
                  <a:lnTo>
                    <a:pt x="648" y="162"/>
                  </a:lnTo>
                  <a:lnTo>
                    <a:pt x="642" y="156"/>
                  </a:lnTo>
                  <a:lnTo>
                    <a:pt x="642" y="150"/>
                  </a:lnTo>
                  <a:lnTo>
                    <a:pt x="648" y="144"/>
                  </a:lnTo>
                  <a:lnTo>
                    <a:pt x="654" y="132"/>
                  </a:lnTo>
                  <a:lnTo>
                    <a:pt x="660" y="126"/>
                  </a:lnTo>
                  <a:lnTo>
                    <a:pt x="660" y="96"/>
                  </a:lnTo>
                  <a:lnTo>
                    <a:pt x="654" y="84"/>
                  </a:lnTo>
                  <a:lnTo>
                    <a:pt x="648" y="66"/>
                  </a:lnTo>
                  <a:lnTo>
                    <a:pt x="636" y="54"/>
                  </a:lnTo>
                  <a:lnTo>
                    <a:pt x="630" y="42"/>
                  </a:lnTo>
                  <a:lnTo>
                    <a:pt x="600" y="12"/>
                  </a:lnTo>
                  <a:lnTo>
                    <a:pt x="600" y="0"/>
                  </a:lnTo>
                  <a:lnTo>
                    <a:pt x="576" y="0"/>
                  </a:lnTo>
                  <a:lnTo>
                    <a:pt x="522" y="30"/>
                  </a:lnTo>
                  <a:lnTo>
                    <a:pt x="516" y="60"/>
                  </a:lnTo>
                  <a:lnTo>
                    <a:pt x="480" y="84"/>
                  </a:lnTo>
                  <a:lnTo>
                    <a:pt x="480" y="102"/>
                  </a:lnTo>
                  <a:lnTo>
                    <a:pt x="456" y="126"/>
                  </a:lnTo>
                  <a:lnTo>
                    <a:pt x="438" y="138"/>
                  </a:lnTo>
                  <a:lnTo>
                    <a:pt x="390" y="156"/>
                  </a:lnTo>
                  <a:lnTo>
                    <a:pt x="348" y="162"/>
                  </a:lnTo>
                  <a:lnTo>
                    <a:pt x="330" y="162"/>
                  </a:lnTo>
                  <a:lnTo>
                    <a:pt x="312" y="174"/>
                  </a:lnTo>
                  <a:lnTo>
                    <a:pt x="318" y="174"/>
                  </a:lnTo>
                  <a:lnTo>
                    <a:pt x="330" y="186"/>
                  </a:lnTo>
                  <a:lnTo>
                    <a:pt x="330" y="198"/>
                  </a:lnTo>
                  <a:lnTo>
                    <a:pt x="324" y="204"/>
                  </a:lnTo>
                  <a:lnTo>
                    <a:pt x="318" y="216"/>
                  </a:lnTo>
                  <a:lnTo>
                    <a:pt x="312" y="222"/>
                  </a:lnTo>
                  <a:lnTo>
                    <a:pt x="306" y="234"/>
                  </a:lnTo>
                  <a:lnTo>
                    <a:pt x="300" y="240"/>
                  </a:lnTo>
                  <a:lnTo>
                    <a:pt x="210" y="240"/>
                  </a:lnTo>
                  <a:lnTo>
                    <a:pt x="204" y="246"/>
                  </a:lnTo>
                  <a:lnTo>
                    <a:pt x="198" y="258"/>
                  </a:lnTo>
                  <a:lnTo>
                    <a:pt x="186" y="270"/>
                  </a:lnTo>
                  <a:lnTo>
                    <a:pt x="174" y="276"/>
                  </a:lnTo>
                  <a:lnTo>
                    <a:pt x="168" y="276"/>
                  </a:lnTo>
                  <a:lnTo>
                    <a:pt x="162" y="270"/>
                  </a:lnTo>
                  <a:lnTo>
                    <a:pt x="162" y="246"/>
                  </a:lnTo>
                  <a:lnTo>
                    <a:pt x="156" y="252"/>
                  </a:lnTo>
                  <a:lnTo>
                    <a:pt x="144" y="258"/>
                  </a:lnTo>
                  <a:lnTo>
                    <a:pt x="126" y="276"/>
                  </a:lnTo>
                  <a:lnTo>
                    <a:pt x="114" y="282"/>
                  </a:lnTo>
                  <a:lnTo>
                    <a:pt x="96" y="282"/>
                  </a:lnTo>
                  <a:lnTo>
                    <a:pt x="90" y="276"/>
                  </a:lnTo>
                  <a:lnTo>
                    <a:pt x="78" y="276"/>
                  </a:lnTo>
                  <a:lnTo>
                    <a:pt x="66" y="288"/>
                  </a:lnTo>
                  <a:lnTo>
                    <a:pt x="60" y="300"/>
                  </a:lnTo>
                  <a:lnTo>
                    <a:pt x="54" y="306"/>
                  </a:lnTo>
                  <a:lnTo>
                    <a:pt x="54" y="324"/>
                  </a:lnTo>
                  <a:lnTo>
                    <a:pt x="48" y="336"/>
                  </a:lnTo>
                  <a:lnTo>
                    <a:pt x="42" y="336"/>
                  </a:lnTo>
                  <a:lnTo>
                    <a:pt x="36" y="372"/>
                  </a:lnTo>
                  <a:lnTo>
                    <a:pt x="30" y="372"/>
                  </a:lnTo>
                  <a:lnTo>
                    <a:pt x="24" y="378"/>
                  </a:lnTo>
                  <a:lnTo>
                    <a:pt x="12" y="384"/>
                  </a:lnTo>
                  <a:lnTo>
                    <a:pt x="0" y="396"/>
                  </a:lnTo>
                  <a:lnTo>
                    <a:pt x="0" y="402"/>
                  </a:lnTo>
                  <a:lnTo>
                    <a:pt x="12" y="408"/>
                  </a:lnTo>
                  <a:lnTo>
                    <a:pt x="18" y="408"/>
                  </a:lnTo>
                  <a:lnTo>
                    <a:pt x="18" y="444"/>
                  </a:lnTo>
                  <a:lnTo>
                    <a:pt x="6" y="456"/>
                  </a:lnTo>
                  <a:lnTo>
                    <a:pt x="24" y="468"/>
                  </a:lnTo>
                  <a:lnTo>
                    <a:pt x="24" y="516"/>
                  </a:lnTo>
                  <a:lnTo>
                    <a:pt x="30" y="516"/>
                  </a:lnTo>
                  <a:lnTo>
                    <a:pt x="48" y="534"/>
                  </a:lnTo>
                  <a:lnTo>
                    <a:pt x="54" y="534"/>
                  </a:lnTo>
                  <a:lnTo>
                    <a:pt x="54" y="576"/>
                  </a:lnTo>
                  <a:lnTo>
                    <a:pt x="60" y="582"/>
                  </a:lnTo>
                  <a:lnTo>
                    <a:pt x="72" y="606"/>
                  </a:lnTo>
                  <a:lnTo>
                    <a:pt x="84" y="618"/>
                  </a:lnTo>
                  <a:lnTo>
                    <a:pt x="96" y="624"/>
                  </a:lnTo>
                  <a:lnTo>
                    <a:pt x="102" y="636"/>
                  </a:lnTo>
                  <a:lnTo>
                    <a:pt x="114" y="642"/>
                  </a:lnTo>
                  <a:lnTo>
                    <a:pt x="120" y="660"/>
                  </a:lnTo>
                  <a:lnTo>
                    <a:pt x="120" y="690"/>
                  </a:lnTo>
                  <a:lnTo>
                    <a:pt x="132" y="702"/>
                  </a:lnTo>
                  <a:lnTo>
                    <a:pt x="138" y="696"/>
                  </a:lnTo>
                  <a:lnTo>
                    <a:pt x="144" y="684"/>
                  </a:lnTo>
                  <a:lnTo>
                    <a:pt x="150" y="678"/>
                  </a:lnTo>
                  <a:lnTo>
                    <a:pt x="156" y="666"/>
                  </a:lnTo>
                  <a:lnTo>
                    <a:pt x="156" y="642"/>
                  </a:lnTo>
                  <a:lnTo>
                    <a:pt x="144" y="630"/>
                  </a:lnTo>
                  <a:lnTo>
                    <a:pt x="162" y="600"/>
                  </a:lnTo>
                  <a:lnTo>
                    <a:pt x="192" y="600"/>
                  </a:lnTo>
                  <a:lnTo>
                    <a:pt x="210" y="582"/>
                  </a:lnTo>
                  <a:lnTo>
                    <a:pt x="228" y="582"/>
                  </a:lnTo>
                  <a:lnTo>
                    <a:pt x="264" y="600"/>
                  </a:lnTo>
                  <a:lnTo>
                    <a:pt x="276" y="600"/>
                  </a:lnTo>
                  <a:lnTo>
                    <a:pt x="288" y="588"/>
                  </a:lnTo>
                  <a:lnTo>
                    <a:pt x="300" y="570"/>
                  </a:lnTo>
                  <a:lnTo>
                    <a:pt x="300" y="552"/>
                  </a:lnTo>
                  <a:lnTo>
                    <a:pt x="294" y="552"/>
                  </a:lnTo>
                  <a:lnTo>
                    <a:pt x="294" y="540"/>
                  </a:lnTo>
                  <a:lnTo>
                    <a:pt x="306" y="528"/>
                  </a:lnTo>
                  <a:lnTo>
                    <a:pt x="312" y="528"/>
                  </a:lnTo>
                  <a:lnTo>
                    <a:pt x="324" y="516"/>
                  </a:lnTo>
                  <a:lnTo>
                    <a:pt x="330" y="504"/>
                  </a:lnTo>
                  <a:lnTo>
                    <a:pt x="330" y="498"/>
                  </a:lnTo>
                  <a:lnTo>
                    <a:pt x="336" y="486"/>
                  </a:lnTo>
                  <a:lnTo>
                    <a:pt x="336" y="480"/>
                  </a:lnTo>
                  <a:lnTo>
                    <a:pt x="342" y="474"/>
                  </a:lnTo>
                  <a:lnTo>
                    <a:pt x="354" y="468"/>
                  </a:lnTo>
                  <a:lnTo>
                    <a:pt x="366" y="468"/>
                  </a:lnTo>
                  <a:lnTo>
                    <a:pt x="384" y="474"/>
                  </a:lnTo>
                  <a:lnTo>
                    <a:pt x="396" y="474"/>
                  </a:lnTo>
                  <a:lnTo>
                    <a:pt x="408" y="480"/>
                  </a:lnTo>
                  <a:lnTo>
                    <a:pt x="408" y="492"/>
                  </a:lnTo>
                  <a:lnTo>
                    <a:pt x="426" y="492"/>
                  </a:lnTo>
                  <a:lnTo>
                    <a:pt x="432" y="498"/>
                  </a:lnTo>
                  <a:lnTo>
                    <a:pt x="432" y="528"/>
                  </a:lnTo>
                  <a:lnTo>
                    <a:pt x="474" y="528"/>
                  </a:lnTo>
                  <a:lnTo>
                    <a:pt x="480" y="534"/>
                  </a:lnTo>
                  <a:lnTo>
                    <a:pt x="492" y="540"/>
                  </a:lnTo>
                  <a:lnTo>
                    <a:pt x="540" y="540"/>
                  </a:lnTo>
                  <a:lnTo>
                    <a:pt x="552" y="546"/>
                  </a:lnTo>
                  <a:lnTo>
                    <a:pt x="558" y="552"/>
                  </a:lnTo>
                  <a:lnTo>
                    <a:pt x="570" y="558"/>
                  </a:lnTo>
                  <a:lnTo>
                    <a:pt x="576" y="552"/>
                  </a:lnTo>
                  <a:lnTo>
                    <a:pt x="582" y="540"/>
                  </a:lnTo>
                  <a:lnTo>
                    <a:pt x="588" y="534"/>
                  </a:lnTo>
                  <a:lnTo>
                    <a:pt x="588" y="522"/>
                  </a:lnTo>
                  <a:lnTo>
                    <a:pt x="606" y="504"/>
                  </a:lnTo>
                  <a:lnTo>
                    <a:pt x="612" y="492"/>
                  </a:lnTo>
                  <a:lnTo>
                    <a:pt x="636" y="516"/>
                  </a:lnTo>
                  <a:lnTo>
                    <a:pt x="642" y="516"/>
                  </a:lnTo>
                  <a:lnTo>
                    <a:pt x="648" y="510"/>
                  </a:lnTo>
                  <a:lnTo>
                    <a:pt x="660" y="504"/>
                  </a:lnTo>
                  <a:lnTo>
                    <a:pt x="672" y="492"/>
                  </a:lnTo>
                  <a:lnTo>
                    <a:pt x="690" y="492"/>
                  </a:lnTo>
                  <a:lnTo>
                    <a:pt x="714" y="474"/>
                  </a:lnTo>
                  <a:lnTo>
                    <a:pt x="726" y="486"/>
                  </a:lnTo>
                  <a:lnTo>
                    <a:pt x="750" y="486"/>
                  </a:lnTo>
                  <a:lnTo>
                    <a:pt x="756" y="480"/>
                  </a:lnTo>
                  <a:lnTo>
                    <a:pt x="768" y="480"/>
                  </a:lnTo>
                  <a:lnTo>
                    <a:pt x="768" y="468"/>
                  </a:lnTo>
                  <a:lnTo>
                    <a:pt x="786" y="450"/>
                  </a:lnTo>
                  <a:lnTo>
                    <a:pt x="792" y="450"/>
                  </a:lnTo>
                  <a:lnTo>
                    <a:pt x="792" y="456"/>
                  </a:lnTo>
                  <a:lnTo>
                    <a:pt x="804" y="468"/>
                  </a:lnTo>
                  <a:lnTo>
                    <a:pt x="840" y="462"/>
                  </a:lnTo>
                  <a:lnTo>
                    <a:pt x="840" y="468"/>
                  </a:lnTo>
                  <a:lnTo>
                    <a:pt x="852" y="480"/>
                  </a:lnTo>
                  <a:lnTo>
                    <a:pt x="876" y="480"/>
                  </a:lnTo>
                  <a:lnTo>
                    <a:pt x="894" y="474"/>
                  </a:lnTo>
                  <a:lnTo>
                    <a:pt x="912" y="456"/>
                  </a:lnTo>
                  <a:lnTo>
                    <a:pt x="912" y="432"/>
                  </a:lnTo>
                  <a:lnTo>
                    <a:pt x="906" y="4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7" name="Google Shape;277;p7"/>
            <p:cNvSpPr/>
            <p:nvPr/>
          </p:nvSpPr>
          <p:spPr>
            <a:xfrm>
              <a:off x="1004888" y="1123950"/>
              <a:ext cx="2262188" cy="1171575"/>
            </a:xfrm>
            <a:custGeom>
              <a:rect b="b" l="l" r="r" t="t"/>
              <a:pathLst>
                <a:path extrusionOk="0" h="2886" w="5574">
                  <a:moveTo>
                    <a:pt x="3114" y="252"/>
                  </a:moveTo>
                  <a:lnTo>
                    <a:pt x="3138" y="252"/>
                  </a:lnTo>
                  <a:lnTo>
                    <a:pt x="3150" y="258"/>
                  </a:lnTo>
                  <a:lnTo>
                    <a:pt x="3168" y="258"/>
                  </a:lnTo>
                  <a:lnTo>
                    <a:pt x="3174" y="252"/>
                  </a:lnTo>
                  <a:lnTo>
                    <a:pt x="3174" y="246"/>
                  </a:lnTo>
                  <a:lnTo>
                    <a:pt x="3168" y="234"/>
                  </a:lnTo>
                  <a:lnTo>
                    <a:pt x="3156" y="228"/>
                  </a:lnTo>
                  <a:lnTo>
                    <a:pt x="3108" y="228"/>
                  </a:lnTo>
                  <a:lnTo>
                    <a:pt x="3066" y="234"/>
                  </a:lnTo>
                  <a:lnTo>
                    <a:pt x="3036" y="246"/>
                  </a:lnTo>
                  <a:lnTo>
                    <a:pt x="3018" y="246"/>
                  </a:lnTo>
                  <a:lnTo>
                    <a:pt x="3060" y="246"/>
                  </a:lnTo>
                  <a:lnTo>
                    <a:pt x="3096" y="252"/>
                  </a:lnTo>
                  <a:lnTo>
                    <a:pt x="3114" y="252"/>
                  </a:lnTo>
                  <a:close/>
                  <a:moveTo>
                    <a:pt x="2988" y="318"/>
                  </a:moveTo>
                  <a:lnTo>
                    <a:pt x="3036" y="318"/>
                  </a:lnTo>
                  <a:lnTo>
                    <a:pt x="3048" y="312"/>
                  </a:lnTo>
                  <a:lnTo>
                    <a:pt x="3060" y="312"/>
                  </a:lnTo>
                  <a:lnTo>
                    <a:pt x="3072" y="300"/>
                  </a:lnTo>
                  <a:lnTo>
                    <a:pt x="3072" y="294"/>
                  </a:lnTo>
                  <a:lnTo>
                    <a:pt x="3066" y="282"/>
                  </a:lnTo>
                  <a:lnTo>
                    <a:pt x="3138" y="270"/>
                  </a:lnTo>
                  <a:lnTo>
                    <a:pt x="3120" y="264"/>
                  </a:lnTo>
                  <a:lnTo>
                    <a:pt x="3054" y="264"/>
                  </a:lnTo>
                  <a:lnTo>
                    <a:pt x="3042" y="276"/>
                  </a:lnTo>
                  <a:lnTo>
                    <a:pt x="3030" y="276"/>
                  </a:lnTo>
                  <a:lnTo>
                    <a:pt x="2994" y="270"/>
                  </a:lnTo>
                  <a:lnTo>
                    <a:pt x="2958" y="270"/>
                  </a:lnTo>
                  <a:lnTo>
                    <a:pt x="2940" y="282"/>
                  </a:lnTo>
                  <a:lnTo>
                    <a:pt x="2940" y="294"/>
                  </a:lnTo>
                  <a:lnTo>
                    <a:pt x="2946" y="300"/>
                  </a:lnTo>
                  <a:lnTo>
                    <a:pt x="2970" y="312"/>
                  </a:lnTo>
                  <a:lnTo>
                    <a:pt x="2976" y="318"/>
                  </a:lnTo>
                  <a:lnTo>
                    <a:pt x="2988" y="318"/>
                  </a:lnTo>
                  <a:close/>
                  <a:moveTo>
                    <a:pt x="2682" y="384"/>
                  </a:moveTo>
                  <a:lnTo>
                    <a:pt x="2628" y="408"/>
                  </a:lnTo>
                  <a:lnTo>
                    <a:pt x="2634" y="408"/>
                  </a:lnTo>
                  <a:lnTo>
                    <a:pt x="2646" y="414"/>
                  </a:lnTo>
                  <a:lnTo>
                    <a:pt x="2652" y="414"/>
                  </a:lnTo>
                  <a:lnTo>
                    <a:pt x="2658" y="420"/>
                  </a:lnTo>
                  <a:lnTo>
                    <a:pt x="2658" y="426"/>
                  </a:lnTo>
                  <a:lnTo>
                    <a:pt x="2622" y="426"/>
                  </a:lnTo>
                  <a:lnTo>
                    <a:pt x="2586" y="432"/>
                  </a:lnTo>
                  <a:lnTo>
                    <a:pt x="2556" y="438"/>
                  </a:lnTo>
                  <a:lnTo>
                    <a:pt x="2544" y="438"/>
                  </a:lnTo>
                  <a:lnTo>
                    <a:pt x="2520" y="456"/>
                  </a:lnTo>
                  <a:lnTo>
                    <a:pt x="2580" y="450"/>
                  </a:lnTo>
                  <a:lnTo>
                    <a:pt x="2586" y="450"/>
                  </a:lnTo>
                  <a:lnTo>
                    <a:pt x="2592" y="456"/>
                  </a:lnTo>
                  <a:lnTo>
                    <a:pt x="2610" y="456"/>
                  </a:lnTo>
                  <a:lnTo>
                    <a:pt x="2628" y="462"/>
                  </a:lnTo>
                  <a:lnTo>
                    <a:pt x="2658" y="462"/>
                  </a:lnTo>
                  <a:lnTo>
                    <a:pt x="2694" y="450"/>
                  </a:lnTo>
                  <a:lnTo>
                    <a:pt x="2730" y="444"/>
                  </a:lnTo>
                  <a:lnTo>
                    <a:pt x="2742" y="438"/>
                  </a:lnTo>
                  <a:lnTo>
                    <a:pt x="2742" y="450"/>
                  </a:lnTo>
                  <a:lnTo>
                    <a:pt x="2760" y="450"/>
                  </a:lnTo>
                  <a:lnTo>
                    <a:pt x="2796" y="444"/>
                  </a:lnTo>
                  <a:lnTo>
                    <a:pt x="2856" y="444"/>
                  </a:lnTo>
                  <a:lnTo>
                    <a:pt x="2850" y="444"/>
                  </a:lnTo>
                  <a:lnTo>
                    <a:pt x="2844" y="450"/>
                  </a:lnTo>
                  <a:lnTo>
                    <a:pt x="2832" y="450"/>
                  </a:lnTo>
                  <a:lnTo>
                    <a:pt x="2790" y="456"/>
                  </a:lnTo>
                  <a:lnTo>
                    <a:pt x="2730" y="468"/>
                  </a:lnTo>
                  <a:lnTo>
                    <a:pt x="2706" y="468"/>
                  </a:lnTo>
                  <a:lnTo>
                    <a:pt x="2688" y="474"/>
                  </a:lnTo>
                  <a:lnTo>
                    <a:pt x="2670" y="474"/>
                  </a:lnTo>
                  <a:lnTo>
                    <a:pt x="2652" y="480"/>
                  </a:lnTo>
                  <a:lnTo>
                    <a:pt x="2646" y="486"/>
                  </a:lnTo>
                  <a:lnTo>
                    <a:pt x="2640" y="486"/>
                  </a:lnTo>
                  <a:lnTo>
                    <a:pt x="2658" y="486"/>
                  </a:lnTo>
                  <a:lnTo>
                    <a:pt x="2694" y="492"/>
                  </a:lnTo>
                  <a:lnTo>
                    <a:pt x="2760" y="498"/>
                  </a:lnTo>
                  <a:lnTo>
                    <a:pt x="2808" y="492"/>
                  </a:lnTo>
                  <a:lnTo>
                    <a:pt x="2850" y="480"/>
                  </a:lnTo>
                  <a:lnTo>
                    <a:pt x="2874" y="474"/>
                  </a:lnTo>
                  <a:lnTo>
                    <a:pt x="2886" y="468"/>
                  </a:lnTo>
                  <a:lnTo>
                    <a:pt x="2958" y="450"/>
                  </a:lnTo>
                  <a:lnTo>
                    <a:pt x="3000" y="450"/>
                  </a:lnTo>
                  <a:lnTo>
                    <a:pt x="3054" y="444"/>
                  </a:lnTo>
                  <a:lnTo>
                    <a:pt x="3096" y="438"/>
                  </a:lnTo>
                  <a:lnTo>
                    <a:pt x="3120" y="432"/>
                  </a:lnTo>
                  <a:lnTo>
                    <a:pt x="3138" y="420"/>
                  </a:lnTo>
                  <a:lnTo>
                    <a:pt x="3156" y="414"/>
                  </a:lnTo>
                  <a:lnTo>
                    <a:pt x="3168" y="408"/>
                  </a:lnTo>
                  <a:lnTo>
                    <a:pt x="3168" y="396"/>
                  </a:lnTo>
                  <a:lnTo>
                    <a:pt x="3156" y="384"/>
                  </a:lnTo>
                  <a:lnTo>
                    <a:pt x="3144" y="378"/>
                  </a:lnTo>
                  <a:lnTo>
                    <a:pt x="3120" y="378"/>
                  </a:lnTo>
                  <a:lnTo>
                    <a:pt x="3114" y="384"/>
                  </a:lnTo>
                  <a:lnTo>
                    <a:pt x="3108" y="384"/>
                  </a:lnTo>
                  <a:lnTo>
                    <a:pt x="3108" y="396"/>
                  </a:lnTo>
                  <a:lnTo>
                    <a:pt x="3072" y="396"/>
                  </a:lnTo>
                  <a:lnTo>
                    <a:pt x="3078" y="390"/>
                  </a:lnTo>
                  <a:lnTo>
                    <a:pt x="3078" y="378"/>
                  </a:lnTo>
                  <a:lnTo>
                    <a:pt x="3102" y="354"/>
                  </a:lnTo>
                  <a:lnTo>
                    <a:pt x="3102" y="342"/>
                  </a:lnTo>
                  <a:lnTo>
                    <a:pt x="3096" y="342"/>
                  </a:lnTo>
                  <a:lnTo>
                    <a:pt x="3054" y="348"/>
                  </a:lnTo>
                  <a:lnTo>
                    <a:pt x="2988" y="372"/>
                  </a:lnTo>
                  <a:lnTo>
                    <a:pt x="2976" y="378"/>
                  </a:lnTo>
                  <a:lnTo>
                    <a:pt x="3024" y="378"/>
                  </a:lnTo>
                  <a:lnTo>
                    <a:pt x="3018" y="408"/>
                  </a:lnTo>
                  <a:lnTo>
                    <a:pt x="2898" y="420"/>
                  </a:lnTo>
                  <a:lnTo>
                    <a:pt x="2898" y="414"/>
                  </a:lnTo>
                  <a:lnTo>
                    <a:pt x="2892" y="408"/>
                  </a:lnTo>
                  <a:lnTo>
                    <a:pt x="2892" y="372"/>
                  </a:lnTo>
                  <a:lnTo>
                    <a:pt x="2886" y="366"/>
                  </a:lnTo>
                  <a:lnTo>
                    <a:pt x="2874" y="366"/>
                  </a:lnTo>
                  <a:lnTo>
                    <a:pt x="2856" y="360"/>
                  </a:lnTo>
                  <a:lnTo>
                    <a:pt x="2814" y="360"/>
                  </a:lnTo>
                  <a:lnTo>
                    <a:pt x="2682" y="384"/>
                  </a:lnTo>
                  <a:close/>
                  <a:moveTo>
                    <a:pt x="2832" y="342"/>
                  </a:moveTo>
                  <a:lnTo>
                    <a:pt x="2844" y="330"/>
                  </a:lnTo>
                  <a:lnTo>
                    <a:pt x="2844" y="318"/>
                  </a:lnTo>
                  <a:lnTo>
                    <a:pt x="2838" y="312"/>
                  </a:lnTo>
                  <a:lnTo>
                    <a:pt x="2814" y="312"/>
                  </a:lnTo>
                  <a:lnTo>
                    <a:pt x="2802" y="318"/>
                  </a:lnTo>
                  <a:lnTo>
                    <a:pt x="2796" y="324"/>
                  </a:lnTo>
                  <a:lnTo>
                    <a:pt x="2796" y="330"/>
                  </a:lnTo>
                  <a:lnTo>
                    <a:pt x="2802" y="336"/>
                  </a:lnTo>
                  <a:lnTo>
                    <a:pt x="2814" y="336"/>
                  </a:lnTo>
                  <a:lnTo>
                    <a:pt x="2820" y="342"/>
                  </a:lnTo>
                  <a:lnTo>
                    <a:pt x="2832" y="342"/>
                  </a:lnTo>
                  <a:close/>
                  <a:moveTo>
                    <a:pt x="3012" y="564"/>
                  </a:moveTo>
                  <a:lnTo>
                    <a:pt x="2988" y="540"/>
                  </a:lnTo>
                  <a:lnTo>
                    <a:pt x="2958" y="540"/>
                  </a:lnTo>
                  <a:lnTo>
                    <a:pt x="2952" y="534"/>
                  </a:lnTo>
                  <a:lnTo>
                    <a:pt x="2946" y="534"/>
                  </a:lnTo>
                  <a:lnTo>
                    <a:pt x="2934" y="528"/>
                  </a:lnTo>
                  <a:lnTo>
                    <a:pt x="2916" y="528"/>
                  </a:lnTo>
                  <a:lnTo>
                    <a:pt x="2898" y="534"/>
                  </a:lnTo>
                  <a:lnTo>
                    <a:pt x="2892" y="540"/>
                  </a:lnTo>
                  <a:lnTo>
                    <a:pt x="2892" y="552"/>
                  </a:lnTo>
                  <a:lnTo>
                    <a:pt x="2928" y="570"/>
                  </a:lnTo>
                  <a:lnTo>
                    <a:pt x="2934" y="576"/>
                  </a:lnTo>
                  <a:lnTo>
                    <a:pt x="2946" y="582"/>
                  </a:lnTo>
                  <a:lnTo>
                    <a:pt x="3012" y="564"/>
                  </a:lnTo>
                  <a:close/>
                  <a:moveTo>
                    <a:pt x="2460" y="414"/>
                  </a:moveTo>
                  <a:lnTo>
                    <a:pt x="2442" y="420"/>
                  </a:lnTo>
                  <a:lnTo>
                    <a:pt x="2430" y="426"/>
                  </a:lnTo>
                  <a:lnTo>
                    <a:pt x="2430" y="438"/>
                  </a:lnTo>
                  <a:lnTo>
                    <a:pt x="2442" y="438"/>
                  </a:lnTo>
                  <a:lnTo>
                    <a:pt x="2472" y="432"/>
                  </a:lnTo>
                  <a:lnTo>
                    <a:pt x="2490" y="426"/>
                  </a:lnTo>
                  <a:lnTo>
                    <a:pt x="2502" y="420"/>
                  </a:lnTo>
                  <a:lnTo>
                    <a:pt x="2502" y="414"/>
                  </a:lnTo>
                  <a:lnTo>
                    <a:pt x="2496" y="408"/>
                  </a:lnTo>
                  <a:lnTo>
                    <a:pt x="2484" y="408"/>
                  </a:lnTo>
                  <a:lnTo>
                    <a:pt x="2460" y="414"/>
                  </a:lnTo>
                  <a:close/>
                  <a:moveTo>
                    <a:pt x="2970" y="858"/>
                  </a:moveTo>
                  <a:lnTo>
                    <a:pt x="2988" y="858"/>
                  </a:lnTo>
                  <a:lnTo>
                    <a:pt x="3006" y="864"/>
                  </a:lnTo>
                  <a:lnTo>
                    <a:pt x="3018" y="870"/>
                  </a:lnTo>
                  <a:lnTo>
                    <a:pt x="3036" y="876"/>
                  </a:lnTo>
                  <a:lnTo>
                    <a:pt x="3060" y="882"/>
                  </a:lnTo>
                  <a:lnTo>
                    <a:pt x="3096" y="882"/>
                  </a:lnTo>
                  <a:lnTo>
                    <a:pt x="3126" y="876"/>
                  </a:lnTo>
                  <a:lnTo>
                    <a:pt x="3138" y="876"/>
                  </a:lnTo>
                  <a:lnTo>
                    <a:pt x="3120" y="810"/>
                  </a:lnTo>
                  <a:lnTo>
                    <a:pt x="3018" y="792"/>
                  </a:lnTo>
                  <a:lnTo>
                    <a:pt x="2988" y="828"/>
                  </a:lnTo>
                  <a:lnTo>
                    <a:pt x="2958" y="828"/>
                  </a:lnTo>
                  <a:lnTo>
                    <a:pt x="2952" y="834"/>
                  </a:lnTo>
                  <a:lnTo>
                    <a:pt x="2952" y="846"/>
                  </a:lnTo>
                  <a:lnTo>
                    <a:pt x="2958" y="852"/>
                  </a:lnTo>
                  <a:lnTo>
                    <a:pt x="2970" y="858"/>
                  </a:lnTo>
                  <a:close/>
                  <a:moveTo>
                    <a:pt x="168" y="2034"/>
                  </a:moveTo>
                  <a:lnTo>
                    <a:pt x="168" y="2040"/>
                  </a:lnTo>
                  <a:lnTo>
                    <a:pt x="174" y="2046"/>
                  </a:lnTo>
                  <a:lnTo>
                    <a:pt x="192" y="2046"/>
                  </a:lnTo>
                  <a:lnTo>
                    <a:pt x="186" y="2070"/>
                  </a:lnTo>
                  <a:lnTo>
                    <a:pt x="216" y="2052"/>
                  </a:lnTo>
                  <a:lnTo>
                    <a:pt x="216" y="2028"/>
                  </a:lnTo>
                  <a:lnTo>
                    <a:pt x="174" y="2028"/>
                  </a:lnTo>
                  <a:lnTo>
                    <a:pt x="168" y="2034"/>
                  </a:lnTo>
                  <a:close/>
                  <a:moveTo>
                    <a:pt x="252" y="2298"/>
                  </a:moveTo>
                  <a:lnTo>
                    <a:pt x="252" y="2292"/>
                  </a:lnTo>
                  <a:lnTo>
                    <a:pt x="246" y="2286"/>
                  </a:lnTo>
                  <a:lnTo>
                    <a:pt x="246" y="2268"/>
                  </a:lnTo>
                  <a:lnTo>
                    <a:pt x="252" y="2256"/>
                  </a:lnTo>
                  <a:lnTo>
                    <a:pt x="252" y="2238"/>
                  </a:lnTo>
                  <a:lnTo>
                    <a:pt x="246" y="2226"/>
                  </a:lnTo>
                  <a:lnTo>
                    <a:pt x="228" y="2226"/>
                  </a:lnTo>
                  <a:lnTo>
                    <a:pt x="216" y="2220"/>
                  </a:lnTo>
                  <a:lnTo>
                    <a:pt x="204" y="2220"/>
                  </a:lnTo>
                  <a:lnTo>
                    <a:pt x="192" y="2214"/>
                  </a:lnTo>
                  <a:lnTo>
                    <a:pt x="186" y="2208"/>
                  </a:lnTo>
                  <a:lnTo>
                    <a:pt x="174" y="2202"/>
                  </a:lnTo>
                  <a:lnTo>
                    <a:pt x="150" y="2178"/>
                  </a:lnTo>
                  <a:lnTo>
                    <a:pt x="138" y="2172"/>
                  </a:lnTo>
                  <a:lnTo>
                    <a:pt x="126" y="2172"/>
                  </a:lnTo>
                  <a:lnTo>
                    <a:pt x="102" y="2184"/>
                  </a:lnTo>
                  <a:lnTo>
                    <a:pt x="96" y="2196"/>
                  </a:lnTo>
                  <a:lnTo>
                    <a:pt x="96" y="2202"/>
                  </a:lnTo>
                  <a:lnTo>
                    <a:pt x="108" y="2208"/>
                  </a:lnTo>
                  <a:lnTo>
                    <a:pt x="114" y="2214"/>
                  </a:lnTo>
                  <a:lnTo>
                    <a:pt x="120" y="2214"/>
                  </a:lnTo>
                  <a:lnTo>
                    <a:pt x="132" y="2202"/>
                  </a:lnTo>
                  <a:lnTo>
                    <a:pt x="144" y="2208"/>
                  </a:lnTo>
                  <a:lnTo>
                    <a:pt x="132" y="2220"/>
                  </a:lnTo>
                  <a:lnTo>
                    <a:pt x="120" y="2220"/>
                  </a:lnTo>
                  <a:lnTo>
                    <a:pt x="114" y="2226"/>
                  </a:lnTo>
                  <a:lnTo>
                    <a:pt x="102" y="2232"/>
                  </a:lnTo>
                  <a:lnTo>
                    <a:pt x="102" y="2244"/>
                  </a:lnTo>
                  <a:lnTo>
                    <a:pt x="108" y="2250"/>
                  </a:lnTo>
                  <a:lnTo>
                    <a:pt x="126" y="2250"/>
                  </a:lnTo>
                  <a:lnTo>
                    <a:pt x="138" y="2244"/>
                  </a:lnTo>
                  <a:lnTo>
                    <a:pt x="132" y="2262"/>
                  </a:lnTo>
                  <a:lnTo>
                    <a:pt x="150" y="2262"/>
                  </a:lnTo>
                  <a:lnTo>
                    <a:pt x="132" y="2280"/>
                  </a:lnTo>
                  <a:lnTo>
                    <a:pt x="168" y="2274"/>
                  </a:lnTo>
                  <a:lnTo>
                    <a:pt x="156" y="2280"/>
                  </a:lnTo>
                  <a:lnTo>
                    <a:pt x="144" y="2292"/>
                  </a:lnTo>
                  <a:lnTo>
                    <a:pt x="138" y="2292"/>
                  </a:lnTo>
                  <a:lnTo>
                    <a:pt x="138" y="2298"/>
                  </a:lnTo>
                  <a:lnTo>
                    <a:pt x="150" y="2298"/>
                  </a:lnTo>
                  <a:lnTo>
                    <a:pt x="162" y="2286"/>
                  </a:lnTo>
                  <a:lnTo>
                    <a:pt x="168" y="2286"/>
                  </a:lnTo>
                  <a:lnTo>
                    <a:pt x="174" y="2292"/>
                  </a:lnTo>
                  <a:lnTo>
                    <a:pt x="174" y="2304"/>
                  </a:lnTo>
                  <a:lnTo>
                    <a:pt x="162" y="2316"/>
                  </a:lnTo>
                  <a:lnTo>
                    <a:pt x="162" y="2328"/>
                  </a:lnTo>
                  <a:lnTo>
                    <a:pt x="210" y="2328"/>
                  </a:lnTo>
                  <a:lnTo>
                    <a:pt x="228" y="2316"/>
                  </a:lnTo>
                  <a:lnTo>
                    <a:pt x="210" y="2340"/>
                  </a:lnTo>
                  <a:lnTo>
                    <a:pt x="192" y="2340"/>
                  </a:lnTo>
                  <a:lnTo>
                    <a:pt x="186" y="2346"/>
                  </a:lnTo>
                  <a:lnTo>
                    <a:pt x="186" y="2352"/>
                  </a:lnTo>
                  <a:lnTo>
                    <a:pt x="210" y="2364"/>
                  </a:lnTo>
                  <a:lnTo>
                    <a:pt x="216" y="2364"/>
                  </a:lnTo>
                  <a:lnTo>
                    <a:pt x="228" y="2370"/>
                  </a:lnTo>
                  <a:lnTo>
                    <a:pt x="234" y="2376"/>
                  </a:lnTo>
                  <a:lnTo>
                    <a:pt x="246" y="2376"/>
                  </a:lnTo>
                  <a:lnTo>
                    <a:pt x="258" y="2382"/>
                  </a:lnTo>
                  <a:lnTo>
                    <a:pt x="270" y="2376"/>
                  </a:lnTo>
                  <a:lnTo>
                    <a:pt x="288" y="2358"/>
                  </a:lnTo>
                  <a:lnTo>
                    <a:pt x="294" y="2346"/>
                  </a:lnTo>
                  <a:lnTo>
                    <a:pt x="294" y="2340"/>
                  </a:lnTo>
                  <a:lnTo>
                    <a:pt x="288" y="2334"/>
                  </a:lnTo>
                  <a:lnTo>
                    <a:pt x="282" y="2322"/>
                  </a:lnTo>
                  <a:lnTo>
                    <a:pt x="270" y="2316"/>
                  </a:lnTo>
                  <a:lnTo>
                    <a:pt x="264" y="2304"/>
                  </a:lnTo>
                  <a:lnTo>
                    <a:pt x="252" y="2298"/>
                  </a:lnTo>
                  <a:close/>
                  <a:moveTo>
                    <a:pt x="2304" y="372"/>
                  </a:moveTo>
                  <a:lnTo>
                    <a:pt x="2316" y="372"/>
                  </a:lnTo>
                  <a:lnTo>
                    <a:pt x="2328" y="366"/>
                  </a:lnTo>
                  <a:lnTo>
                    <a:pt x="2376" y="366"/>
                  </a:lnTo>
                  <a:lnTo>
                    <a:pt x="2388" y="378"/>
                  </a:lnTo>
                  <a:lnTo>
                    <a:pt x="2388" y="390"/>
                  </a:lnTo>
                  <a:lnTo>
                    <a:pt x="2424" y="390"/>
                  </a:lnTo>
                  <a:lnTo>
                    <a:pt x="2442" y="384"/>
                  </a:lnTo>
                  <a:lnTo>
                    <a:pt x="2454" y="384"/>
                  </a:lnTo>
                  <a:lnTo>
                    <a:pt x="2466" y="390"/>
                  </a:lnTo>
                  <a:lnTo>
                    <a:pt x="2472" y="396"/>
                  </a:lnTo>
                  <a:lnTo>
                    <a:pt x="2490" y="396"/>
                  </a:lnTo>
                  <a:lnTo>
                    <a:pt x="2514" y="384"/>
                  </a:lnTo>
                  <a:lnTo>
                    <a:pt x="2520" y="372"/>
                  </a:lnTo>
                  <a:lnTo>
                    <a:pt x="2520" y="354"/>
                  </a:lnTo>
                  <a:lnTo>
                    <a:pt x="2550" y="354"/>
                  </a:lnTo>
                  <a:lnTo>
                    <a:pt x="2616" y="336"/>
                  </a:lnTo>
                  <a:lnTo>
                    <a:pt x="2580" y="366"/>
                  </a:lnTo>
                  <a:lnTo>
                    <a:pt x="2634" y="378"/>
                  </a:lnTo>
                  <a:lnTo>
                    <a:pt x="2688" y="354"/>
                  </a:lnTo>
                  <a:lnTo>
                    <a:pt x="2784" y="312"/>
                  </a:lnTo>
                  <a:lnTo>
                    <a:pt x="2778" y="312"/>
                  </a:lnTo>
                  <a:lnTo>
                    <a:pt x="2772" y="306"/>
                  </a:lnTo>
                  <a:lnTo>
                    <a:pt x="2754" y="300"/>
                  </a:lnTo>
                  <a:lnTo>
                    <a:pt x="2736" y="300"/>
                  </a:lnTo>
                  <a:lnTo>
                    <a:pt x="2724" y="294"/>
                  </a:lnTo>
                  <a:lnTo>
                    <a:pt x="2706" y="288"/>
                  </a:lnTo>
                  <a:lnTo>
                    <a:pt x="2676" y="288"/>
                  </a:lnTo>
                  <a:lnTo>
                    <a:pt x="2646" y="282"/>
                  </a:lnTo>
                  <a:lnTo>
                    <a:pt x="2604" y="282"/>
                  </a:lnTo>
                  <a:lnTo>
                    <a:pt x="2526" y="294"/>
                  </a:lnTo>
                  <a:lnTo>
                    <a:pt x="2526" y="318"/>
                  </a:lnTo>
                  <a:lnTo>
                    <a:pt x="2406" y="324"/>
                  </a:lnTo>
                  <a:lnTo>
                    <a:pt x="2400" y="324"/>
                  </a:lnTo>
                  <a:lnTo>
                    <a:pt x="2394" y="318"/>
                  </a:lnTo>
                  <a:lnTo>
                    <a:pt x="2334" y="318"/>
                  </a:lnTo>
                  <a:lnTo>
                    <a:pt x="2322" y="324"/>
                  </a:lnTo>
                  <a:lnTo>
                    <a:pt x="2310" y="324"/>
                  </a:lnTo>
                  <a:lnTo>
                    <a:pt x="2304" y="330"/>
                  </a:lnTo>
                  <a:lnTo>
                    <a:pt x="2304" y="372"/>
                  </a:lnTo>
                  <a:close/>
                  <a:moveTo>
                    <a:pt x="150" y="1980"/>
                  </a:moveTo>
                  <a:lnTo>
                    <a:pt x="162" y="2004"/>
                  </a:lnTo>
                  <a:lnTo>
                    <a:pt x="174" y="2010"/>
                  </a:lnTo>
                  <a:lnTo>
                    <a:pt x="186" y="1980"/>
                  </a:lnTo>
                  <a:lnTo>
                    <a:pt x="180" y="1974"/>
                  </a:lnTo>
                  <a:lnTo>
                    <a:pt x="174" y="1974"/>
                  </a:lnTo>
                  <a:lnTo>
                    <a:pt x="162" y="1968"/>
                  </a:lnTo>
                  <a:lnTo>
                    <a:pt x="156" y="1968"/>
                  </a:lnTo>
                  <a:lnTo>
                    <a:pt x="150" y="1974"/>
                  </a:lnTo>
                  <a:lnTo>
                    <a:pt x="150" y="1980"/>
                  </a:lnTo>
                  <a:close/>
                  <a:moveTo>
                    <a:pt x="126" y="1932"/>
                  </a:moveTo>
                  <a:lnTo>
                    <a:pt x="120" y="1932"/>
                  </a:lnTo>
                  <a:lnTo>
                    <a:pt x="108" y="1938"/>
                  </a:lnTo>
                  <a:lnTo>
                    <a:pt x="96" y="1938"/>
                  </a:lnTo>
                  <a:lnTo>
                    <a:pt x="84" y="1944"/>
                  </a:lnTo>
                  <a:lnTo>
                    <a:pt x="78" y="1944"/>
                  </a:lnTo>
                  <a:lnTo>
                    <a:pt x="78" y="1950"/>
                  </a:lnTo>
                  <a:lnTo>
                    <a:pt x="72" y="1962"/>
                  </a:lnTo>
                  <a:lnTo>
                    <a:pt x="66" y="1968"/>
                  </a:lnTo>
                  <a:lnTo>
                    <a:pt x="48" y="1968"/>
                  </a:lnTo>
                  <a:lnTo>
                    <a:pt x="42" y="1962"/>
                  </a:lnTo>
                  <a:lnTo>
                    <a:pt x="48" y="1956"/>
                  </a:lnTo>
                  <a:lnTo>
                    <a:pt x="60" y="1956"/>
                  </a:lnTo>
                  <a:lnTo>
                    <a:pt x="66" y="1950"/>
                  </a:lnTo>
                  <a:lnTo>
                    <a:pt x="72" y="1950"/>
                  </a:lnTo>
                  <a:lnTo>
                    <a:pt x="78" y="1944"/>
                  </a:lnTo>
                  <a:lnTo>
                    <a:pt x="84" y="1944"/>
                  </a:lnTo>
                  <a:lnTo>
                    <a:pt x="78" y="1938"/>
                  </a:lnTo>
                  <a:lnTo>
                    <a:pt x="54" y="1938"/>
                  </a:lnTo>
                  <a:lnTo>
                    <a:pt x="48" y="1944"/>
                  </a:lnTo>
                  <a:lnTo>
                    <a:pt x="48" y="1932"/>
                  </a:lnTo>
                  <a:lnTo>
                    <a:pt x="36" y="1932"/>
                  </a:lnTo>
                  <a:lnTo>
                    <a:pt x="24" y="1944"/>
                  </a:lnTo>
                  <a:lnTo>
                    <a:pt x="6" y="1980"/>
                  </a:lnTo>
                  <a:lnTo>
                    <a:pt x="6" y="2004"/>
                  </a:lnTo>
                  <a:lnTo>
                    <a:pt x="12" y="2004"/>
                  </a:lnTo>
                  <a:lnTo>
                    <a:pt x="12" y="2010"/>
                  </a:lnTo>
                  <a:lnTo>
                    <a:pt x="18" y="2016"/>
                  </a:lnTo>
                  <a:lnTo>
                    <a:pt x="0" y="2022"/>
                  </a:lnTo>
                  <a:lnTo>
                    <a:pt x="12" y="2076"/>
                  </a:lnTo>
                  <a:lnTo>
                    <a:pt x="12" y="2082"/>
                  </a:lnTo>
                  <a:lnTo>
                    <a:pt x="6" y="2082"/>
                  </a:lnTo>
                  <a:lnTo>
                    <a:pt x="12" y="2088"/>
                  </a:lnTo>
                  <a:lnTo>
                    <a:pt x="12" y="2094"/>
                  </a:lnTo>
                  <a:lnTo>
                    <a:pt x="30" y="2094"/>
                  </a:lnTo>
                  <a:lnTo>
                    <a:pt x="30" y="2070"/>
                  </a:lnTo>
                  <a:lnTo>
                    <a:pt x="24" y="2058"/>
                  </a:lnTo>
                  <a:lnTo>
                    <a:pt x="24" y="2040"/>
                  </a:lnTo>
                  <a:lnTo>
                    <a:pt x="36" y="2028"/>
                  </a:lnTo>
                  <a:lnTo>
                    <a:pt x="42" y="2028"/>
                  </a:lnTo>
                  <a:lnTo>
                    <a:pt x="48" y="2016"/>
                  </a:lnTo>
                  <a:lnTo>
                    <a:pt x="54" y="2010"/>
                  </a:lnTo>
                  <a:lnTo>
                    <a:pt x="54" y="1986"/>
                  </a:lnTo>
                  <a:lnTo>
                    <a:pt x="84" y="1956"/>
                  </a:lnTo>
                  <a:lnTo>
                    <a:pt x="108" y="1944"/>
                  </a:lnTo>
                  <a:lnTo>
                    <a:pt x="114" y="1944"/>
                  </a:lnTo>
                  <a:lnTo>
                    <a:pt x="126" y="1938"/>
                  </a:lnTo>
                  <a:lnTo>
                    <a:pt x="126" y="1932"/>
                  </a:lnTo>
                  <a:close/>
                  <a:moveTo>
                    <a:pt x="1896" y="678"/>
                  </a:moveTo>
                  <a:lnTo>
                    <a:pt x="1896" y="690"/>
                  </a:lnTo>
                  <a:lnTo>
                    <a:pt x="1884" y="702"/>
                  </a:lnTo>
                  <a:lnTo>
                    <a:pt x="1884" y="714"/>
                  </a:lnTo>
                  <a:lnTo>
                    <a:pt x="1902" y="714"/>
                  </a:lnTo>
                  <a:lnTo>
                    <a:pt x="1926" y="708"/>
                  </a:lnTo>
                  <a:lnTo>
                    <a:pt x="1944" y="708"/>
                  </a:lnTo>
                  <a:lnTo>
                    <a:pt x="1980" y="696"/>
                  </a:lnTo>
                  <a:lnTo>
                    <a:pt x="1986" y="690"/>
                  </a:lnTo>
                  <a:lnTo>
                    <a:pt x="1992" y="690"/>
                  </a:lnTo>
                  <a:lnTo>
                    <a:pt x="2034" y="702"/>
                  </a:lnTo>
                  <a:lnTo>
                    <a:pt x="2112" y="642"/>
                  </a:lnTo>
                  <a:lnTo>
                    <a:pt x="2244" y="600"/>
                  </a:lnTo>
                  <a:lnTo>
                    <a:pt x="2370" y="564"/>
                  </a:lnTo>
                  <a:lnTo>
                    <a:pt x="2466" y="546"/>
                  </a:lnTo>
                  <a:lnTo>
                    <a:pt x="2454" y="540"/>
                  </a:lnTo>
                  <a:lnTo>
                    <a:pt x="2448" y="528"/>
                  </a:lnTo>
                  <a:lnTo>
                    <a:pt x="2436" y="522"/>
                  </a:lnTo>
                  <a:lnTo>
                    <a:pt x="2424" y="510"/>
                  </a:lnTo>
                  <a:lnTo>
                    <a:pt x="2412" y="504"/>
                  </a:lnTo>
                  <a:lnTo>
                    <a:pt x="2400" y="492"/>
                  </a:lnTo>
                  <a:lnTo>
                    <a:pt x="2352" y="492"/>
                  </a:lnTo>
                  <a:lnTo>
                    <a:pt x="2340" y="498"/>
                  </a:lnTo>
                  <a:lnTo>
                    <a:pt x="2328" y="498"/>
                  </a:lnTo>
                  <a:lnTo>
                    <a:pt x="2262" y="504"/>
                  </a:lnTo>
                  <a:lnTo>
                    <a:pt x="2226" y="480"/>
                  </a:lnTo>
                  <a:lnTo>
                    <a:pt x="2142" y="486"/>
                  </a:lnTo>
                  <a:lnTo>
                    <a:pt x="2094" y="504"/>
                  </a:lnTo>
                  <a:lnTo>
                    <a:pt x="2076" y="522"/>
                  </a:lnTo>
                  <a:lnTo>
                    <a:pt x="2064" y="552"/>
                  </a:lnTo>
                  <a:lnTo>
                    <a:pt x="2010" y="564"/>
                  </a:lnTo>
                  <a:lnTo>
                    <a:pt x="1944" y="588"/>
                  </a:lnTo>
                  <a:lnTo>
                    <a:pt x="1962" y="600"/>
                  </a:lnTo>
                  <a:lnTo>
                    <a:pt x="1842" y="654"/>
                  </a:lnTo>
                  <a:lnTo>
                    <a:pt x="1854" y="654"/>
                  </a:lnTo>
                  <a:lnTo>
                    <a:pt x="1890" y="672"/>
                  </a:lnTo>
                  <a:lnTo>
                    <a:pt x="1896" y="678"/>
                  </a:lnTo>
                  <a:close/>
                  <a:moveTo>
                    <a:pt x="198" y="1968"/>
                  </a:moveTo>
                  <a:lnTo>
                    <a:pt x="192" y="1992"/>
                  </a:lnTo>
                  <a:lnTo>
                    <a:pt x="192" y="2010"/>
                  </a:lnTo>
                  <a:lnTo>
                    <a:pt x="216" y="1998"/>
                  </a:lnTo>
                  <a:lnTo>
                    <a:pt x="198" y="1968"/>
                  </a:lnTo>
                  <a:close/>
                  <a:moveTo>
                    <a:pt x="4182" y="600"/>
                  </a:moveTo>
                  <a:lnTo>
                    <a:pt x="4194" y="606"/>
                  </a:lnTo>
                  <a:lnTo>
                    <a:pt x="4206" y="600"/>
                  </a:lnTo>
                  <a:lnTo>
                    <a:pt x="4218" y="600"/>
                  </a:lnTo>
                  <a:lnTo>
                    <a:pt x="4242" y="588"/>
                  </a:lnTo>
                  <a:lnTo>
                    <a:pt x="4308" y="588"/>
                  </a:lnTo>
                  <a:lnTo>
                    <a:pt x="4314" y="594"/>
                  </a:lnTo>
                  <a:lnTo>
                    <a:pt x="4350" y="594"/>
                  </a:lnTo>
                  <a:lnTo>
                    <a:pt x="4356" y="588"/>
                  </a:lnTo>
                  <a:lnTo>
                    <a:pt x="4356" y="582"/>
                  </a:lnTo>
                  <a:lnTo>
                    <a:pt x="4344" y="558"/>
                  </a:lnTo>
                  <a:lnTo>
                    <a:pt x="4338" y="552"/>
                  </a:lnTo>
                  <a:lnTo>
                    <a:pt x="4326" y="546"/>
                  </a:lnTo>
                  <a:lnTo>
                    <a:pt x="4230" y="546"/>
                  </a:lnTo>
                  <a:lnTo>
                    <a:pt x="4224" y="540"/>
                  </a:lnTo>
                  <a:lnTo>
                    <a:pt x="4212" y="540"/>
                  </a:lnTo>
                  <a:lnTo>
                    <a:pt x="4200" y="534"/>
                  </a:lnTo>
                  <a:lnTo>
                    <a:pt x="4188" y="534"/>
                  </a:lnTo>
                  <a:lnTo>
                    <a:pt x="4176" y="540"/>
                  </a:lnTo>
                  <a:lnTo>
                    <a:pt x="4158" y="558"/>
                  </a:lnTo>
                  <a:lnTo>
                    <a:pt x="4158" y="564"/>
                  </a:lnTo>
                  <a:lnTo>
                    <a:pt x="4176" y="576"/>
                  </a:lnTo>
                  <a:lnTo>
                    <a:pt x="4170" y="582"/>
                  </a:lnTo>
                  <a:lnTo>
                    <a:pt x="4170" y="594"/>
                  </a:lnTo>
                  <a:lnTo>
                    <a:pt x="4176" y="594"/>
                  </a:lnTo>
                  <a:lnTo>
                    <a:pt x="4182" y="600"/>
                  </a:lnTo>
                  <a:close/>
                  <a:moveTo>
                    <a:pt x="3708" y="516"/>
                  </a:moveTo>
                  <a:lnTo>
                    <a:pt x="3678" y="516"/>
                  </a:lnTo>
                  <a:lnTo>
                    <a:pt x="3624" y="510"/>
                  </a:lnTo>
                  <a:lnTo>
                    <a:pt x="3564" y="504"/>
                  </a:lnTo>
                  <a:lnTo>
                    <a:pt x="3468" y="504"/>
                  </a:lnTo>
                  <a:lnTo>
                    <a:pt x="3468" y="516"/>
                  </a:lnTo>
                  <a:lnTo>
                    <a:pt x="3462" y="522"/>
                  </a:lnTo>
                  <a:lnTo>
                    <a:pt x="3426" y="540"/>
                  </a:lnTo>
                  <a:lnTo>
                    <a:pt x="3396" y="546"/>
                  </a:lnTo>
                  <a:lnTo>
                    <a:pt x="3378" y="552"/>
                  </a:lnTo>
                  <a:lnTo>
                    <a:pt x="3372" y="552"/>
                  </a:lnTo>
                  <a:lnTo>
                    <a:pt x="3372" y="558"/>
                  </a:lnTo>
                  <a:lnTo>
                    <a:pt x="3384" y="570"/>
                  </a:lnTo>
                  <a:lnTo>
                    <a:pt x="3390" y="582"/>
                  </a:lnTo>
                  <a:lnTo>
                    <a:pt x="3390" y="594"/>
                  </a:lnTo>
                  <a:lnTo>
                    <a:pt x="3372" y="618"/>
                  </a:lnTo>
                  <a:lnTo>
                    <a:pt x="3402" y="636"/>
                  </a:lnTo>
                  <a:lnTo>
                    <a:pt x="3480" y="606"/>
                  </a:lnTo>
                  <a:lnTo>
                    <a:pt x="3474" y="600"/>
                  </a:lnTo>
                  <a:lnTo>
                    <a:pt x="3468" y="600"/>
                  </a:lnTo>
                  <a:lnTo>
                    <a:pt x="3468" y="594"/>
                  </a:lnTo>
                  <a:lnTo>
                    <a:pt x="3474" y="588"/>
                  </a:lnTo>
                  <a:lnTo>
                    <a:pt x="3486" y="582"/>
                  </a:lnTo>
                  <a:lnTo>
                    <a:pt x="3522" y="582"/>
                  </a:lnTo>
                  <a:lnTo>
                    <a:pt x="3546" y="594"/>
                  </a:lnTo>
                  <a:lnTo>
                    <a:pt x="3552" y="600"/>
                  </a:lnTo>
                  <a:lnTo>
                    <a:pt x="3606" y="594"/>
                  </a:lnTo>
                  <a:lnTo>
                    <a:pt x="3600" y="570"/>
                  </a:lnTo>
                  <a:lnTo>
                    <a:pt x="3630" y="570"/>
                  </a:lnTo>
                  <a:lnTo>
                    <a:pt x="3648" y="564"/>
                  </a:lnTo>
                  <a:lnTo>
                    <a:pt x="3666" y="564"/>
                  </a:lnTo>
                  <a:lnTo>
                    <a:pt x="3690" y="552"/>
                  </a:lnTo>
                  <a:lnTo>
                    <a:pt x="3696" y="546"/>
                  </a:lnTo>
                  <a:lnTo>
                    <a:pt x="3702" y="534"/>
                  </a:lnTo>
                  <a:lnTo>
                    <a:pt x="3714" y="522"/>
                  </a:lnTo>
                  <a:lnTo>
                    <a:pt x="3720" y="522"/>
                  </a:lnTo>
                  <a:lnTo>
                    <a:pt x="3714" y="516"/>
                  </a:lnTo>
                  <a:lnTo>
                    <a:pt x="3708" y="516"/>
                  </a:lnTo>
                  <a:close/>
                  <a:moveTo>
                    <a:pt x="3792" y="150"/>
                  </a:moveTo>
                  <a:lnTo>
                    <a:pt x="3738" y="156"/>
                  </a:lnTo>
                  <a:lnTo>
                    <a:pt x="3756" y="180"/>
                  </a:lnTo>
                  <a:lnTo>
                    <a:pt x="3792" y="150"/>
                  </a:lnTo>
                  <a:close/>
                  <a:moveTo>
                    <a:pt x="3612" y="480"/>
                  </a:moveTo>
                  <a:lnTo>
                    <a:pt x="3636" y="468"/>
                  </a:lnTo>
                  <a:lnTo>
                    <a:pt x="3642" y="456"/>
                  </a:lnTo>
                  <a:lnTo>
                    <a:pt x="3654" y="450"/>
                  </a:lnTo>
                  <a:lnTo>
                    <a:pt x="3660" y="438"/>
                  </a:lnTo>
                  <a:lnTo>
                    <a:pt x="3660" y="432"/>
                  </a:lnTo>
                  <a:lnTo>
                    <a:pt x="3654" y="426"/>
                  </a:lnTo>
                  <a:lnTo>
                    <a:pt x="3642" y="426"/>
                  </a:lnTo>
                  <a:lnTo>
                    <a:pt x="3630" y="420"/>
                  </a:lnTo>
                  <a:lnTo>
                    <a:pt x="3588" y="420"/>
                  </a:lnTo>
                  <a:lnTo>
                    <a:pt x="3570" y="426"/>
                  </a:lnTo>
                  <a:lnTo>
                    <a:pt x="3552" y="426"/>
                  </a:lnTo>
                  <a:lnTo>
                    <a:pt x="3534" y="438"/>
                  </a:lnTo>
                  <a:lnTo>
                    <a:pt x="3516" y="444"/>
                  </a:lnTo>
                  <a:lnTo>
                    <a:pt x="3504" y="450"/>
                  </a:lnTo>
                  <a:lnTo>
                    <a:pt x="3504" y="462"/>
                  </a:lnTo>
                  <a:lnTo>
                    <a:pt x="3528" y="468"/>
                  </a:lnTo>
                  <a:lnTo>
                    <a:pt x="3600" y="480"/>
                  </a:lnTo>
                  <a:lnTo>
                    <a:pt x="3612" y="480"/>
                  </a:lnTo>
                  <a:close/>
                  <a:moveTo>
                    <a:pt x="3954" y="180"/>
                  </a:moveTo>
                  <a:lnTo>
                    <a:pt x="3900" y="192"/>
                  </a:lnTo>
                  <a:lnTo>
                    <a:pt x="3936" y="210"/>
                  </a:lnTo>
                  <a:lnTo>
                    <a:pt x="3924" y="216"/>
                  </a:lnTo>
                  <a:lnTo>
                    <a:pt x="3918" y="222"/>
                  </a:lnTo>
                  <a:lnTo>
                    <a:pt x="3918" y="228"/>
                  </a:lnTo>
                  <a:lnTo>
                    <a:pt x="3924" y="234"/>
                  </a:lnTo>
                  <a:lnTo>
                    <a:pt x="3936" y="240"/>
                  </a:lnTo>
                  <a:lnTo>
                    <a:pt x="3966" y="240"/>
                  </a:lnTo>
                  <a:lnTo>
                    <a:pt x="3942" y="252"/>
                  </a:lnTo>
                  <a:lnTo>
                    <a:pt x="3954" y="252"/>
                  </a:lnTo>
                  <a:lnTo>
                    <a:pt x="4002" y="276"/>
                  </a:lnTo>
                  <a:lnTo>
                    <a:pt x="4014" y="276"/>
                  </a:lnTo>
                  <a:lnTo>
                    <a:pt x="4026" y="270"/>
                  </a:lnTo>
                  <a:lnTo>
                    <a:pt x="4032" y="264"/>
                  </a:lnTo>
                  <a:lnTo>
                    <a:pt x="4044" y="258"/>
                  </a:lnTo>
                  <a:lnTo>
                    <a:pt x="4050" y="252"/>
                  </a:lnTo>
                  <a:lnTo>
                    <a:pt x="4074" y="246"/>
                  </a:lnTo>
                  <a:lnTo>
                    <a:pt x="4086" y="258"/>
                  </a:lnTo>
                  <a:lnTo>
                    <a:pt x="4092" y="270"/>
                  </a:lnTo>
                  <a:lnTo>
                    <a:pt x="4098" y="276"/>
                  </a:lnTo>
                  <a:lnTo>
                    <a:pt x="4104" y="270"/>
                  </a:lnTo>
                  <a:lnTo>
                    <a:pt x="4116" y="270"/>
                  </a:lnTo>
                  <a:lnTo>
                    <a:pt x="4128" y="264"/>
                  </a:lnTo>
                  <a:lnTo>
                    <a:pt x="4134" y="258"/>
                  </a:lnTo>
                  <a:lnTo>
                    <a:pt x="4146" y="258"/>
                  </a:lnTo>
                  <a:lnTo>
                    <a:pt x="4152" y="252"/>
                  </a:lnTo>
                  <a:lnTo>
                    <a:pt x="4158" y="252"/>
                  </a:lnTo>
                  <a:lnTo>
                    <a:pt x="4170" y="246"/>
                  </a:lnTo>
                  <a:lnTo>
                    <a:pt x="4176" y="234"/>
                  </a:lnTo>
                  <a:lnTo>
                    <a:pt x="4182" y="228"/>
                  </a:lnTo>
                  <a:lnTo>
                    <a:pt x="4194" y="246"/>
                  </a:lnTo>
                  <a:lnTo>
                    <a:pt x="4218" y="222"/>
                  </a:lnTo>
                  <a:lnTo>
                    <a:pt x="4218" y="216"/>
                  </a:lnTo>
                  <a:lnTo>
                    <a:pt x="4236" y="210"/>
                  </a:lnTo>
                  <a:lnTo>
                    <a:pt x="4326" y="210"/>
                  </a:lnTo>
                  <a:lnTo>
                    <a:pt x="4332" y="204"/>
                  </a:lnTo>
                  <a:lnTo>
                    <a:pt x="4332" y="192"/>
                  </a:lnTo>
                  <a:lnTo>
                    <a:pt x="4266" y="186"/>
                  </a:lnTo>
                  <a:lnTo>
                    <a:pt x="4302" y="174"/>
                  </a:lnTo>
                  <a:lnTo>
                    <a:pt x="4302" y="132"/>
                  </a:lnTo>
                  <a:lnTo>
                    <a:pt x="4278" y="132"/>
                  </a:lnTo>
                  <a:lnTo>
                    <a:pt x="4266" y="138"/>
                  </a:lnTo>
                  <a:lnTo>
                    <a:pt x="4260" y="144"/>
                  </a:lnTo>
                  <a:lnTo>
                    <a:pt x="4248" y="150"/>
                  </a:lnTo>
                  <a:lnTo>
                    <a:pt x="4242" y="126"/>
                  </a:lnTo>
                  <a:lnTo>
                    <a:pt x="4194" y="132"/>
                  </a:lnTo>
                  <a:lnTo>
                    <a:pt x="4194" y="120"/>
                  </a:lnTo>
                  <a:lnTo>
                    <a:pt x="4176" y="84"/>
                  </a:lnTo>
                  <a:lnTo>
                    <a:pt x="4140" y="84"/>
                  </a:lnTo>
                  <a:lnTo>
                    <a:pt x="4122" y="90"/>
                  </a:lnTo>
                  <a:lnTo>
                    <a:pt x="4110" y="96"/>
                  </a:lnTo>
                  <a:lnTo>
                    <a:pt x="4104" y="102"/>
                  </a:lnTo>
                  <a:lnTo>
                    <a:pt x="4098" y="102"/>
                  </a:lnTo>
                  <a:lnTo>
                    <a:pt x="4020" y="108"/>
                  </a:lnTo>
                  <a:lnTo>
                    <a:pt x="4044" y="126"/>
                  </a:lnTo>
                  <a:lnTo>
                    <a:pt x="3996" y="126"/>
                  </a:lnTo>
                  <a:lnTo>
                    <a:pt x="3984" y="132"/>
                  </a:lnTo>
                  <a:lnTo>
                    <a:pt x="3972" y="132"/>
                  </a:lnTo>
                  <a:lnTo>
                    <a:pt x="3966" y="138"/>
                  </a:lnTo>
                  <a:lnTo>
                    <a:pt x="3984" y="156"/>
                  </a:lnTo>
                  <a:lnTo>
                    <a:pt x="3972" y="156"/>
                  </a:lnTo>
                  <a:lnTo>
                    <a:pt x="3936" y="150"/>
                  </a:lnTo>
                  <a:lnTo>
                    <a:pt x="3906" y="156"/>
                  </a:lnTo>
                  <a:lnTo>
                    <a:pt x="3888" y="168"/>
                  </a:lnTo>
                  <a:lnTo>
                    <a:pt x="3888" y="174"/>
                  </a:lnTo>
                  <a:lnTo>
                    <a:pt x="3894" y="180"/>
                  </a:lnTo>
                  <a:lnTo>
                    <a:pt x="3954" y="180"/>
                  </a:lnTo>
                  <a:close/>
                  <a:moveTo>
                    <a:pt x="3972" y="294"/>
                  </a:moveTo>
                  <a:lnTo>
                    <a:pt x="3954" y="300"/>
                  </a:lnTo>
                  <a:lnTo>
                    <a:pt x="3942" y="306"/>
                  </a:lnTo>
                  <a:lnTo>
                    <a:pt x="3936" y="312"/>
                  </a:lnTo>
                  <a:lnTo>
                    <a:pt x="3936" y="318"/>
                  </a:lnTo>
                  <a:lnTo>
                    <a:pt x="3966" y="324"/>
                  </a:lnTo>
                  <a:lnTo>
                    <a:pt x="3972" y="324"/>
                  </a:lnTo>
                  <a:lnTo>
                    <a:pt x="3990" y="306"/>
                  </a:lnTo>
                  <a:lnTo>
                    <a:pt x="3990" y="300"/>
                  </a:lnTo>
                  <a:lnTo>
                    <a:pt x="3984" y="294"/>
                  </a:lnTo>
                  <a:lnTo>
                    <a:pt x="3972" y="294"/>
                  </a:lnTo>
                  <a:close/>
                  <a:moveTo>
                    <a:pt x="3738" y="336"/>
                  </a:moveTo>
                  <a:lnTo>
                    <a:pt x="3726" y="336"/>
                  </a:lnTo>
                  <a:lnTo>
                    <a:pt x="3720" y="330"/>
                  </a:lnTo>
                  <a:lnTo>
                    <a:pt x="3672" y="330"/>
                  </a:lnTo>
                  <a:lnTo>
                    <a:pt x="3636" y="336"/>
                  </a:lnTo>
                  <a:lnTo>
                    <a:pt x="3624" y="342"/>
                  </a:lnTo>
                  <a:lnTo>
                    <a:pt x="3642" y="360"/>
                  </a:lnTo>
                  <a:lnTo>
                    <a:pt x="3654" y="360"/>
                  </a:lnTo>
                  <a:lnTo>
                    <a:pt x="3660" y="378"/>
                  </a:lnTo>
                  <a:lnTo>
                    <a:pt x="3768" y="378"/>
                  </a:lnTo>
                  <a:lnTo>
                    <a:pt x="3768" y="390"/>
                  </a:lnTo>
                  <a:lnTo>
                    <a:pt x="3762" y="396"/>
                  </a:lnTo>
                  <a:lnTo>
                    <a:pt x="3762" y="408"/>
                  </a:lnTo>
                  <a:lnTo>
                    <a:pt x="3708" y="450"/>
                  </a:lnTo>
                  <a:lnTo>
                    <a:pt x="3732" y="456"/>
                  </a:lnTo>
                  <a:lnTo>
                    <a:pt x="3720" y="468"/>
                  </a:lnTo>
                  <a:lnTo>
                    <a:pt x="3714" y="468"/>
                  </a:lnTo>
                  <a:lnTo>
                    <a:pt x="3708" y="474"/>
                  </a:lnTo>
                  <a:lnTo>
                    <a:pt x="3708" y="480"/>
                  </a:lnTo>
                  <a:lnTo>
                    <a:pt x="3726" y="480"/>
                  </a:lnTo>
                  <a:lnTo>
                    <a:pt x="3738" y="474"/>
                  </a:lnTo>
                  <a:lnTo>
                    <a:pt x="3744" y="474"/>
                  </a:lnTo>
                  <a:lnTo>
                    <a:pt x="3756" y="468"/>
                  </a:lnTo>
                  <a:lnTo>
                    <a:pt x="3756" y="480"/>
                  </a:lnTo>
                  <a:lnTo>
                    <a:pt x="3792" y="480"/>
                  </a:lnTo>
                  <a:lnTo>
                    <a:pt x="3810" y="474"/>
                  </a:lnTo>
                  <a:lnTo>
                    <a:pt x="3822" y="468"/>
                  </a:lnTo>
                  <a:lnTo>
                    <a:pt x="3840" y="468"/>
                  </a:lnTo>
                  <a:lnTo>
                    <a:pt x="3846" y="462"/>
                  </a:lnTo>
                  <a:lnTo>
                    <a:pt x="3852" y="462"/>
                  </a:lnTo>
                  <a:lnTo>
                    <a:pt x="3858" y="486"/>
                  </a:lnTo>
                  <a:lnTo>
                    <a:pt x="3924" y="480"/>
                  </a:lnTo>
                  <a:lnTo>
                    <a:pt x="4002" y="498"/>
                  </a:lnTo>
                  <a:lnTo>
                    <a:pt x="4098" y="486"/>
                  </a:lnTo>
                  <a:lnTo>
                    <a:pt x="4128" y="468"/>
                  </a:lnTo>
                  <a:lnTo>
                    <a:pt x="4122" y="474"/>
                  </a:lnTo>
                  <a:lnTo>
                    <a:pt x="4122" y="486"/>
                  </a:lnTo>
                  <a:lnTo>
                    <a:pt x="4260" y="486"/>
                  </a:lnTo>
                  <a:lnTo>
                    <a:pt x="4272" y="468"/>
                  </a:lnTo>
                  <a:lnTo>
                    <a:pt x="4338" y="438"/>
                  </a:lnTo>
                  <a:lnTo>
                    <a:pt x="4320" y="432"/>
                  </a:lnTo>
                  <a:lnTo>
                    <a:pt x="4320" y="420"/>
                  </a:lnTo>
                  <a:lnTo>
                    <a:pt x="4314" y="420"/>
                  </a:lnTo>
                  <a:lnTo>
                    <a:pt x="4308" y="414"/>
                  </a:lnTo>
                  <a:lnTo>
                    <a:pt x="4290" y="414"/>
                  </a:lnTo>
                  <a:lnTo>
                    <a:pt x="4278" y="408"/>
                  </a:lnTo>
                  <a:lnTo>
                    <a:pt x="4260" y="408"/>
                  </a:lnTo>
                  <a:lnTo>
                    <a:pt x="4242" y="402"/>
                  </a:lnTo>
                  <a:lnTo>
                    <a:pt x="4206" y="402"/>
                  </a:lnTo>
                  <a:lnTo>
                    <a:pt x="4164" y="414"/>
                  </a:lnTo>
                  <a:lnTo>
                    <a:pt x="4116" y="420"/>
                  </a:lnTo>
                  <a:lnTo>
                    <a:pt x="4074" y="426"/>
                  </a:lnTo>
                  <a:lnTo>
                    <a:pt x="4038" y="438"/>
                  </a:lnTo>
                  <a:lnTo>
                    <a:pt x="4026" y="438"/>
                  </a:lnTo>
                  <a:lnTo>
                    <a:pt x="4014" y="432"/>
                  </a:lnTo>
                  <a:lnTo>
                    <a:pt x="4008" y="426"/>
                  </a:lnTo>
                  <a:lnTo>
                    <a:pt x="3996" y="420"/>
                  </a:lnTo>
                  <a:lnTo>
                    <a:pt x="3984" y="420"/>
                  </a:lnTo>
                  <a:lnTo>
                    <a:pt x="3972" y="426"/>
                  </a:lnTo>
                  <a:lnTo>
                    <a:pt x="3960" y="426"/>
                  </a:lnTo>
                  <a:lnTo>
                    <a:pt x="3948" y="432"/>
                  </a:lnTo>
                  <a:lnTo>
                    <a:pt x="3942" y="438"/>
                  </a:lnTo>
                  <a:lnTo>
                    <a:pt x="3936" y="438"/>
                  </a:lnTo>
                  <a:lnTo>
                    <a:pt x="3912" y="414"/>
                  </a:lnTo>
                  <a:lnTo>
                    <a:pt x="3894" y="426"/>
                  </a:lnTo>
                  <a:lnTo>
                    <a:pt x="3864" y="420"/>
                  </a:lnTo>
                  <a:lnTo>
                    <a:pt x="3894" y="408"/>
                  </a:lnTo>
                  <a:lnTo>
                    <a:pt x="3876" y="396"/>
                  </a:lnTo>
                  <a:lnTo>
                    <a:pt x="3822" y="408"/>
                  </a:lnTo>
                  <a:lnTo>
                    <a:pt x="3858" y="396"/>
                  </a:lnTo>
                  <a:lnTo>
                    <a:pt x="3858" y="390"/>
                  </a:lnTo>
                  <a:lnTo>
                    <a:pt x="3924" y="384"/>
                  </a:lnTo>
                  <a:lnTo>
                    <a:pt x="3888" y="372"/>
                  </a:lnTo>
                  <a:lnTo>
                    <a:pt x="3870" y="372"/>
                  </a:lnTo>
                  <a:lnTo>
                    <a:pt x="3876" y="366"/>
                  </a:lnTo>
                  <a:lnTo>
                    <a:pt x="3876" y="360"/>
                  </a:lnTo>
                  <a:lnTo>
                    <a:pt x="3870" y="354"/>
                  </a:lnTo>
                  <a:lnTo>
                    <a:pt x="3840" y="354"/>
                  </a:lnTo>
                  <a:lnTo>
                    <a:pt x="3822" y="360"/>
                  </a:lnTo>
                  <a:lnTo>
                    <a:pt x="3804" y="360"/>
                  </a:lnTo>
                  <a:lnTo>
                    <a:pt x="3786" y="366"/>
                  </a:lnTo>
                  <a:lnTo>
                    <a:pt x="3774" y="354"/>
                  </a:lnTo>
                  <a:lnTo>
                    <a:pt x="3762" y="348"/>
                  </a:lnTo>
                  <a:lnTo>
                    <a:pt x="3756" y="342"/>
                  </a:lnTo>
                  <a:lnTo>
                    <a:pt x="3744" y="336"/>
                  </a:lnTo>
                  <a:lnTo>
                    <a:pt x="3738" y="336"/>
                  </a:lnTo>
                  <a:close/>
                  <a:moveTo>
                    <a:pt x="3264" y="420"/>
                  </a:moveTo>
                  <a:lnTo>
                    <a:pt x="3282" y="420"/>
                  </a:lnTo>
                  <a:lnTo>
                    <a:pt x="3300" y="426"/>
                  </a:lnTo>
                  <a:lnTo>
                    <a:pt x="3318" y="426"/>
                  </a:lnTo>
                  <a:lnTo>
                    <a:pt x="3330" y="432"/>
                  </a:lnTo>
                  <a:lnTo>
                    <a:pt x="3342" y="432"/>
                  </a:lnTo>
                  <a:lnTo>
                    <a:pt x="3330" y="444"/>
                  </a:lnTo>
                  <a:lnTo>
                    <a:pt x="3324" y="444"/>
                  </a:lnTo>
                  <a:lnTo>
                    <a:pt x="3324" y="456"/>
                  </a:lnTo>
                  <a:lnTo>
                    <a:pt x="3438" y="456"/>
                  </a:lnTo>
                  <a:lnTo>
                    <a:pt x="3462" y="444"/>
                  </a:lnTo>
                  <a:lnTo>
                    <a:pt x="3462" y="432"/>
                  </a:lnTo>
                  <a:lnTo>
                    <a:pt x="3468" y="426"/>
                  </a:lnTo>
                  <a:lnTo>
                    <a:pt x="3480" y="426"/>
                  </a:lnTo>
                  <a:lnTo>
                    <a:pt x="3492" y="420"/>
                  </a:lnTo>
                  <a:lnTo>
                    <a:pt x="3504" y="420"/>
                  </a:lnTo>
                  <a:lnTo>
                    <a:pt x="3510" y="414"/>
                  </a:lnTo>
                  <a:lnTo>
                    <a:pt x="3510" y="408"/>
                  </a:lnTo>
                  <a:lnTo>
                    <a:pt x="3522" y="396"/>
                  </a:lnTo>
                  <a:lnTo>
                    <a:pt x="3534" y="390"/>
                  </a:lnTo>
                  <a:lnTo>
                    <a:pt x="3540" y="384"/>
                  </a:lnTo>
                  <a:lnTo>
                    <a:pt x="3552" y="378"/>
                  </a:lnTo>
                  <a:lnTo>
                    <a:pt x="3552" y="372"/>
                  </a:lnTo>
                  <a:lnTo>
                    <a:pt x="3546" y="366"/>
                  </a:lnTo>
                  <a:lnTo>
                    <a:pt x="3534" y="360"/>
                  </a:lnTo>
                  <a:lnTo>
                    <a:pt x="3510" y="360"/>
                  </a:lnTo>
                  <a:lnTo>
                    <a:pt x="3504" y="366"/>
                  </a:lnTo>
                  <a:lnTo>
                    <a:pt x="3492" y="366"/>
                  </a:lnTo>
                  <a:lnTo>
                    <a:pt x="3486" y="360"/>
                  </a:lnTo>
                  <a:lnTo>
                    <a:pt x="3474" y="360"/>
                  </a:lnTo>
                  <a:lnTo>
                    <a:pt x="3462" y="354"/>
                  </a:lnTo>
                  <a:lnTo>
                    <a:pt x="3450" y="354"/>
                  </a:lnTo>
                  <a:lnTo>
                    <a:pt x="3432" y="348"/>
                  </a:lnTo>
                  <a:lnTo>
                    <a:pt x="3426" y="354"/>
                  </a:lnTo>
                  <a:lnTo>
                    <a:pt x="3420" y="354"/>
                  </a:lnTo>
                  <a:lnTo>
                    <a:pt x="3414" y="366"/>
                  </a:lnTo>
                  <a:lnTo>
                    <a:pt x="3414" y="396"/>
                  </a:lnTo>
                  <a:lnTo>
                    <a:pt x="3396" y="378"/>
                  </a:lnTo>
                  <a:lnTo>
                    <a:pt x="3384" y="372"/>
                  </a:lnTo>
                  <a:lnTo>
                    <a:pt x="3366" y="372"/>
                  </a:lnTo>
                  <a:lnTo>
                    <a:pt x="3354" y="384"/>
                  </a:lnTo>
                  <a:lnTo>
                    <a:pt x="3348" y="396"/>
                  </a:lnTo>
                  <a:lnTo>
                    <a:pt x="3330" y="414"/>
                  </a:lnTo>
                  <a:lnTo>
                    <a:pt x="3324" y="414"/>
                  </a:lnTo>
                  <a:lnTo>
                    <a:pt x="3300" y="366"/>
                  </a:lnTo>
                  <a:lnTo>
                    <a:pt x="3288" y="360"/>
                  </a:lnTo>
                  <a:lnTo>
                    <a:pt x="3258" y="360"/>
                  </a:lnTo>
                  <a:lnTo>
                    <a:pt x="3246" y="366"/>
                  </a:lnTo>
                  <a:lnTo>
                    <a:pt x="3240" y="372"/>
                  </a:lnTo>
                  <a:lnTo>
                    <a:pt x="3240" y="396"/>
                  </a:lnTo>
                  <a:lnTo>
                    <a:pt x="3246" y="408"/>
                  </a:lnTo>
                  <a:lnTo>
                    <a:pt x="3258" y="414"/>
                  </a:lnTo>
                  <a:lnTo>
                    <a:pt x="3264" y="420"/>
                  </a:lnTo>
                  <a:close/>
                  <a:moveTo>
                    <a:pt x="3720" y="288"/>
                  </a:moveTo>
                  <a:lnTo>
                    <a:pt x="3726" y="288"/>
                  </a:lnTo>
                  <a:lnTo>
                    <a:pt x="3732" y="294"/>
                  </a:lnTo>
                  <a:lnTo>
                    <a:pt x="3738" y="306"/>
                  </a:lnTo>
                  <a:lnTo>
                    <a:pt x="3768" y="306"/>
                  </a:lnTo>
                  <a:lnTo>
                    <a:pt x="3780" y="300"/>
                  </a:lnTo>
                  <a:lnTo>
                    <a:pt x="3834" y="300"/>
                  </a:lnTo>
                  <a:lnTo>
                    <a:pt x="3834" y="294"/>
                  </a:lnTo>
                  <a:lnTo>
                    <a:pt x="3828" y="294"/>
                  </a:lnTo>
                  <a:lnTo>
                    <a:pt x="3822" y="288"/>
                  </a:lnTo>
                  <a:lnTo>
                    <a:pt x="3810" y="288"/>
                  </a:lnTo>
                  <a:lnTo>
                    <a:pt x="3804" y="282"/>
                  </a:lnTo>
                  <a:lnTo>
                    <a:pt x="3792" y="282"/>
                  </a:lnTo>
                  <a:lnTo>
                    <a:pt x="3804" y="270"/>
                  </a:lnTo>
                  <a:lnTo>
                    <a:pt x="3816" y="264"/>
                  </a:lnTo>
                  <a:lnTo>
                    <a:pt x="3822" y="264"/>
                  </a:lnTo>
                  <a:lnTo>
                    <a:pt x="3828" y="258"/>
                  </a:lnTo>
                  <a:lnTo>
                    <a:pt x="3822" y="258"/>
                  </a:lnTo>
                  <a:lnTo>
                    <a:pt x="3810" y="252"/>
                  </a:lnTo>
                  <a:lnTo>
                    <a:pt x="3738" y="228"/>
                  </a:lnTo>
                  <a:lnTo>
                    <a:pt x="3732" y="228"/>
                  </a:lnTo>
                  <a:lnTo>
                    <a:pt x="3726" y="234"/>
                  </a:lnTo>
                  <a:lnTo>
                    <a:pt x="3714" y="240"/>
                  </a:lnTo>
                  <a:lnTo>
                    <a:pt x="3702" y="240"/>
                  </a:lnTo>
                  <a:lnTo>
                    <a:pt x="3690" y="252"/>
                  </a:lnTo>
                  <a:lnTo>
                    <a:pt x="3690" y="258"/>
                  </a:lnTo>
                  <a:lnTo>
                    <a:pt x="3696" y="264"/>
                  </a:lnTo>
                  <a:lnTo>
                    <a:pt x="3702" y="276"/>
                  </a:lnTo>
                  <a:lnTo>
                    <a:pt x="3714" y="282"/>
                  </a:lnTo>
                  <a:lnTo>
                    <a:pt x="3720" y="288"/>
                  </a:lnTo>
                  <a:close/>
                  <a:moveTo>
                    <a:pt x="3288" y="504"/>
                  </a:moveTo>
                  <a:lnTo>
                    <a:pt x="3270" y="504"/>
                  </a:lnTo>
                  <a:lnTo>
                    <a:pt x="3234" y="510"/>
                  </a:lnTo>
                  <a:lnTo>
                    <a:pt x="3186" y="516"/>
                  </a:lnTo>
                  <a:lnTo>
                    <a:pt x="3144" y="528"/>
                  </a:lnTo>
                  <a:lnTo>
                    <a:pt x="3132" y="534"/>
                  </a:lnTo>
                  <a:lnTo>
                    <a:pt x="3126" y="540"/>
                  </a:lnTo>
                  <a:lnTo>
                    <a:pt x="3132" y="540"/>
                  </a:lnTo>
                  <a:lnTo>
                    <a:pt x="3150" y="558"/>
                  </a:lnTo>
                  <a:lnTo>
                    <a:pt x="3156" y="570"/>
                  </a:lnTo>
                  <a:lnTo>
                    <a:pt x="3156" y="576"/>
                  </a:lnTo>
                  <a:lnTo>
                    <a:pt x="3138" y="582"/>
                  </a:lnTo>
                  <a:lnTo>
                    <a:pt x="3120" y="570"/>
                  </a:lnTo>
                  <a:lnTo>
                    <a:pt x="3090" y="564"/>
                  </a:lnTo>
                  <a:lnTo>
                    <a:pt x="3048" y="570"/>
                  </a:lnTo>
                  <a:lnTo>
                    <a:pt x="3066" y="606"/>
                  </a:lnTo>
                  <a:lnTo>
                    <a:pt x="3072" y="612"/>
                  </a:lnTo>
                  <a:lnTo>
                    <a:pt x="3084" y="618"/>
                  </a:lnTo>
                  <a:lnTo>
                    <a:pt x="3102" y="624"/>
                  </a:lnTo>
                  <a:lnTo>
                    <a:pt x="3114" y="630"/>
                  </a:lnTo>
                  <a:lnTo>
                    <a:pt x="3120" y="642"/>
                  </a:lnTo>
                  <a:lnTo>
                    <a:pt x="3120" y="654"/>
                  </a:lnTo>
                  <a:lnTo>
                    <a:pt x="3126" y="666"/>
                  </a:lnTo>
                  <a:lnTo>
                    <a:pt x="3126" y="678"/>
                  </a:lnTo>
                  <a:lnTo>
                    <a:pt x="3144" y="678"/>
                  </a:lnTo>
                  <a:lnTo>
                    <a:pt x="3228" y="666"/>
                  </a:lnTo>
                  <a:lnTo>
                    <a:pt x="3264" y="660"/>
                  </a:lnTo>
                  <a:lnTo>
                    <a:pt x="3276" y="654"/>
                  </a:lnTo>
                  <a:lnTo>
                    <a:pt x="3282" y="642"/>
                  </a:lnTo>
                  <a:lnTo>
                    <a:pt x="3288" y="624"/>
                  </a:lnTo>
                  <a:lnTo>
                    <a:pt x="3300" y="600"/>
                  </a:lnTo>
                  <a:lnTo>
                    <a:pt x="3300" y="588"/>
                  </a:lnTo>
                  <a:lnTo>
                    <a:pt x="3228" y="576"/>
                  </a:lnTo>
                  <a:lnTo>
                    <a:pt x="3240" y="570"/>
                  </a:lnTo>
                  <a:lnTo>
                    <a:pt x="3348" y="534"/>
                  </a:lnTo>
                  <a:lnTo>
                    <a:pt x="3360" y="528"/>
                  </a:lnTo>
                  <a:lnTo>
                    <a:pt x="3354" y="522"/>
                  </a:lnTo>
                  <a:lnTo>
                    <a:pt x="3342" y="516"/>
                  </a:lnTo>
                  <a:lnTo>
                    <a:pt x="3324" y="510"/>
                  </a:lnTo>
                  <a:lnTo>
                    <a:pt x="3312" y="510"/>
                  </a:lnTo>
                  <a:lnTo>
                    <a:pt x="3300" y="504"/>
                  </a:lnTo>
                  <a:lnTo>
                    <a:pt x="3288" y="504"/>
                  </a:lnTo>
                  <a:close/>
                  <a:moveTo>
                    <a:pt x="2898" y="744"/>
                  </a:moveTo>
                  <a:lnTo>
                    <a:pt x="2880" y="738"/>
                  </a:lnTo>
                  <a:lnTo>
                    <a:pt x="2796" y="738"/>
                  </a:lnTo>
                  <a:lnTo>
                    <a:pt x="2874" y="696"/>
                  </a:lnTo>
                  <a:lnTo>
                    <a:pt x="2880" y="684"/>
                  </a:lnTo>
                  <a:lnTo>
                    <a:pt x="2886" y="654"/>
                  </a:lnTo>
                  <a:lnTo>
                    <a:pt x="2898" y="624"/>
                  </a:lnTo>
                  <a:lnTo>
                    <a:pt x="2898" y="588"/>
                  </a:lnTo>
                  <a:lnTo>
                    <a:pt x="2880" y="570"/>
                  </a:lnTo>
                  <a:lnTo>
                    <a:pt x="2850" y="570"/>
                  </a:lnTo>
                  <a:lnTo>
                    <a:pt x="2814" y="576"/>
                  </a:lnTo>
                  <a:lnTo>
                    <a:pt x="2796" y="582"/>
                  </a:lnTo>
                  <a:lnTo>
                    <a:pt x="2784" y="588"/>
                  </a:lnTo>
                  <a:lnTo>
                    <a:pt x="2784" y="594"/>
                  </a:lnTo>
                  <a:lnTo>
                    <a:pt x="2766" y="612"/>
                  </a:lnTo>
                  <a:lnTo>
                    <a:pt x="2760" y="630"/>
                  </a:lnTo>
                  <a:lnTo>
                    <a:pt x="2736" y="654"/>
                  </a:lnTo>
                  <a:lnTo>
                    <a:pt x="2718" y="666"/>
                  </a:lnTo>
                  <a:lnTo>
                    <a:pt x="2706" y="672"/>
                  </a:lnTo>
                  <a:lnTo>
                    <a:pt x="2700" y="672"/>
                  </a:lnTo>
                  <a:lnTo>
                    <a:pt x="2694" y="666"/>
                  </a:lnTo>
                  <a:lnTo>
                    <a:pt x="2694" y="660"/>
                  </a:lnTo>
                  <a:lnTo>
                    <a:pt x="2700" y="654"/>
                  </a:lnTo>
                  <a:lnTo>
                    <a:pt x="2706" y="642"/>
                  </a:lnTo>
                  <a:lnTo>
                    <a:pt x="2712" y="636"/>
                  </a:lnTo>
                  <a:lnTo>
                    <a:pt x="2718" y="624"/>
                  </a:lnTo>
                  <a:lnTo>
                    <a:pt x="2718" y="612"/>
                  </a:lnTo>
                  <a:lnTo>
                    <a:pt x="2724" y="606"/>
                  </a:lnTo>
                  <a:lnTo>
                    <a:pt x="2724" y="600"/>
                  </a:lnTo>
                  <a:lnTo>
                    <a:pt x="2706" y="594"/>
                  </a:lnTo>
                  <a:lnTo>
                    <a:pt x="2676" y="588"/>
                  </a:lnTo>
                  <a:lnTo>
                    <a:pt x="2628" y="588"/>
                  </a:lnTo>
                  <a:lnTo>
                    <a:pt x="2622" y="606"/>
                  </a:lnTo>
                  <a:lnTo>
                    <a:pt x="2610" y="612"/>
                  </a:lnTo>
                  <a:lnTo>
                    <a:pt x="2586" y="618"/>
                  </a:lnTo>
                  <a:lnTo>
                    <a:pt x="2550" y="624"/>
                  </a:lnTo>
                  <a:lnTo>
                    <a:pt x="2508" y="630"/>
                  </a:lnTo>
                  <a:lnTo>
                    <a:pt x="2490" y="630"/>
                  </a:lnTo>
                  <a:lnTo>
                    <a:pt x="2496" y="624"/>
                  </a:lnTo>
                  <a:lnTo>
                    <a:pt x="2508" y="618"/>
                  </a:lnTo>
                  <a:lnTo>
                    <a:pt x="2520" y="618"/>
                  </a:lnTo>
                  <a:lnTo>
                    <a:pt x="2538" y="612"/>
                  </a:lnTo>
                  <a:lnTo>
                    <a:pt x="2550" y="606"/>
                  </a:lnTo>
                  <a:lnTo>
                    <a:pt x="2586" y="594"/>
                  </a:lnTo>
                  <a:lnTo>
                    <a:pt x="2598" y="588"/>
                  </a:lnTo>
                  <a:lnTo>
                    <a:pt x="2604" y="588"/>
                  </a:lnTo>
                  <a:lnTo>
                    <a:pt x="2604" y="582"/>
                  </a:lnTo>
                  <a:lnTo>
                    <a:pt x="2592" y="576"/>
                  </a:lnTo>
                  <a:lnTo>
                    <a:pt x="2556" y="576"/>
                  </a:lnTo>
                  <a:lnTo>
                    <a:pt x="2496" y="594"/>
                  </a:lnTo>
                  <a:lnTo>
                    <a:pt x="2460" y="600"/>
                  </a:lnTo>
                  <a:lnTo>
                    <a:pt x="2466" y="594"/>
                  </a:lnTo>
                  <a:lnTo>
                    <a:pt x="2478" y="588"/>
                  </a:lnTo>
                  <a:lnTo>
                    <a:pt x="2490" y="576"/>
                  </a:lnTo>
                  <a:lnTo>
                    <a:pt x="2502" y="570"/>
                  </a:lnTo>
                  <a:lnTo>
                    <a:pt x="2514" y="558"/>
                  </a:lnTo>
                  <a:lnTo>
                    <a:pt x="2508" y="558"/>
                  </a:lnTo>
                  <a:lnTo>
                    <a:pt x="2508" y="552"/>
                  </a:lnTo>
                  <a:lnTo>
                    <a:pt x="2496" y="552"/>
                  </a:lnTo>
                  <a:lnTo>
                    <a:pt x="2346" y="600"/>
                  </a:lnTo>
                  <a:lnTo>
                    <a:pt x="2328" y="600"/>
                  </a:lnTo>
                  <a:lnTo>
                    <a:pt x="2244" y="624"/>
                  </a:lnTo>
                  <a:lnTo>
                    <a:pt x="2250" y="642"/>
                  </a:lnTo>
                  <a:lnTo>
                    <a:pt x="2190" y="660"/>
                  </a:lnTo>
                  <a:lnTo>
                    <a:pt x="2172" y="678"/>
                  </a:lnTo>
                  <a:lnTo>
                    <a:pt x="2202" y="690"/>
                  </a:lnTo>
                  <a:lnTo>
                    <a:pt x="2208" y="684"/>
                  </a:lnTo>
                  <a:lnTo>
                    <a:pt x="2220" y="678"/>
                  </a:lnTo>
                  <a:lnTo>
                    <a:pt x="2238" y="678"/>
                  </a:lnTo>
                  <a:lnTo>
                    <a:pt x="2244" y="684"/>
                  </a:lnTo>
                  <a:lnTo>
                    <a:pt x="2244" y="690"/>
                  </a:lnTo>
                  <a:lnTo>
                    <a:pt x="2238" y="696"/>
                  </a:lnTo>
                  <a:lnTo>
                    <a:pt x="2226" y="696"/>
                  </a:lnTo>
                  <a:lnTo>
                    <a:pt x="2208" y="702"/>
                  </a:lnTo>
                  <a:lnTo>
                    <a:pt x="2196" y="702"/>
                  </a:lnTo>
                  <a:lnTo>
                    <a:pt x="2160" y="720"/>
                  </a:lnTo>
                  <a:lnTo>
                    <a:pt x="2166" y="732"/>
                  </a:lnTo>
                  <a:lnTo>
                    <a:pt x="2196" y="732"/>
                  </a:lnTo>
                  <a:lnTo>
                    <a:pt x="2238" y="738"/>
                  </a:lnTo>
                  <a:lnTo>
                    <a:pt x="2322" y="738"/>
                  </a:lnTo>
                  <a:lnTo>
                    <a:pt x="2352" y="744"/>
                  </a:lnTo>
                  <a:lnTo>
                    <a:pt x="2352" y="750"/>
                  </a:lnTo>
                  <a:lnTo>
                    <a:pt x="2322" y="762"/>
                  </a:lnTo>
                  <a:lnTo>
                    <a:pt x="2280" y="762"/>
                  </a:lnTo>
                  <a:lnTo>
                    <a:pt x="2172" y="774"/>
                  </a:lnTo>
                  <a:lnTo>
                    <a:pt x="2136" y="774"/>
                  </a:lnTo>
                  <a:lnTo>
                    <a:pt x="2112" y="786"/>
                  </a:lnTo>
                  <a:lnTo>
                    <a:pt x="2106" y="792"/>
                  </a:lnTo>
                  <a:lnTo>
                    <a:pt x="2118" y="804"/>
                  </a:lnTo>
                  <a:lnTo>
                    <a:pt x="2130" y="810"/>
                  </a:lnTo>
                  <a:lnTo>
                    <a:pt x="2148" y="810"/>
                  </a:lnTo>
                  <a:lnTo>
                    <a:pt x="2160" y="816"/>
                  </a:lnTo>
                  <a:lnTo>
                    <a:pt x="2178" y="822"/>
                  </a:lnTo>
                  <a:lnTo>
                    <a:pt x="2190" y="828"/>
                  </a:lnTo>
                  <a:lnTo>
                    <a:pt x="2190" y="834"/>
                  </a:lnTo>
                  <a:lnTo>
                    <a:pt x="2184" y="840"/>
                  </a:lnTo>
                  <a:lnTo>
                    <a:pt x="2172" y="840"/>
                  </a:lnTo>
                  <a:lnTo>
                    <a:pt x="2154" y="858"/>
                  </a:lnTo>
                  <a:lnTo>
                    <a:pt x="2166" y="870"/>
                  </a:lnTo>
                  <a:lnTo>
                    <a:pt x="2322" y="870"/>
                  </a:lnTo>
                  <a:lnTo>
                    <a:pt x="2370" y="864"/>
                  </a:lnTo>
                  <a:lnTo>
                    <a:pt x="2436" y="858"/>
                  </a:lnTo>
                  <a:lnTo>
                    <a:pt x="2508" y="846"/>
                  </a:lnTo>
                  <a:lnTo>
                    <a:pt x="2574" y="840"/>
                  </a:lnTo>
                  <a:lnTo>
                    <a:pt x="2616" y="828"/>
                  </a:lnTo>
                  <a:lnTo>
                    <a:pt x="2652" y="828"/>
                  </a:lnTo>
                  <a:lnTo>
                    <a:pt x="2736" y="864"/>
                  </a:lnTo>
                  <a:lnTo>
                    <a:pt x="2778" y="876"/>
                  </a:lnTo>
                  <a:lnTo>
                    <a:pt x="2796" y="876"/>
                  </a:lnTo>
                  <a:lnTo>
                    <a:pt x="2814" y="870"/>
                  </a:lnTo>
                  <a:lnTo>
                    <a:pt x="2832" y="852"/>
                  </a:lnTo>
                  <a:lnTo>
                    <a:pt x="2838" y="840"/>
                  </a:lnTo>
                  <a:lnTo>
                    <a:pt x="2844" y="834"/>
                  </a:lnTo>
                  <a:lnTo>
                    <a:pt x="2844" y="822"/>
                  </a:lnTo>
                  <a:lnTo>
                    <a:pt x="2766" y="822"/>
                  </a:lnTo>
                  <a:lnTo>
                    <a:pt x="2802" y="798"/>
                  </a:lnTo>
                  <a:lnTo>
                    <a:pt x="2850" y="798"/>
                  </a:lnTo>
                  <a:lnTo>
                    <a:pt x="2898" y="792"/>
                  </a:lnTo>
                  <a:lnTo>
                    <a:pt x="2910" y="786"/>
                  </a:lnTo>
                  <a:lnTo>
                    <a:pt x="2916" y="786"/>
                  </a:lnTo>
                  <a:lnTo>
                    <a:pt x="2922" y="780"/>
                  </a:lnTo>
                  <a:lnTo>
                    <a:pt x="2916" y="768"/>
                  </a:lnTo>
                  <a:lnTo>
                    <a:pt x="2898" y="750"/>
                  </a:lnTo>
                  <a:lnTo>
                    <a:pt x="2898" y="744"/>
                  </a:lnTo>
                  <a:close/>
                  <a:moveTo>
                    <a:pt x="2868" y="882"/>
                  </a:moveTo>
                  <a:lnTo>
                    <a:pt x="2886" y="882"/>
                  </a:lnTo>
                  <a:lnTo>
                    <a:pt x="2904" y="876"/>
                  </a:lnTo>
                  <a:lnTo>
                    <a:pt x="2910" y="870"/>
                  </a:lnTo>
                  <a:lnTo>
                    <a:pt x="2910" y="864"/>
                  </a:lnTo>
                  <a:lnTo>
                    <a:pt x="2904" y="858"/>
                  </a:lnTo>
                  <a:lnTo>
                    <a:pt x="2880" y="858"/>
                  </a:lnTo>
                  <a:lnTo>
                    <a:pt x="2868" y="870"/>
                  </a:lnTo>
                  <a:lnTo>
                    <a:pt x="2868" y="882"/>
                  </a:lnTo>
                  <a:close/>
                  <a:moveTo>
                    <a:pt x="3276" y="330"/>
                  </a:moveTo>
                  <a:lnTo>
                    <a:pt x="3288" y="330"/>
                  </a:lnTo>
                  <a:lnTo>
                    <a:pt x="3294" y="324"/>
                  </a:lnTo>
                  <a:lnTo>
                    <a:pt x="3300" y="312"/>
                  </a:lnTo>
                  <a:lnTo>
                    <a:pt x="3300" y="306"/>
                  </a:lnTo>
                  <a:lnTo>
                    <a:pt x="3294" y="294"/>
                  </a:lnTo>
                  <a:lnTo>
                    <a:pt x="3288" y="288"/>
                  </a:lnTo>
                  <a:lnTo>
                    <a:pt x="3276" y="288"/>
                  </a:lnTo>
                  <a:lnTo>
                    <a:pt x="3270" y="300"/>
                  </a:lnTo>
                  <a:lnTo>
                    <a:pt x="3264" y="306"/>
                  </a:lnTo>
                  <a:lnTo>
                    <a:pt x="3264" y="324"/>
                  </a:lnTo>
                  <a:lnTo>
                    <a:pt x="3270" y="330"/>
                  </a:lnTo>
                  <a:lnTo>
                    <a:pt x="3276" y="330"/>
                  </a:lnTo>
                  <a:close/>
                  <a:moveTo>
                    <a:pt x="3462" y="228"/>
                  </a:moveTo>
                  <a:lnTo>
                    <a:pt x="3450" y="240"/>
                  </a:lnTo>
                  <a:lnTo>
                    <a:pt x="3450" y="252"/>
                  </a:lnTo>
                  <a:lnTo>
                    <a:pt x="3456" y="258"/>
                  </a:lnTo>
                  <a:lnTo>
                    <a:pt x="3528" y="258"/>
                  </a:lnTo>
                  <a:lnTo>
                    <a:pt x="3546" y="276"/>
                  </a:lnTo>
                  <a:lnTo>
                    <a:pt x="3558" y="282"/>
                  </a:lnTo>
                  <a:lnTo>
                    <a:pt x="3588" y="282"/>
                  </a:lnTo>
                  <a:lnTo>
                    <a:pt x="3612" y="270"/>
                  </a:lnTo>
                  <a:lnTo>
                    <a:pt x="3618" y="264"/>
                  </a:lnTo>
                  <a:lnTo>
                    <a:pt x="3606" y="252"/>
                  </a:lnTo>
                  <a:lnTo>
                    <a:pt x="3636" y="246"/>
                  </a:lnTo>
                  <a:lnTo>
                    <a:pt x="3594" y="210"/>
                  </a:lnTo>
                  <a:lnTo>
                    <a:pt x="3552" y="216"/>
                  </a:lnTo>
                  <a:lnTo>
                    <a:pt x="3534" y="198"/>
                  </a:lnTo>
                  <a:lnTo>
                    <a:pt x="3450" y="198"/>
                  </a:lnTo>
                  <a:lnTo>
                    <a:pt x="3438" y="204"/>
                  </a:lnTo>
                  <a:lnTo>
                    <a:pt x="3426" y="204"/>
                  </a:lnTo>
                  <a:lnTo>
                    <a:pt x="3420" y="210"/>
                  </a:lnTo>
                  <a:lnTo>
                    <a:pt x="3438" y="228"/>
                  </a:lnTo>
                  <a:lnTo>
                    <a:pt x="3462" y="228"/>
                  </a:lnTo>
                  <a:close/>
                  <a:moveTo>
                    <a:pt x="3432" y="1302"/>
                  </a:moveTo>
                  <a:lnTo>
                    <a:pt x="3408" y="1326"/>
                  </a:lnTo>
                  <a:lnTo>
                    <a:pt x="3408" y="1344"/>
                  </a:lnTo>
                  <a:lnTo>
                    <a:pt x="3438" y="1344"/>
                  </a:lnTo>
                  <a:lnTo>
                    <a:pt x="3462" y="1332"/>
                  </a:lnTo>
                  <a:lnTo>
                    <a:pt x="3468" y="1332"/>
                  </a:lnTo>
                  <a:lnTo>
                    <a:pt x="3480" y="1326"/>
                  </a:lnTo>
                  <a:lnTo>
                    <a:pt x="3486" y="1326"/>
                  </a:lnTo>
                  <a:lnTo>
                    <a:pt x="3504" y="1308"/>
                  </a:lnTo>
                  <a:lnTo>
                    <a:pt x="3516" y="1290"/>
                  </a:lnTo>
                  <a:lnTo>
                    <a:pt x="3516" y="1266"/>
                  </a:lnTo>
                  <a:lnTo>
                    <a:pt x="3510" y="1260"/>
                  </a:lnTo>
                  <a:lnTo>
                    <a:pt x="3498" y="1260"/>
                  </a:lnTo>
                  <a:lnTo>
                    <a:pt x="3480" y="1266"/>
                  </a:lnTo>
                  <a:lnTo>
                    <a:pt x="3432" y="1302"/>
                  </a:lnTo>
                  <a:close/>
                  <a:moveTo>
                    <a:pt x="4416" y="1392"/>
                  </a:moveTo>
                  <a:lnTo>
                    <a:pt x="4428" y="1380"/>
                  </a:lnTo>
                  <a:lnTo>
                    <a:pt x="4428" y="1374"/>
                  </a:lnTo>
                  <a:lnTo>
                    <a:pt x="4386" y="1374"/>
                  </a:lnTo>
                  <a:lnTo>
                    <a:pt x="4386" y="1380"/>
                  </a:lnTo>
                  <a:lnTo>
                    <a:pt x="4404" y="1398"/>
                  </a:lnTo>
                  <a:lnTo>
                    <a:pt x="4416" y="1392"/>
                  </a:lnTo>
                  <a:close/>
                  <a:moveTo>
                    <a:pt x="3120" y="2034"/>
                  </a:moveTo>
                  <a:lnTo>
                    <a:pt x="3132" y="2034"/>
                  </a:lnTo>
                  <a:lnTo>
                    <a:pt x="3138" y="2028"/>
                  </a:lnTo>
                  <a:lnTo>
                    <a:pt x="3132" y="2022"/>
                  </a:lnTo>
                  <a:lnTo>
                    <a:pt x="3120" y="2016"/>
                  </a:lnTo>
                  <a:lnTo>
                    <a:pt x="3114" y="2010"/>
                  </a:lnTo>
                  <a:lnTo>
                    <a:pt x="3108" y="2010"/>
                  </a:lnTo>
                  <a:lnTo>
                    <a:pt x="3090" y="2016"/>
                  </a:lnTo>
                  <a:lnTo>
                    <a:pt x="3078" y="2022"/>
                  </a:lnTo>
                  <a:lnTo>
                    <a:pt x="3072" y="2022"/>
                  </a:lnTo>
                  <a:lnTo>
                    <a:pt x="3072" y="2028"/>
                  </a:lnTo>
                  <a:lnTo>
                    <a:pt x="3078" y="2034"/>
                  </a:lnTo>
                  <a:lnTo>
                    <a:pt x="3120" y="2034"/>
                  </a:lnTo>
                  <a:close/>
                  <a:moveTo>
                    <a:pt x="4758" y="996"/>
                  </a:moveTo>
                  <a:lnTo>
                    <a:pt x="4746" y="996"/>
                  </a:lnTo>
                  <a:lnTo>
                    <a:pt x="4734" y="984"/>
                  </a:lnTo>
                  <a:lnTo>
                    <a:pt x="4704" y="1008"/>
                  </a:lnTo>
                  <a:lnTo>
                    <a:pt x="4704" y="978"/>
                  </a:lnTo>
                  <a:lnTo>
                    <a:pt x="4662" y="978"/>
                  </a:lnTo>
                  <a:lnTo>
                    <a:pt x="4668" y="978"/>
                  </a:lnTo>
                  <a:lnTo>
                    <a:pt x="4674" y="972"/>
                  </a:lnTo>
                  <a:lnTo>
                    <a:pt x="4686" y="972"/>
                  </a:lnTo>
                  <a:lnTo>
                    <a:pt x="4698" y="966"/>
                  </a:lnTo>
                  <a:lnTo>
                    <a:pt x="4704" y="954"/>
                  </a:lnTo>
                  <a:lnTo>
                    <a:pt x="4704" y="948"/>
                  </a:lnTo>
                  <a:lnTo>
                    <a:pt x="4698" y="942"/>
                  </a:lnTo>
                  <a:lnTo>
                    <a:pt x="4680" y="942"/>
                  </a:lnTo>
                  <a:lnTo>
                    <a:pt x="4668" y="936"/>
                  </a:lnTo>
                  <a:lnTo>
                    <a:pt x="4650" y="936"/>
                  </a:lnTo>
                  <a:lnTo>
                    <a:pt x="4632" y="930"/>
                  </a:lnTo>
                  <a:lnTo>
                    <a:pt x="4620" y="930"/>
                  </a:lnTo>
                  <a:lnTo>
                    <a:pt x="4614" y="918"/>
                  </a:lnTo>
                  <a:lnTo>
                    <a:pt x="4566" y="912"/>
                  </a:lnTo>
                  <a:lnTo>
                    <a:pt x="4500" y="870"/>
                  </a:lnTo>
                  <a:lnTo>
                    <a:pt x="4566" y="864"/>
                  </a:lnTo>
                  <a:lnTo>
                    <a:pt x="4536" y="840"/>
                  </a:lnTo>
                  <a:lnTo>
                    <a:pt x="4542" y="840"/>
                  </a:lnTo>
                  <a:lnTo>
                    <a:pt x="4548" y="834"/>
                  </a:lnTo>
                  <a:lnTo>
                    <a:pt x="4584" y="834"/>
                  </a:lnTo>
                  <a:lnTo>
                    <a:pt x="4596" y="840"/>
                  </a:lnTo>
                  <a:lnTo>
                    <a:pt x="4638" y="840"/>
                  </a:lnTo>
                  <a:lnTo>
                    <a:pt x="4638" y="834"/>
                  </a:lnTo>
                  <a:lnTo>
                    <a:pt x="4632" y="828"/>
                  </a:lnTo>
                  <a:lnTo>
                    <a:pt x="4614" y="822"/>
                  </a:lnTo>
                  <a:lnTo>
                    <a:pt x="4596" y="822"/>
                  </a:lnTo>
                  <a:lnTo>
                    <a:pt x="4578" y="816"/>
                  </a:lnTo>
                  <a:lnTo>
                    <a:pt x="4518" y="816"/>
                  </a:lnTo>
                  <a:lnTo>
                    <a:pt x="4536" y="816"/>
                  </a:lnTo>
                  <a:lnTo>
                    <a:pt x="4620" y="804"/>
                  </a:lnTo>
                  <a:lnTo>
                    <a:pt x="4638" y="798"/>
                  </a:lnTo>
                  <a:lnTo>
                    <a:pt x="4638" y="792"/>
                  </a:lnTo>
                  <a:lnTo>
                    <a:pt x="4632" y="792"/>
                  </a:lnTo>
                  <a:lnTo>
                    <a:pt x="4626" y="786"/>
                  </a:lnTo>
                  <a:lnTo>
                    <a:pt x="4608" y="786"/>
                  </a:lnTo>
                  <a:lnTo>
                    <a:pt x="4500" y="798"/>
                  </a:lnTo>
                  <a:lnTo>
                    <a:pt x="4560" y="762"/>
                  </a:lnTo>
                  <a:lnTo>
                    <a:pt x="4620" y="762"/>
                  </a:lnTo>
                  <a:lnTo>
                    <a:pt x="4626" y="756"/>
                  </a:lnTo>
                  <a:lnTo>
                    <a:pt x="4620" y="750"/>
                  </a:lnTo>
                  <a:lnTo>
                    <a:pt x="4584" y="738"/>
                  </a:lnTo>
                  <a:lnTo>
                    <a:pt x="4572" y="732"/>
                  </a:lnTo>
                  <a:lnTo>
                    <a:pt x="4554" y="732"/>
                  </a:lnTo>
                  <a:lnTo>
                    <a:pt x="4518" y="750"/>
                  </a:lnTo>
                  <a:lnTo>
                    <a:pt x="4500" y="744"/>
                  </a:lnTo>
                  <a:lnTo>
                    <a:pt x="4458" y="774"/>
                  </a:lnTo>
                  <a:lnTo>
                    <a:pt x="4464" y="756"/>
                  </a:lnTo>
                  <a:lnTo>
                    <a:pt x="4440" y="774"/>
                  </a:lnTo>
                  <a:lnTo>
                    <a:pt x="4464" y="744"/>
                  </a:lnTo>
                  <a:lnTo>
                    <a:pt x="4500" y="744"/>
                  </a:lnTo>
                  <a:lnTo>
                    <a:pt x="4506" y="738"/>
                  </a:lnTo>
                  <a:lnTo>
                    <a:pt x="4518" y="714"/>
                  </a:lnTo>
                  <a:lnTo>
                    <a:pt x="4518" y="708"/>
                  </a:lnTo>
                  <a:lnTo>
                    <a:pt x="4512" y="702"/>
                  </a:lnTo>
                  <a:lnTo>
                    <a:pt x="4506" y="708"/>
                  </a:lnTo>
                  <a:lnTo>
                    <a:pt x="4494" y="714"/>
                  </a:lnTo>
                  <a:lnTo>
                    <a:pt x="4488" y="726"/>
                  </a:lnTo>
                  <a:lnTo>
                    <a:pt x="4452" y="726"/>
                  </a:lnTo>
                  <a:lnTo>
                    <a:pt x="4428" y="738"/>
                  </a:lnTo>
                  <a:lnTo>
                    <a:pt x="4452" y="708"/>
                  </a:lnTo>
                  <a:lnTo>
                    <a:pt x="4482" y="708"/>
                  </a:lnTo>
                  <a:lnTo>
                    <a:pt x="4494" y="702"/>
                  </a:lnTo>
                  <a:lnTo>
                    <a:pt x="4500" y="702"/>
                  </a:lnTo>
                  <a:lnTo>
                    <a:pt x="4506" y="696"/>
                  </a:lnTo>
                  <a:lnTo>
                    <a:pt x="4506" y="690"/>
                  </a:lnTo>
                  <a:lnTo>
                    <a:pt x="4500" y="684"/>
                  </a:lnTo>
                  <a:lnTo>
                    <a:pt x="4458" y="684"/>
                  </a:lnTo>
                  <a:lnTo>
                    <a:pt x="4446" y="690"/>
                  </a:lnTo>
                  <a:lnTo>
                    <a:pt x="4428" y="696"/>
                  </a:lnTo>
                  <a:lnTo>
                    <a:pt x="4422" y="702"/>
                  </a:lnTo>
                  <a:lnTo>
                    <a:pt x="4416" y="702"/>
                  </a:lnTo>
                  <a:lnTo>
                    <a:pt x="4404" y="684"/>
                  </a:lnTo>
                  <a:lnTo>
                    <a:pt x="4380" y="702"/>
                  </a:lnTo>
                  <a:lnTo>
                    <a:pt x="4398" y="672"/>
                  </a:lnTo>
                  <a:lnTo>
                    <a:pt x="4344" y="696"/>
                  </a:lnTo>
                  <a:lnTo>
                    <a:pt x="4344" y="672"/>
                  </a:lnTo>
                  <a:lnTo>
                    <a:pt x="4350" y="672"/>
                  </a:lnTo>
                  <a:lnTo>
                    <a:pt x="4356" y="666"/>
                  </a:lnTo>
                  <a:lnTo>
                    <a:pt x="4368" y="666"/>
                  </a:lnTo>
                  <a:lnTo>
                    <a:pt x="4386" y="660"/>
                  </a:lnTo>
                  <a:lnTo>
                    <a:pt x="4392" y="660"/>
                  </a:lnTo>
                  <a:lnTo>
                    <a:pt x="4398" y="654"/>
                  </a:lnTo>
                  <a:lnTo>
                    <a:pt x="4356" y="654"/>
                  </a:lnTo>
                  <a:lnTo>
                    <a:pt x="4338" y="660"/>
                  </a:lnTo>
                  <a:lnTo>
                    <a:pt x="4326" y="660"/>
                  </a:lnTo>
                  <a:lnTo>
                    <a:pt x="4320" y="648"/>
                  </a:lnTo>
                  <a:lnTo>
                    <a:pt x="4332" y="648"/>
                  </a:lnTo>
                  <a:lnTo>
                    <a:pt x="4356" y="636"/>
                  </a:lnTo>
                  <a:lnTo>
                    <a:pt x="4368" y="636"/>
                  </a:lnTo>
                  <a:lnTo>
                    <a:pt x="4380" y="630"/>
                  </a:lnTo>
                  <a:lnTo>
                    <a:pt x="4386" y="624"/>
                  </a:lnTo>
                  <a:lnTo>
                    <a:pt x="4368" y="618"/>
                  </a:lnTo>
                  <a:lnTo>
                    <a:pt x="4326" y="612"/>
                  </a:lnTo>
                  <a:lnTo>
                    <a:pt x="4290" y="612"/>
                  </a:lnTo>
                  <a:lnTo>
                    <a:pt x="4266" y="606"/>
                  </a:lnTo>
                  <a:lnTo>
                    <a:pt x="4236" y="606"/>
                  </a:lnTo>
                  <a:lnTo>
                    <a:pt x="4230" y="612"/>
                  </a:lnTo>
                  <a:lnTo>
                    <a:pt x="4230" y="618"/>
                  </a:lnTo>
                  <a:lnTo>
                    <a:pt x="4236" y="624"/>
                  </a:lnTo>
                  <a:lnTo>
                    <a:pt x="4242" y="636"/>
                  </a:lnTo>
                  <a:lnTo>
                    <a:pt x="4206" y="630"/>
                  </a:lnTo>
                  <a:lnTo>
                    <a:pt x="4212" y="660"/>
                  </a:lnTo>
                  <a:lnTo>
                    <a:pt x="4194" y="636"/>
                  </a:lnTo>
                  <a:lnTo>
                    <a:pt x="4152" y="660"/>
                  </a:lnTo>
                  <a:lnTo>
                    <a:pt x="4158" y="654"/>
                  </a:lnTo>
                  <a:lnTo>
                    <a:pt x="4158" y="636"/>
                  </a:lnTo>
                  <a:lnTo>
                    <a:pt x="4152" y="630"/>
                  </a:lnTo>
                  <a:lnTo>
                    <a:pt x="4140" y="630"/>
                  </a:lnTo>
                  <a:lnTo>
                    <a:pt x="4122" y="636"/>
                  </a:lnTo>
                  <a:lnTo>
                    <a:pt x="4110" y="642"/>
                  </a:lnTo>
                  <a:lnTo>
                    <a:pt x="4098" y="642"/>
                  </a:lnTo>
                  <a:lnTo>
                    <a:pt x="4086" y="648"/>
                  </a:lnTo>
                  <a:lnTo>
                    <a:pt x="4080" y="654"/>
                  </a:lnTo>
                  <a:lnTo>
                    <a:pt x="4074" y="654"/>
                  </a:lnTo>
                  <a:lnTo>
                    <a:pt x="4092" y="618"/>
                  </a:lnTo>
                  <a:lnTo>
                    <a:pt x="4110" y="618"/>
                  </a:lnTo>
                  <a:lnTo>
                    <a:pt x="4122" y="612"/>
                  </a:lnTo>
                  <a:lnTo>
                    <a:pt x="4134" y="612"/>
                  </a:lnTo>
                  <a:lnTo>
                    <a:pt x="4146" y="606"/>
                  </a:lnTo>
                  <a:lnTo>
                    <a:pt x="4152" y="600"/>
                  </a:lnTo>
                  <a:lnTo>
                    <a:pt x="4152" y="594"/>
                  </a:lnTo>
                  <a:lnTo>
                    <a:pt x="4146" y="582"/>
                  </a:lnTo>
                  <a:lnTo>
                    <a:pt x="4134" y="570"/>
                  </a:lnTo>
                  <a:lnTo>
                    <a:pt x="4152" y="552"/>
                  </a:lnTo>
                  <a:lnTo>
                    <a:pt x="4152" y="540"/>
                  </a:lnTo>
                  <a:lnTo>
                    <a:pt x="4050" y="540"/>
                  </a:lnTo>
                  <a:lnTo>
                    <a:pt x="4026" y="558"/>
                  </a:lnTo>
                  <a:lnTo>
                    <a:pt x="3942" y="558"/>
                  </a:lnTo>
                  <a:lnTo>
                    <a:pt x="3948" y="576"/>
                  </a:lnTo>
                  <a:lnTo>
                    <a:pt x="3978" y="588"/>
                  </a:lnTo>
                  <a:lnTo>
                    <a:pt x="3936" y="576"/>
                  </a:lnTo>
                  <a:lnTo>
                    <a:pt x="3948" y="600"/>
                  </a:lnTo>
                  <a:lnTo>
                    <a:pt x="3936" y="594"/>
                  </a:lnTo>
                  <a:lnTo>
                    <a:pt x="3930" y="594"/>
                  </a:lnTo>
                  <a:lnTo>
                    <a:pt x="3918" y="588"/>
                  </a:lnTo>
                  <a:lnTo>
                    <a:pt x="3894" y="588"/>
                  </a:lnTo>
                  <a:lnTo>
                    <a:pt x="3882" y="594"/>
                  </a:lnTo>
                  <a:lnTo>
                    <a:pt x="3876" y="606"/>
                  </a:lnTo>
                  <a:lnTo>
                    <a:pt x="3882" y="612"/>
                  </a:lnTo>
                  <a:lnTo>
                    <a:pt x="3888" y="624"/>
                  </a:lnTo>
                  <a:lnTo>
                    <a:pt x="3894" y="630"/>
                  </a:lnTo>
                  <a:lnTo>
                    <a:pt x="3900" y="660"/>
                  </a:lnTo>
                  <a:lnTo>
                    <a:pt x="3894" y="660"/>
                  </a:lnTo>
                  <a:lnTo>
                    <a:pt x="3888" y="654"/>
                  </a:lnTo>
                  <a:lnTo>
                    <a:pt x="3864" y="642"/>
                  </a:lnTo>
                  <a:lnTo>
                    <a:pt x="3852" y="642"/>
                  </a:lnTo>
                  <a:lnTo>
                    <a:pt x="3828" y="666"/>
                  </a:lnTo>
                  <a:lnTo>
                    <a:pt x="3828" y="678"/>
                  </a:lnTo>
                  <a:lnTo>
                    <a:pt x="3846" y="678"/>
                  </a:lnTo>
                  <a:lnTo>
                    <a:pt x="3858" y="690"/>
                  </a:lnTo>
                  <a:lnTo>
                    <a:pt x="3810" y="714"/>
                  </a:lnTo>
                  <a:lnTo>
                    <a:pt x="3750" y="720"/>
                  </a:lnTo>
                  <a:lnTo>
                    <a:pt x="3762" y="720"/>
                  </a:lnTo>
                  <a:lnTo>
                    <a:pt x="3798" y="702"/>
                  </a:lnTo>
                  <a:lnTo>
                    <a:pt x="3810" y="690"/>
                  </a:lnTo>
                  <a:lnTo>
                    <a:pt x="3810" y="684"/>
                  </a:lnTo>
                  <a:lnTo>
                    <a:pt x="3804" y="684"/>
                  </a:lnTo>
                  <a:lnTo>
                    <a:pt x="3792" y="672"/>
                  </a:lnTo>
                  <a:lnTo>
                    <a:pt x="3786" y="672"/>
                  </a:lnTo>
                  <a:lnTo>
                    <a:pt x="3786" y="660"/>
                  </a:lnTo>
                  <a:lnTo>
                    <a:pt x="3804" y="642"/>
                  </a:lnTo>
                  <a:lnTo>
                    <a:pt x="3816" y="636"/>
                  </a:lnTo>
                  <a:lnTo>
                    <a:pt x="3828" y="636"/>
                  </a:lnTo>
                  <a:lnTo>
                    <a:pt x="3828" y="606"/>
                  </a:lnTo>
                  <a:lnTo>
                    <a:pt x="3840" y="600"/>
                  </a:lnTo>
                  <a:lnTo>
                    <a:pt x="3858" y="582"/>
                  </a:lnTo>
                  <a:lnTo>
                    <a:pt x="3876" y="576"/>
                  </a:lnTo>
                  <a:lnTo>
                    <a:pt x="3882" y="570"/>
                  </a:lnTo>
                  <a:lnTo>
                    <a:pt x="3894" y="564"/>
                  </a:lnTo>
                  <a:lnTo>
                    <a:pt x="3906" y="564"/>
                  </a:lnTo>
                  <a:lnTo>
                    <a:pt x="3918" y="558"/>
                  </a:lnTo>
                  <a:lnTo>
                    <a:pt x="3936" y="552"/>
                  </a:lnTo>
                  <a:lnTo>
                    <a:pt x="3954" y="552"/>
                  </a:lnTo>
                  <a:lnTo>
                    <a:pt x="3966" y="546"/>
                  </a:lnTo>
                  <a:lnTo>
                    <a:pt x="3972" y="540"/>
                  </a:lnTo>
                  <a:lnTo>
                    <a:pt x="3942" y="534"/>
                  </a:lnTo>
                  <a:lnTo>
                    <a:pt x="3852" y="534"/>
                  </a:lnTo>
                  <a:lnTo>
                    <a:pt x="3822" y="540"/>
                  </a:lnTo>
                  <a:lnTo>
                    <a:pt x="3786" y="558"/>
                  </a:lnTo>
                  <a:lnTo>
                    <a:pt x="3744" y="576"/>
                  </a:lnTo>
                  <a:lnTo>
                    <a:pt x="3720" y="594"/>
                  </a:lnTo>
                  <a:lnTo>
                    <a:pt x="3708" y="600"/>
                  </a:lnTo>
                  <a:lnTo>
                    <a:pt x="3702" y="600"/>
                  </a:lnTo>
                  <a:lnTo>
                    <a:pt x="3696" y="606"/>
                  </a:lnTo>
                  <a:lnTo>
                    <a:pt x="3684" y="606"/>
                  </a:lnTo>
                  <a:lnTo>
                    <a:pt x="3660" y="618"/>
                  </a:lnTo>
                  <a:lnTo>
                    <a:pt x="3654" y="618"/>
                  </a:lnTo>
                  <a:lnTo>
                    <a:pt x="3642" y="624"/>
                  </a:lnTo>
                  <a:lnTo>
                    <a:pt x="3630" y="636"/>
                  </a:lnTo>
                  <a:lnTo>
                    <a:pt x="3618" y="642"/>
                  </a:lnTo>
                  <a:lnTo>
                    <a:pt x="3600" y="660"/>
                  </a:lnTo>
                  <a:lnTo>
                    <a:pt x="3588" y="666"/>
                  </a:lnTo>
                  <a:lnTo>
                    <a:pt x="3582" y="678"/>
                  </a:lnTo>
                  <a:lnTo>
                    <a:pt x="3582" y="684"/>
                  </a:lnTo>
                  <a:lnTo>
                    <a:pt x="3588" y="690"/>
                  </a:lnTo>
                  <a:lnTo>
                    <a:pt x="3612" y="690"/>
                  </a:lnTo>
                  <a:lnTo>
                    <a:pt x="3648" y="696"/>
                  </a:lnTo>
                  <a:lnTo>
                    <a:pt x="3672" y="696"/>
                  </a:lnTo>
                  <a:lnTo>
                    <a:pt x="3684" y="708"/>
                  </a:lnTo>
                  <a:lnTo>
                    <a:pt x="3666" y="714"/>
                  </a:lnTo>
                  <a:lnTo>
                    <a:pt x="3594" y="726"/>
                  </a:lnTo>
                  <a:lnTo>
                    <a:pt x="3570" y="732"/>
                  </a:lnTo>
                  <a:lnTo>
                    <a:pt x="3576" y="738"/>
                  </a:lnTo>
                  <a:lnTo>
                    <a:pt x="3594" y="750"/>
                  </a:lnTo>
                  <a:lnTo>
                    <a:pt x="3630" y="762"/>
                  </a:lnTo>
                  <a:lnTo>
                    <a:pt x="3642" y="768"/>
                  </a:lnTo>
                  <a:lnTo>
                    <a:pt x="3648" y="768"/>
                  </a:lnTo>
                  <a:lnTo>
                    <a:pt x="3690" y="750"/>
                  </a:lnTo>
                  <a:lnTo>
                    <a:pt x="3690" y="762"/>
                  </a:lnTo>
                  <a:lnTo>
                    <a:pt x="3702" y="774"/>
                  </a:lnTo>
                  <a:lnTo>
                    <a:pt x="3744" y="774"/>
                  </a:lnTo>
                  <a:lnTo>
                    <a:pt x="3786" y="780"/>
                  </a:lnTo>
                  <a:lnTo>
                    <a:pt x="3834" y="786"/>
                  </a:lnTo>
                  <a:lnTo>
                    <a:pt x="3876" y="792"/>
                  </a:lnTo>
                  <a:lnTo>
                    <a:pt x="3894" y="792"/>
                  </a:lnTo>
                  <a:lnTo>
                    <a:pt x="3900" y="786"/>
                  </a:lnTo>
                  <a:lnTo>
                    <a:pt x="3894" y="780"/>
                  </a:lnTo>
                  <a:lnTo>
                    <a:pt x="3882" y="774"/>
                  </a:lnTo>
                  <a:lnTo>
                    <a:pt x="3876" y="768"/>
                  </a:lnTo>
                  <a:lnTo>
                    <a:pt x="3894" y="768"/>
                  </a:lnTo>
                  <a:lnTo>
                    <a:pt x="3930" y="774"/>
                  </a:lnTo>
                  <a:lnTo>
                    <a:pt x="3966" y="774"/>
                  </a:lnTo>
                  <a:lnTo>
                    <a:pt x="3990" y="780"/>
                  </a:lnTo>
                  <a:lnTo>
                    <a:pt x="4002" y="780"/>
                  </a:lnTo>
                  <a:lnTo>
                    <a:pt x="4020" y="786"/>
                  </a:lnTo>
                  <a:lnTo>
                    <a:pt x="4032" y="792"/>
                  </a:lnTo>
                  <a:lnTo>
                    <a:pt x="4050" y="792"/>
                  </a:lnTo>
                  <a:lnTo>
                    <a:pt x="4062" y="786"/>
                  </a:lnTo>
                  <a:lnTo>
                    <a:pt x="4062" y="774"/>
                  </a:lnTo>
                  <a:lnTo>
                    <a:pt x="4056" y="768"/>
                  </a:lnTo>
                  <a:lnTo>
                    <a:pt x="4050" y="756"/>
                  </a:lnTo>
                  <a:lnTo>
                    <a:pt x="4044" y="750"/>
                  </a:lnTo>
                  <a:lnTo>
                    <a:pt x="4092" y="738"/>
                  </a:lnTo>
                  <a:lnTo>
                    <a:pt x="4092" y="744"/>
                  </a:lnTo>
                  <a:lnTo>
                    <a:pt x="4098" y="750"/>
                  </a:lnTo>
                  <a:lnTo>
                    <a:pt x="4104" y="762"/>
                  </a:lnTo>
                  <a:lnTo>
                    <a:pt x="4104" y="768"/>
                  </a:lnTo>
                  <a:lnTo>
                    <a:pt x="4110" y="774"/>
                  </a:lnTo>
                  <a:lnTo>
                    <a:pt x="4116" y="774"/>
                  </a:lnTo>
                  <a:lnTo>
                    <a:pt x="4122" y="780"/>
                  </a:lnTo>
                  <a:lnTo>
                    <a:pt x="4134" y="786"/>
                  </a:lnTo>
                  <a:lnTo>
                    <a:pt x="4140" y="792"/>
                  </a:lnTo>
                  <a:lnTo>
                    <a:pt x="4170" y="786"/>
                  </a:lnTo>
                  <a:lnTo>
                    <a:pt x="4170" y="792"/>
                  </a:lnTo>
                  <a:lnTo>
                    <a:pt x="4164" y="798"/>
                  </a:lnTo>
                  <a:lnTo>
                    <a:pt x="4164" y="816"/>
                  </a:lnTo>
                  <a:lnTo>
                    <a:pt x="4170" y="816"/>
                  </a:lnTo>
                  <a:lnTo>
                    <a:pt x="4182" y="822"/>
                  </a:lnTo>
                  <a:lnTo>
                    <a:pt x="4200" y="822"/>
                  </a:lnTo>
                  <a:lnTo>
                    <a:pt x="4206" y="828"/>
                  </a:lnTo>
                  <a:lnTo>
                    <a:pt x="4212" y="828"/>
                  </a:lnTo>
                  <a:lnTo>
                    <a:pt x="4194" y="846"/>
                  </a:lnTo>
                  <a:lnTo>
                    <a:pt x="4194" y="858"/>
                  </a:lnTo>
                  <a:lnTo>
                    <a:pt x="4230" y="858"/>
                  </a:lnTo>
                  <a:lnTo>
                    <a:pt x="4224" y="882"/>
                  </a:lnTo>
                  <a:lnTo>
                    <a:pt x="4236" y="882"/>
                  </a:lnTo>
                  <a:lnTo>
                    <a:pt x="4248" y="888"/>
                  </a:lnTo>
                  <a:lnTo>
                    <a:pt x="4254" y="888"/>
                  </a:lnTo>
                  <a:lnTo>
                    <a:pt x="4278" y="900"/>
                  </a:lnTo>
                  <a:lnTo>
                    <a:pt x="4278" y="924"/>
                  </a:lnTo>
                  <a:lnTo>
                    <a:pt x="4266" y="948"/>
                  </a:lnTo>
                  <a:lnTo>
                    <a:pt x="4254" y="966"/>
                  </a:lnTo>
                  <a:lnTo>
                    <a:pt x="4248" y="978"/>
                  </a:lnTo>
                  <a:lnTo>
                    <a:pt x="4236" y="990"/>
                  </a:lnTo>
                  <a:lnTo>
                    <a:pt x="4218" y="996"/>
                  </a:lnTo>
                  <a:lnTo>
                    <a:pt x="4182" y="1014"/>
                  </a:lnTo>
                  <a:lnTo>
                    <a:pt x="4140" y="1026"/>
                  </a:lnTo>
                  <a:lnTo>
                    <a:pt x="4092" y="1050"/>
                  </a:lnTo>
                  <a:lnTo>
                    <a:pt x="4098" y="1056"/>
                  </a:lnTo>
                  <a:lnTo>
                    <a:pt x="4110" y="1062"/>
                  </a:lnTo>
                  <a:lnTo>
                    <a:pt x="4122" y="1074"/>
                  </a:lnTo>
                  <a:lnTo>
                    <a:pt x="4122" y="1080"/>
                  </a:lnTo>
                  <a:lnTo>
                    <a:pt x="4116" y="1086"/>
                  </a:lnTo>
                  <a:lnTo>
                    <a:pt x="4080" y="1098"/>
                  </a:lnTo>
                  <a:lnTo>
                    <a:pt x="4062" y="1098"/>
                  </a:lnTo>
                  <a:lnTo>
                    <a:pt x="3984" y="1110"/>
                  </a:lnTo>
                  <a:lnTo>
                    <a:pt x="3978" y="1128"/>
                  </a:lnTo>
                  <a:lnTo>
                    <a:pt x="3960" y="1110"/>
                  </a:lnTo>
                  <a:lnTo>
                    <a:pt x="3954" y="1110"/>
                  </a:lnTo>
                  <a:lnTo>
                    <a:pt x="3948" y="1104"/>
                  </a:lnTo>
                  <a:lnTo>
                    <a:pt x="3930" y="1104"/>
                  </a:lnTo>
                  <a:lnTo>
                    <a:pt x="3918" y="1098"/>
                  </a:lnTo>
                  <a:lnTo>
                    <a:pt x="3900" y="1098"/>
                  </a:lnTo>
                  <a:lnTo>
                    <a:pt x="3888" y="1104"/>
                  </a:lnTo>
                  <a:lnTo>
                    <a:pt x="3882" y="1110"/>
                  </a:lnTo>
                  <a:lnTo>
                    <a:pt x="3882" y="1122"/>
                  </a:lnTo>
                  <a:lnTo>
                    <a:pt x="3870" y="1122"/>
                  </a:lnTo>
                  <a:lnTo>
                    <a:pt x="3858" y="1128"/>
                  </a:lnTo>
                  <a:lnTo>
                    <a:pt x="3840" y="1134"/>
                  </a:lnTo>
                  <a:lnTo>
                    <a:pt x="3828" y="1140"/>
                  </a:lnTo>
                  <a:lnTo>
                    <a:pt x="3822" y="1146"/>
                  </a:lnTo>
                  <a:lnTo>
                    <a:pt x="3816" y="1158"/>
                  </a:lnTo>
                  <a:lnTo>
                    <a:pt x="3816" y="1170"/>
                  </a:lnTo>
                  <a:lnTo>
                    <a:pt x="3822" y="1182"/>
                  </a:lnTo>
                  <a:lnTo>
                    <a:pt x="3834" y="1188"/>
                  </a:lnTo>
                  <a:lnTo>
                    <a:pt x="3864" y="1188"/>
                  </a:lnTo>
                  <a:lnTo>
                    <a:pt x="3876" y="1182"/>
                  </a:lnTo>
                  <a:lnTo>
                    <a:pt x="3894" y="1182"/>
                  </a:lnTo>
                  <a:lnTo>
                    <a:pt x="3906" y="1176"/>
                  </a:lnTo>
                  <a:lnTo>
                    <a:pt x="3924" y="1170"/>
                  </a:lnTo>
                  <a:lnTo>
                    <a:pt x="3936" y="1164"/>
                  </a:lnTo>
                  <a:lnTo>
                    <a:pt x="3966" y="1164"/>
                  </a:lnTo>
                  <a:lnTo>
                    <a:pt x="3978" y="1176"/>
                  </a:lnTo>
                  <a:lnTo>
                    <a:pt x="3996" y="1176"/>
                  </a:lnTo>
                  <a:lnTo>
                    <a:pt x="4002" y="1170"/>
                  </a:lnTo>
                  <a:lnTo>
                    <a:pt x="4002" y="1152"/>
                  </a:lnTo>
                  <a:lnTo>
                    <a:pt x="4026" y="1128"/>
                  </a:lnTo>
                  <a:lnTo>
                    <a:pt x="4014" y="1140"/>
                  </a:lnTo>
                  <a:lnTo>
                    <a:pt x="4014" y="1146"/>
                  </a:lnTo>
                  <a:lnTo>
                    <a:pt x="4020" y="1152"/>
                  </a:lnTo>
                  <a:lnTo>
                    <a:pt x="4086" y="1152"/>
                  </a:lnTo>
                  <a:lnTo>
                    <a:pt x="4080" y="1158"/>
                  </a:lnTo>
                  <a:lnTo>
                    <a:pt x="4068" y="1164"/>
                  </a:lnTo>
                  <a:lnTo>
                    <a:pt x="4062" y="1170"/>
                  </a:lnTo>
                  <a:lnTo>
                    <a:pt x="4062" y="1176"/>
                  </a:lnTo>
                  <a:lnTo>
                    <a:pt x="4068" y="1182"/>
                  </a:lnTo>
                  <a:lnTo>
                    <a:pt x="4080" y="1182"/>
                  </a:lnTo>
                  <a:lnTo>
                    <a:pt x="4086" y="1188"/>
                  </a:lnTo>
                  <a:lnTo>
                    <a:pt x="4098" y="1188"/>
                  </a:lnTo>
                  <a:lnTo>
                    <a:pt x="4086" y="1200"/>
                  </a:lnTo>
                  <a:lnTo>
                    <a:pt x="4086" y="1206"/>
                  </a:lnTo>
                  <a:lnTo>
                    <a:pt x="4092" y="1212"/>
                  </a:lnTo>
                  <a:lnTo>
                    <a:pt x="4116" y="1224"/>
                  </a:lnTo>
                  <a:lnTo>
                    <a:pt x="4146" y="1224"/>
                  </a:lnTo>
                  <a:lnTo>
                    <a:pt x="4098" y="1242"/>
                  </a:lnTo>
                  <a:lnTo>
                    <a:pt x="4098" y="1248"/>
                  </a:lnTo>
                  <a:lnTo>
                    <a:pt x="4110" y="1260"/>
                  </a:lnTo>
                  <a:lnTo>
                    <a:pt x="4110" y="1266"/>
                  </a:lnTo>
                  <a:lnTo>
                    <a:pt x="4116" y="1272"/>
                  </a:lnTo>
                  <a:lnTo>
                    <a:pt x="4122" y="1266"/>
                  </a:lnTo>
                  <a:lnTo>
                    <a:pt x="4128" y="1266"/>
                  </a:lnTo>
                  <a:lnTo>
                    <a:pt x="4140" y="1260"/>
                  </a:lnTo>
                  <a:lnTo>
                    <a:pt x="4146" y="1272"/>
                  </a:lnTo>
                  <a:lnTo>
                    <a:pt x="4158" y="1284"/>
                  </a:lnTo>
                  <a:lnTo>
                    <a:pt x="4182" y="1284"/>
                  </a:lnTo>
                  <a:lnTo>
                    <a:pt x="4194" y="1290"/>
                  </a:lnTo>
                  <a:lnTo>
                    <a:pt x="4206" y="1290"/>
                  </a:lnTo>
                  <a:lnTo>
                    <a:pt x="4206" y="1308"/>
                  </a:lnTo>
                  <a:lnTo>
                    <a:pt x="4212" y="1314"/>
                  </a:lnTo>
                  <a:lnTo>
                    <a:pt x="4224" y="1320"/>
                  </a:lnTo>
                  <a:lnTo>
                    <a:pt x="4272" y="1320"/>
                  </a:lnTo>
                  <a:lnTo>
                    <a:pt x="4290" y="1326"/>
                  </a:lnTo>
                  <a:lnTo>
                    <a:pt x="4350" y="1356"/>
                  </a:lnTo>
                  <a:lnTo>
                    <a:pt x="4356" y="1362"/>
                  </a:lnTo>
                  <a:lnTo>
                    <a:pt x="4362" y="1362"/>
                  </a:lnTo>
                  <a:lnTo>
                    <a:pt x="4362" y="1356"/>
                  </a:lnTo>
                  <a:lnTo>
                    <a:pt x="4368" y="1350"/>
                  </a:lnTo>
                  <a:lnTo>
                    <a:pt x="4368" y="1320"/>
                  </a:lnTo>
                  <a:lnTo>
                    <a:pt x="4362" y="1308"/>
                  </a:lnTo>
                  <a:lnTo>
                    <a:pt x="4350" y="1296"/>
                  </a:lnTo>
                  <a:lnTo>
                    <a:pt x="4338" y="1290"/>
                  </a:lnTo>
                  <a:lnTo>
                    <a:pt x="4320" y="1272"/>
                  </a:lnTo>
                  <a:lnTo>
                    <a:pt x="4314" y="1272"/>
                  </a:lnTo>
                  <a:lnTo>
                    <a:pt x="4308" y="1260"/>
                  </a:lnTo>
                  <a:lnTo>
                    <a:pt x="4302" y="1254"/>
                  </a:lnTo>
                  <a:lnTo>
                    <a:pt x="4290" y="1230"/>
                  </a:lnTo>
                  <a:lnTo>
                    <a:pt x="4290" y="1224"/>
                  </a:lnTo>
                  <a:lnTo>
                    <a:pt x="4308" y="1224"/>
                  </a:lnTo>
                  <a:lnTo>
                    <a:pt x="4314" y="1230"/>
                  </a:lnTo>
                  <a:lnTo>
                    <a:pt x="4326" y="1236"/>
                  </a:lnTo>
                  <a:lnTo>
                    <a:pt x="4332" y="1242"/>
                  </a:lnTo>
                  <a:lnTo>
                    <a:pt x="4332" y="1212"/>
                  </a:lnTo>
                  <a:lnTo>
                    <a:pt x="4332" y="1218"/>
                  </a:lnTo>
                  <a:lnTo>
                    <a:pt x="4344" y="1230"/>
                  </a:lnTo>
                  <a:lnTo>
                    <a:pt x="4350" y="1242"/>
                  </a:lnTo>
                  <a:lnTo>
                    <a:pt x="4362" y="1254"/>
                  </a:lnTo>
                  <a:lnTo>
                    <a:pt x="4374" y="1254"/>
                  </a:lnTo>
                  <a:lnTo>
                    <a:pt x="4386" y="1248"/>
                  </a:lnTo>
                  <a:lnTo>
                    <a:pt x="4398" y="1248"/>
                  </a:lnTo>
                  <a:lnTo>
                    <a:pt x="4398" y="1272"/>
                  </a:lnTo>
                  <a:lnTo>
                    <a:pt x="4404" y="1278"/>
                  </a:lnTo>
                  <a:lnTo>
                    <a:pt x="4416" y="1278"/>
                  </a:lnTo>
                  <a:lnTo>
                    <a:pt x="4428" y="1290"/>
                  </a:lnTo>
                  <a:lnTo>
                    <a:pt x="4452" y="1272"/>
                  </a:lnTo>
                  <a:lnTo>
                    <a:pt x="4464" y="1284"/>
                  </a:lnTo>
                  <a:lnTo>
                    <a:pt x="4470" y="1284"/>
                  </a:lnTo>
                  <a:lnTo>
                    <a:pt x="4476" y="1278"/>
                  </a:lnTo>
                  <a:lnTo>
                    <a:pt x="4476" y="1260"/>
                  </a:lnTo>
                  <a:lnTo>
                    <a:pt x="4470" y="1254"/>
                  </a:lnTo>
                  <a:lnTo>
                    <a:pt x="4488" y="1212"/>
                  </a:lnTo>
                  <a:lnTo>
                    <a:pt x="4488" y="1236"/>
                  </a:lnTo>
                  <a:lnTo>
                    <a:pt x="4500" y="1248"/>
                  </a:lnTo>
                  <a:lnTo>
                    <a:pt x="4512" y="1236"/>
                  </a:lnTo>
                  <a:lnTo>
                    <a:pt x="4518" y="1218"/>
                  </a:lnTo>
                  <a:lnTo>
                    <a:pt x="4518" y="1206"/>
                  </a:lnTo>
                  <a:lnTo>
                    <a:pt x="4494" y="1182"/>
                  </a:lnTo>
                  <a:lnTo>
                    <a:pt x="4518" y="1176"/>
                  </a:lnTo>
                  <a:lnTo>
                    <a:pt x="4500" y="1164"/>
                  </a:lnTo>
                  <a:lnTo>
                    <a:pt x="4500" y="1146"/>
                  </a:lnTo>
                  <a:lnTo>
                    <a:pt x="4470" y="1146"/>
                  </a:lnTo>
                  <a:lnTo>
                    <a:pt x="4470" y="1134"/>
                  </a:lnTo>
                  <a:lnTo>
                    <a:pt x="4446" y="1134"/>
                  </a:lnTo>
                  <a:lnTo>
                    <a:pt x="4446" y="1080"/>
                  </a:lnTo>
                  <a:lnTo>
                    <a:pt x="4416" y="1086"/>
                  </a:lnTo>
                  <a:lnTo>
                    <a:pt x="4410" y="1080"/>
                  </a:lnTo>
                  <a:lnTo>
                    <a:pt x="4410" y="1056"/>
                  </a:lnTo>
                  <a:lnTo>
                    <a:pt x="4416" y="1050"/>
                  </a:lnTo>
                  <a:lnTo>
                    <a:pt x="4428" y="1050"/>
                  </a:lnTo>
                  <a:lnTo>
                    <a:pt x="4434" y="1056"/>
                  </a:lnTo>
                  <a:lnTo>
                    <a:pt x="4446" y="1062"/>
                  </a:lnTo>
                  <a:lnTo>
                    <a:pt x="4452" y="1068"/>
                  </a:lnTo>
                  <a:lnTo>
                    <a:pt x="4458" y="1068"/>
                  </a:lnTo>
                  <a:lnTo>
                    <a:pt x="4464" y="1062"/>
                  </a:lnTo>
                  <a:lnTo>
                    <a:pt x="4464" y="1026"/>
                  </a:lnTo>
                  <a:lnTo>
                    <a:pt x="4488" y="1032"/>
                  </a:lnTo>
                  <a:lnTo>
                    <a:pt x="4524" y="1014"/>
                  </a:lnTo>
                  <a:lnTo>
                    <a:pt x="4524" y="1026"/>
                  </a:lnTo>
                  <a:lnTo>
                    <a:pt x="4530" y="1038"/>
                  </a:lnTo>
                  <a:lnTo>
                    <a:pt x="4530" y="1044"/>
                  </a:lnTo>
                  <a:lnTo>
                    <a:pt x="4536" y="1050"/>
                  </a:lnTo>
                  <a:lnTo>
                    <a:pt x="4548" y="1044"/>
                  </a:lnTo>
                  <a:lnTo>
                    <a:pt x="4566" y="1044"/>
                  </a:lnTo>
                  <a:lnTo>
                    <a:pt x="4554" y="1062"/>
                  </a:lnTo>
                  <a:lnTo>
                    <a:pt x="4578" y="1062"/>
                  </a:lnTo>
                  <a:lnTo>
                    <a:pt x="4566" y="1092"/>
                  </a:lnTo>
                  <a:lnTo>
                    <a:pt x="4566" y="1098"/>
                  </a:lnTo>
                  <a:lnTo>
                    <a:pt x="4584" y="1116"/>
                  </a:lnTo>
                  <a:lnTo>
                    <a:pt x="4590" y="1128"/>
                  </a:lnTo>
                  <a:lnTo>
                    <a:pt x="4614" y="1140"/>
                  </a:lnTo>
                  <a:lnTo>
                    <a:pt x="4626" y="1134"/>
                  </a:lnTo>
                  <a:lnTo>
                    <a:pt x="4638" y="1122"/>
                  </a:lnTo>
                  <a:lnTo>
                    <a:pt x="4656" y="1086"/>
                  </a:lnTo>
                  <a:lnTo>
                    <a:pt x="4656" y="1080"/>
                  </a:lnTo>
                  <a:lnTo>
                    <a:pt x="4662" y="1068"/>
                  </a:lnTo>
                  <a:lnTo>
                    <a:pt x="4668" y="1074"/>
                  </a:lnTo>
                  <a:lnTo>
                    <a:pt x="4680" y="1080"/>
                  </a:lnTo>
                  <a:lnTo>
                    <a:pt x="4692" y="1080"/>
                  </a:lnTo>
                  <a:lnTo>
                    <a:pt x="4698" y="1086"/>
                  </a:lnTo>
                  <a:lnTo>
                    <a:pt x="4710" y="1080"/>
                  </a:lnTo>
                  <a:lnTo>
                    <a:pt x="4722" y="1068"/>
                  </a:lnTo>
                  <a:lnTo>
                    <a:pt x="4728" y="1056"/>
                  </a:lnTo>
                  <a:lnTo>
                    <a:pt x="4728" y="1038"/>
                  </a:lnTo>
                  <a:lnTo>
                    <a:pt x="4794" y="1038"/>
                  </a:lnTo>
                  <a:lnTo>
                    <a:pt x="4806" y="1026"/>
                  </a:lnTo>
                  <a:lnTo>
                    <a:pt x="4812" y="1014"/>
                  </a:lnTo>
                  <a:lnTo>
                    <a:pt x="4800" y="1002"/>
                  </a:lnTo>
                  <a:lnTo>
                    <a:pt x="4788" y="996"/>
                  </a:lnTo>
                  <a:lnTo>
                    <a:pt x="4758" y="996"/>
                  </a:lnTo>
                  <a:close/>
                  <a:moveTo>
                    <a:pt x="4476" y="1308"/>
                  </a:moveTo>
                  <a:lnTo>
                    <a:pt x="4446" y="1308"/>
                  </a:lnTo>
                  <a:lnTo>
                    <a:pt x="4440" y="1326"/>
                  </a:lnTo>
                  <a:lnTo>
                    <a:pt x="4476" y="1320"/>
                  </a:lnTo>
                  <a:lnTo>
                    <a:pt x="4476" y="1308"/>
                  </a:lnTo>
                  <a:close/>
                  <a:moveTo>
                    <a:pt x="4140" y="1290"/>
                  </a:moveTo>
                  <a:lnTo>
                    <a:pt x="4134" y="1290"/>
                  </a:lnTo>
                  <a:lnTo>
                    <a:pt x="4128" y="1296"/>
                  </a:lnTo>
                  <a:lnTo>
                    <a:pt x="4128" y="1308"/>
                  </a:lnTo>
                  <a:lnTo>
                    <a:pt x="4134" y="1314"/>
                  </a:lnTo>
                  <a:lnTo>
                    <a:pt x="4158" y="1314"/>
                  </a:lnTo>
                  <a:lnTo>
                    <a:pt x="4164" y="1308"/>
                  </a:lnTo>
                  <a:lnTo>
                    <a:pt x="4164" y="1296"/>
                  </a:lnTo>
                  <a:lnTo>
                    <a:pt x="4158" y="1290"/>
                  </a:lnTo>
                  <a:lnTo>
                    <a:pt x="4140" y="1290"/>
                  </a:lnTo>
                  <a:close/>
                  <a:moveTo>
                    <a:pt x="3834" y="1242"/>
                  </a:moveTo>
                  <a:lnTo>
                    <a:pt x="3840" y="1236"/>
                  </a:lnTo>
                  <a:lnTo>
                    <a:pt x="3834" y="1230"/>
                  </a:lnTo>
                  <a:lnTo>
                    <a:pt x="3828" y="1230"/>
                  </a:lnTo>
                  <a:lnTo>
                    <a:pt x="3822" y="1224"/>
                  </a:lnTo>
                  <a:lnTo>
                    <a:pt x="3810" y="1224"/>
                  </a:lnTo>
                  <a:lnTo>
                    <a:pt x="3810" y="1236"/>
                  </a:lnTo>
                  <a:lnTo>
                    <a:pt x="3816" y="1242"/>
                  </a:lnTo>
                  <a:lnTo>
                    <a:pt x="3816" y="1248"/>
                  </a:lnTo>
                  <a:lnTo>
                    <a:pt x="3828" y="1248"/>
                  </a:lnTo>
                  <a:lnTo>
                    <a:pt x="3834" y="1242"/>
                  </a:lnTo>
                  <a:close/>
                  <a:moveTo>
                    <a:pt x="4206" y="1452"/>
                  </a:moveTo>
                  <a:lnTo>
                    <a:pt x="4170" y="1452"/>
                  </a:lnTo>
                  <a:lnTo>
                    <a:pt x="4206" y="1476"/>
                  </a:lnTo>
                  <a:lnTo>
                    <a:pt x="4218" y="1470"/>
                  </a:lnTo>
                  <a:lnTo>
                    <a:pt x="4218" y="1458"/>
                  </a:lnTo>
                  <a:lnTo>
                    <a:pt x="4212" y="1458"/>
                  </a:lnTo>
                  <a:lnTo>
                    <a:pt x="4206" y="1452"/>
                  </a:lnTo>
                  <a:close/>
                  <a:moveTo>
                    <a:pt x="4170" y="870"/>
                  </a:moveTo>
                  <a:lnTo>
                    <a:pt x="4152" y="870"/>
                  </a:lnTo>
                  <a:lnTo>
                    <a:pt x="4152" y="876"/>
                  </a:lnTo>
                  <a:lnTo>
                    <a:pt x="4158" y="882"/>
                  </a:lnTo>
                  <a:lnTo>
                    <a:pt x="4164" y="882"/>
                  </a:lnTo>
                  <a:lnTo>
                    <a:pt x="4170" y="888"/>
                  </a:lnTo>
                  <a:lnTo>
                    <a:pt x="4182" y="882"/>
                  </a:lnTo>
                  <a:lnTo>
                    <a:pt x="4188" y="882"/>
                  </a:lnTo>
                  <a:lnTo>
                    <a:pt x="4194" y="876"/>
                  </a:lnTo>
                  <a:lnTo>
                    <a:pt x="4188" y="870"/>
                  </a:lnTo>
                  <a:lnTo>
                    <a:pt x="4170" y="870"/>
                  </a:lnTo>
                  <a:close/>
                  <a:moveTo>
                    <a:pt x="4170" y="936"/>
                  </a:moveTo>
                  <a:lnTo>
                    <a:pt x="4236" y="936"/>
                  </a:lnTo>
                  <a:lnTo>
                    <a:pt x="4236" y="918"/>
                  </a:lnTo>
                  <a:lnTo>
                    <a:pt x="4188" y="918"/>
                  </a:lnTo>
                  <a:lnTo>
                    <a:pt x="4170" y="936"/>
                  </a:lnTo>
                  <a:close/>
                  <a:moveTo>
                    <a:pt x="5574" y="36"/>
                  </a:moveTo>
                  <a:lnTo>
                    <a:pt x="5490" y="36"/>
                  </a:lnTo>
                  <a:lnTo>
                    <a:pt x="5496" y="24"/>
                  </a:lnTo>
                  <a:lnTo>
                    <a:pt x="5490" y="24"/>
                  </a:lnTo>
                  <a:lnTo>
                    <a:pt x="5484" y="18"/>
                  </a:lnTo>
                  <a:lnTo>
                    <a:pt x="5448" y="18"/>
                  </a:lnTo>
                  <a:lnTo>
                    <a:pt x="5430" y="12"/>
                  </a:lnTo>
                  <a:lnTo>
                    <a:pt x="5400" y="12"/>
                  </a:lnTo>
                  <a:lnTo>
                    <a:pt x="5364" y="18"/>
                  </a:lnTo>
                  <a:lnTo>
                    <a:pt x="5334" y="30"/>
                  </a:lnTo>
                  <a:lnTo>
                    <a:pt x="5304" y="36"/>
                  </a:lnTo>
                  <a:lnTo>
                    <a:pt x="5292" y="36"/>
                  </a:lnTo>
                  <a:lnTo>
                    <a:pt x="5346" y="12"/>
                  </a:lnTo>
                  <a:lnTo>
                    <a:pt x="5274" y="18"/>
                  </a:lnTo>
                  <a:lnTo>
                    <a:pt x="5268" y="18"/>
                  </a:lnTo>
                  <a:lnTo>
                    <a:pt x="5262" y="12"/>
                  </a:lnTo>
                  <a:lnTo>
                    <a:pt x="5250" y="12"/>
                  </a:lnTo>
                  <a:lnTo>
                    <a:pt x="5226" y="0"/>
                  </a:lnTo>
                  <a:lnTo>
                    <a:pt x="5196" y="0"/>
                  </a:lnTo>
                  <a:lnTo>
                    <a:pt x="5190" y="6"/>
                  </a:lnTo>
                  <a:lnTo>
                    <a:pt x="5184" y="18"/>
                  </a:lnTo>
                  <a:lnTo>
                    <a:pt x="5178" y="18"/>
                  </a:lnTo>
                  <a:lnTo>
                    <a:pt x="5172" y="12"/>
                  </a:lnTo>
                  <a:lnTo>
                    <a:pt x="5160" y="6"/>
                  </a:lnTo>
                  <a:lnTo>
                    <a:pt x="5148" y="6"/>
                  </a:lnTo>
                  <a:lnTo>
                    <a:pt x="5136" y="0"/>
                  </a:lnTo>
                  <a:lnTo>
                    <a:pt x="5124" y="0"/>
                  </a:lnTo>
                  <a:lnTo>
                    <a:pt x="5112" y="6"/>
                  </a:lnTo>
                  <a:lnTo>
                    <a:pt x="5106" y="12"/>
                  </a:lnTo>
                  <a:lnTo>
                    <a:pt x="5094" y="18"/>
                  </a:lnTo>
                  <a:lnTo>
                    <a:pt x="5088" y="24"/>
                  </a:lnTo>
                  <a:lnTo>
                    <a:pt x="5046" y="12"/>
                  </a:lnTo>
                  <a:lnTo>
                    <a:pt x="4938" y="6"/>
                  </a:lnTo>
                  <a:lnTo>
                    <a:pt x="4968" y="36"/>
                  </a:lnTo>
                  <a:lnTo>
                    <a:pt x="4902" y="12"/>
                  </a:lnTo>
                  <a:lnTo>
                    <a:pt x="4842" y="24"/>
                  </a:lnTo>
                  <a:lnTo>
                    <a:pt x="4830" y="24"/>
                  </a:lnTo>
                  <a:lnTo>
                    <a:pt x="4812" y="18"/>
                  </a:lnTo>
                  <a:lnTo>
                    <a:pt x="4746" y="18"/>
                  </a:lnTo>
                  <a:lnTo>
                    <a:pt x="4710" y="24"/>
                  </a:lnTo>
                  <a:lnTo>
                    <a:pt x="4686" y="36"/>
                  </a:lnTo>
                  <a:lnTo>
                    <a:pt x="4674" y="36"/>
                  </a:lnTo>
                  <a:lnTo>
                    <a:pt x="4764" y="60"/>
                  </a:lnTo>
                  <a:lnTo>
                    <a:pt x="4674" y="48"/>
                  </a:lnTo>
                  <a:lnTo>
                    <a:pt x="4662" y="48"/>
                  </a:lnTo>
                  <a:lnTo>
                    <a:pt x="4590" y="36"/>
                  </a:lnTo>
                  <a:lnTo>
                    <a:pt x="4542" y="36"/>
                  </a:lnTo>
                  <a:lnTo>
                    <a:pt x="4530" y="48"/>
                  </a:lnTo>
                  <a:lnTo>
                    <a:pt x="4530" y="60"/>
                  </a:lnTo>
                  <a:lnTo>
                    <a:pt x="4512" y="60"/>
                  </a:lnTo>
                  <a:lnTo>
                    <a:pt x="4482" y="54"/>
                  </a:lnTo>
                  <a:lnTo>
                    <a:pt x="4392" y="54"/>
                  </a:lnTo>
                  <a:lnTo>
                    <a:pt x="4350" y="60"/>
                  </a:lnTo>
                  <a:lnTo>
                    <a:pt x="4302" y="66"/>
                  </a:lnTo>
                  <a:lnTo>
                    <a:pt x="4260" y="66"/>
                  </a:lnTo>
                  <a:lnTo>
                    <a:pt x="4242" y="72"/>
                  </a:lnTo>
                  <a:lnTo>
                    <a:pt x="4260" y="72"/>
                  </a:lnTo>
                  <a:lnTo>
                    <a:pt x="4266" y="78"/>
                  </a:lnTo>
                  <a:lnTo>
                    <a:pt x="4278" y="78"/>
                  </a:lnTo>
                  <a:lnTo>
                    <a:pt x="4362" y="84"/>
                  </a:lnTo>
                  <a:lnTo>
                    <a:pt x="4278" y="96"/>
                  </a:lnTo>
                  <a:lnTo>
                    <a:pt x="4284" y="96"/>
                  </a:lnTo>
                  <a:lnTo>
                    <a:pt x="4290" y="102"/>
                  </a:lnTo>
                  <a:lnTo>
                    <a:pt x="4314" y="114"/>
                  </a:lnTo>
                  <a:lnTo>
                    <a:pt x="4338" y="114"/>
                  </a:lnTo>
                  <a:lnTo>
                    <a:pt x="4356" y="108"/>
                  </a:lnTo>
                  <a:lnTo>
                    <a:pt x="4392" y="108"/>
                  </a:lnTo>
                  <a:lnTo>
                    <a:pt x="4398" y="102"/>
                  </a:lnTo>
                  <a:lnTo>
                    <a:pt x="4410" y="102"/>
                  </a:lnTo>
                  <a:lnTo>
                    <a:pt x="4416" y="96"/>
                  </a:lnTo>
                  <a:lnTo>
                    <a:pt x="4440" y="96"/>
                  </a:lnTo>
                  <a:lnTo>
                    <a:pt x="4458" y="90"/>
                  </a:lnTo>
                  <a:lnTo>
                    <a:pt x="4500" y="90"/>
                  </a:lnTo>
                  <a:lnTo>
                    <a:pt x="4518" y="96"/>
                  </a:lnTo>
                  <a:lnTo>
                    <a:pt x="4536" y="96"/>
                  </a:lnTo>
                  <a:lnTo>
                    <a:pt x="4548" y="102"/>
                  </a:lnTo>
                  <a:lnTo>
                    <a:pt x="4560" y="102"/>
                  </a:lnTo>
                  <a:lnTo>
                    <a:pt x="4494" y="102"/>
                  </a:lnTo>
                  <a:lnTo>
                    <a:pt x="4482" y="108"/>
                  </a:lnTo>
                  <a:lnTo>
                    <a:pt x="4458" y="108"/>
                  </a:lnTo>
                  <a:lnTo>
                    <a:pt x="4446" y="114"/>
                  </a:lnTo>
                  <a:lnTo>
                    <a:pt x="4434" y="114"/>
                  </a:lnTo>
                  <a:lnTo>
                    <a:pt x="4422" y="120"/>
                  </a:lnTo>
                  <a:lnTo>
                    <a:pt x="4410" y="120"/>
                  </a:lnTo>
                  <a:lnTo>
                    <a:pt x="4404" y="126"/>
                  </a:lnTo>
                  <a:lnTo>
                    <a:pt x="4398" y="126"/>
                  </a:lnTo>
                  <a:lnTo>
                    <a:pt x="4434" y="126"/>
                  </a:lnTo>
                  <a:lnTo>
                    <a:pt x="4452" y="132"/>
                  </a:lnTo>
                  <a:lnTo>
                    <a:pt x="4488" y="132"/>
                  </a:lnTo>
                  <a:lnTo>
                    <a:pt x="4500" y="126"/>
                  </a:lnTo>
                  <a:lnTo>
                    <a:pt x="4506" y="126"/>
                  </a:lnTo>
                  <a:lnTo>
                    <a:pt x="4512" y="120"/>
                  </a:lnTo>
                  <a:lnTo>
                    <a:pt x="4638" y="120"/>
                  </a:lnTo>
                  <a:lnTo>
                    <a:pt x="4656" y="114"/>
                  </a:lnTo>
                  <a:lnTo>
                    <a:pt x="4680" y="114"/>
                  </a:lnTo>
                  <a:lnTo>
                    <a:pt x="4698" y="108"/>
                  </a:lnTo>
                  <a:lnTo>
                    <a:pt x="4710" y="108"/>
                  </a:lnTo>
                  <a:lnTo>
                    <a:pt x="4722" y="96"/>
                  </a:lnTo>
                  <a:lnTo>
                    <a:pt x="4734" y="96"/>
                  </a:lnTo>
                  <a:lnTo>
                    <a:pt x="4752" y="90"/>
                  </a:lnTo>
                  <a:lnTo>
                    <a:pt x="4770" y="90"/>
                  </a:lnTo>
                  <a:lnTo>
                    <a:pt x="4782" y="84"/>
                  </a:lnTo>
                  <a:lnTo>
                    <a:pt x="4830" y="84"/>
                  </a:lnTo>
                  <a:lnTo>
                    <a:pt x="4746" y="114"/>
                  </a:lnTo>
                  <a:lnTo>
                    <a:pt x="4782" y="114"/>
                  </a:lnTo>
                  <a:lnTo>
                    <a:pt x="4734" y="126"/>
                  </a:lnTo>
                  <a:lnTo>
                    <a:pt x="4716" y="126"/>
                  </a:lnTo>
                  <a:lnTo>
                    <a:pt x="4674" y="132"/>
                  </a:lnTo>
                  <a:lnTo>
                    <a:pt x="4620" y="132"/>
                  </a:lnTo>
                  <a:lnTo>
                    <a:pt x="4566" y="138"/>
                  </a:lnTo>
                  <a:lnTo>
                    <a:pt x="4536" y="138"/>
                  </a:lnTo>
                  <a:lnTo>
                    <a:pt x="4524" y="150"/>
                  </a:lnTo>
                  <a:lnTo>
                    <a:pt x="4524" y="156"/>
                  </a:lnTo>
                  <a:lnTo>
                    <a:pt x="4602" y="174"/>
                  </a:lnTo>
                  <a:lnTo>
                    <a:pt x="4596" y="174"/>
                  </a:lnTo>
                  <a:lnTo>
                    <a:pt x="4590" y="180"/>
                  </a:lnTo>
                  <a:lnTo>
                    <a:pt x="4578" y="180"/>
                  </a:lnTo>
                  <a:lnTo>
                    <a:pt x="4566" y="186"/>
                  </a:lnTo>
                  <a:lnTo>
                    <a:pt x="4542" y="186"/>
                  </a:lnTo>
                  <a:lnTo>
                    <a:pt x="4518" y="174"/>
                  </a:lnTo>
                  <a:lnTo>
                    <a:pt x="4500" y="162"/>
                  </a:lnTo>
                  <a:lnTo>
                    <a:pt x="4476" y="150"/>
                  </a:lnTo>
                  <a:lnTo>
                    <a:pt x="4470" y="144"/>
                  </a:lnTo>
                  <a:lnTo>
                    <a:pt x="4356" y="144"/>
                  </a:lnTo>
                  <a:lnTo>
                    <a:pt x="4350" y="150"/>
                  </a:lnTo>
                  <a:lnTo>
                    <a:pt x="4344" y="162"/>
                  </a:lnTo>
                  <a:lnTo>
                    <a:pt x="4338" y="168"/>
                  </a:lnTo>
                  <a:lnTo>
                    <a:pt x="4368" y="186"/>
                  </a:lnTo>
                  <a:lnTo>
                    <a:pt x="4386" y="204"/>
                  </a:lnTo>
                  <a:lnTo>
                    <a:pt x="4410" y="216"/>
                  </a:lnTo>
                  <a:lnTo>
                    <a:pt x="4458" y="216"/>
                  </a:lnTo>
                  <a:lnTo>
                    <a:pt x="4476" y="210"/>
                  </a:lnTo>
                  <a:lnTo>
                    <a:pt x="4488" y="210"/>
                  </a:lnTo>
                  <a:lnTo>
                    <a:pt x="4476" y="216"/>
                  </a:lnTo>
                  <a:lnTo>
                    <a:pt x="4470" y="228"/>
                  </a:lnTo>
                  <a:lnTo>
                    <a:pt x="4398" y="228"/>
                  </a:lnTo>
                  <a:lnTo>
                    <a:pt x="4380" y="222"/>
                  </a:lnTo>
                  <a:lnTo>
                    <a:pt x="4350" y="222"/>
                  </a:lnTo>
                  <a:lnTo>
                    <a:pt x="4314" y="228"/>
                  </a:lnTo>
                  <a:lnTo>
                    <a:pt x="4272" y="234"/>
                  </a:lnTo>
                  <a:lnTo>
                    <a:pt x="4230" y="234"/>
                  </a:lnTo>
                  <a:lnTo>
                    <a:pt x="4218" y="240"/>
                  </a:lnTo>
                  <a:lnTo>
                    <a:pt x="4200" y="246"/>
                  </a:lnTo>
                  <a:lnTo>
                    <a:pt x="4188" y="258"/>
                  </a:lnTo>
                  <a:lnTo>
                    <a:pt x="4176" y="264"/>
                  </a:lnTo>
                  <a:lnTo>
                    <a:pt x="4170" y="270"/>
                  </a:lnTo>
                  <a:lnTo>
                    <a:pt x="4164" y="270"/>
                  </a:lnTo>
                  <a:lnTo>
                    <a:pt x="4236" y="258"/>
                  </a:lnTo>
                  <a:lnTo>
                    <a:pt x="4236" y="276"/>
                  </a:lnTo>
                  <a:lnTo>
                    <a:pt x="4296" y="258"/>
                  </a:lnTo>
                  <a:lnTo>
                    <a:pt x="4224" y="288"/>
                  </a:lnTo>
                  <a:lnTo>
                    <a:pt x="4230" y="288"/>
                  </a:lnTo>
                  <a:lnTo>
                    <a:pt x="4236" y="294"/>
                  </a:lnTo>
                  <a:lnTo>
                    <a:pt x="4248" y="300"/>
                  </a:lnTo>
                  <a:lnTo>
                    <a:pt x="4278" y="300"/>
                  </a:lnTo>
                  <a:lnTo>
                    <a:pt x="4314" y="288"/>
                  </a:lnTo>
                  <a:lnTo>
                    <a:pt x="4326" y="288"/>
                  </a:lnTo>
                  <a:lnTo>
                    <a:pt x="4344" y="282"/>
                  </a:lnTo>
                  <a:lnTo>
                    <a:pt x="4350" y="276"/>
                  </a:lnTo>
                  <a:lnTo>
                    <a:pt x="4356" y="276"/>
                  </a:lnTo>
                  <a:lnTo>
                    <a:pt x="4254" y="312"/>
                  </a:lnTo>
                  <a:lnTo>
                    <a:pt x="4188" y="312"/>
                  </a:lnTo>
                  <a:lnTo>
                    <a:pt x="4176" y="288"/>
                  </a:lnTo>
                  <a:lnTo>
                    <a:pt x="4164" y="288"/>
                  </a:lnTo>
                  <a:lnTo>
                    <a:pt x="4146" y="282"/>
                  </a:lnTo>
                  <a:lnTo>
                    <a:pt x="4110" y="282"/>
                  </a:lnTo>
                  <a:lnTo>
                    <a:pt x="4104" y="288"/>
                  </a:lnTo>
                  <a:lnTo>
                    <a:pt x="4104" y="300"/>
                  </a:lnTo>
                  <a:lnTo>
                    <a:pt x="4110" y="312"/>
                  </a:lnTo>
                  <a:lnTo>
                    <a:pt x="4110" y="318"/>
                  </a:lnTo>
                  <a:lnTo>
                    <a:pt x="4116" y="324"/>
                  </a:lnTo>
                  <a:lnTo>
                    <a:pt x="4092" y="324"/>
                  </a:lnTo>
                  <a:lnTo>
                    <a:pt x="4074" y="330"/>
                  </a:lnTo>
                  <a:lnTo>
                    <a:pt x="4032" y="330"/>
                  </a:lnTo>
                  <a:lnTo>
                    <a:pt x="4020" y="336"/>
                  </a:lnTo>
                  <a:lnTo>
                    <a:pt x="4002" y="342"/>
                  </a:lnTo>
                  <a:lnTo>
                    <a:pt x="3990" y="348"/>
                  </a:lnTo>
                  <a:lnTo>
                    <a:pt x="3972" y="354"/>
                  </a:lnTo>
                  <a:lnTo>
                    <a:pt x="3936" y="354"/>
                  </a:lnTo>
                  <a:lnTo>
                    <a:pt x="3924" y="360"/>
                  </a:lnTo>
                  <a:lnTo>
                    <a:pt x="3918" y="360"/>
                  </a:lnTo>
                  <a:lnTo>
                    <a:pt x="3924" y="360"/>
                  </a:lnTo>
                  <a:lnTo>
                    <a:pt x="3936" y="366"/>
                  </a:lnTo>
                  <a:lnTo>
                    <a:pt x="3978" y="366"/>
                  </a:lnTo>
                  <a:lnTo>
                    <a:pt x="3990" y="360"/>
                  </a:lnTo>
                  <a:lnTo>
                    <a:pt x="3996" y="354"/>
                  </a:lnTo>
                  <a:lnTo>
                    <a:pt x="3984" y="372"/>
                  </a:lnTo>
                  <a:lnTo>
                    <a:pt x="4020" y="366"/>
                  </a:lnTo>
                  <a:lnTo>
                    <a:pt x="4044" y="354"/>
                  </a:lnTo>
                  <a:lnTo>
                    <a:pt x="4044" y="372"/>
                  </a:lnTo>
                  <a:lnTo>
                    <a:pt x="4074" y="366"/>
                  </a:lnTo>
                  <a:lnTo>
                    <a:pt x="4098" y="366"/>
                  </a:lnTo>
                  <a:lnTo>
                    <a:pt x="4098" y="372"/>
                  </a:lnTo>
                  <a:lnTo>
                    <a:pt x="4104" y="378"/>
                  </a:lnTo>
                  <a:lnTo>
                    <a:pt x="4122" y="378"/>
                  </a:lnTo>
                  <a:lnTo>
                    <a:pt x="4146" y="366"/>
                  </a:lnTo>
                  <a:lnTo>
                    <a:pt x="4152" y="366"/>
                  </a:lnTo>
                  <a:lnTo>
                    <a:pt x="4164" y="360"/>
                  </a:lnTo>
                  <a:lnTo>
                    <a:pt x="4170" y="372"/>
                  </a:lnTo>
                  <a:lnTo>
                    <a:pt x="4200" y="354"/>
                  </a:lnTo>
                  <a:lnTo>
                    <a:pt x="4206" y="360"/>
                  </a:lnTo>
                  <a:lnTo>
                    <a:pt x="4212" y="372"/>
                  </a:lnTo>
                  <a:lnTo>
                    <a:pt x="4224" y="372"/>
                  </a:lnTo>
                  <a:lnTo>
                    <a:pt x="4236" y="366"/>
                  </a:lnTo>
                  <a:lnTo>
                    <a:pt x="4242" y="360"/>
                  </a:lnTo>
                  <a:lnTo>
                    <a:pt x="4248" y="360"/>
                  </a:lnTo>
                  <a:lnTo>
                    <a:pt x="4254" y="366"/>
                  </a:lnTo>
                  <a:lnTo>
                    <a:pt x="4266" y="372"/>
                  </a:lnTo>
                  <a:lnTo>
                    <a:pt x="4284" y="372"/>
                  </a:lnTo>
                  <a:lnTo>
                    <a:pt x="4290" y="366"/>
                  </a:lnTo>
                  <a:lnTo>
                    <a:pt x="4290" y="360"/>
                  </a:lnTo>
                  <a:lnTo>
                    <a:pt x="4284" y="354"/>
                  </a:lnTo>
                  <a:lnTo>
                    <a:pt x="4338" y="372"/>
                  </a:lnTo>
                  <a:lnTo>
                    <a:pt x="4344" y="378"/>
                  </a:lnTo>
                  <a:lnTo>
                    <a:pt x="4350" y="390"/>
                  </a:lnTo>
                  <a:lnTo>
                    <a:pt x="4374" y="390"/>
                  </a:lnTo>
                  <a:lnTo>
                    <a:pt x="4410" y="378"/>
                  </a:lnTo>
                  <a:lnTo>
                    <a:pt x="4440" y="372"/>
                  </a:lnTo>
                  <a:lnTo>
                    <a:pt x="4476" y="372"/>
                  </a:lnTo>
                  <a:lnTo>
                    <a:pt x="4494" y="366"/>
                  </a:lnTo>
                  <a:lnTo>
                    <a:pt x="4506" y="360"/>
                  </a:lnTo>
                  <a:lnTo>
                    <a:pt x="4524" y="342"/>
                  </a:lnTo>
                  <a:lnTo>
                    <a:pt x="4464" y="342"/>
                  </a:lnTo>
                  <a:lnTo>
                    <a:pt x="4470" y="336"/>
                  </a:lnTo>
                  <a:lnTo>
                    <a:pt x="4470" y="330"/>
                  </a:lnTo>
                  <a:lnTo>
                    <a:pt x="4416" y="330"/>
                  </a:lnTo>
                  <a:lnTo>
                    <a:pt x="4362" y="318"/>
                  </a:lnTo>
                  <a:lnTo>
                    <a:pt x="4380" y="300"/>
                  </a:lnTo>
                  <a:lnTo>
                    <a:pt x="4440" y="318"/>
                  </a:lnTo>
                  <a:lnTo>
                    <a:pt x="4452" y="318"/>
                  </a:lnTo>
                  <a:lnTo>
                    <a:pt x="4488" y="312"/>
                  </a:lnTo>
                  <a:lnTo>
                    <a:pt x="4566" y="312"/>
                  </a:lnTo>
                  <a:lnTo>
                    <a:pt x="4578" y="300"/>
                  </a:lnTo>
                  <a:lnTo>
                    <a:pt x="4578" y="288"/>
                  </a:lnTo>
                  <a:lnTo>
                    <a:pt x="4584" y="288"/>
                  </a:lnTo>
                  <a:lnTo>
                    <a:pt x="4590" y="282"/>
                  </a:lnTo>
                  <a:lnTo>
                    <a:pt x="4608" y="282"/>
                  </a:lnTo>
                  <a:lnTo>
                    <a:pt x="4626" y="276"/>
                  </a:lnTo>
                  <a:lnTo>
                    <a:pt x="4662" y="276"/>
                  </a:lnTo>
                  <a:lnTo>
                    <a:pt x="4680" y="270"/>
                  </a:lnTo>
                  <a:lnTo>
                    <a:pt x="4710" y="270"/>
                  </a:lnTo>
                  <a:lnTo>
                    <a:pt x="4722" y="264"/>
                  </a:lnTo>
                  <a:lnTo>
                    <a:pt x="4728" y="264"/>
                  </a:lnTo>
                  <a:lnTo>
                    <a:pt x="4704" y="246"/>
                  </a:lnTo>
                  <a:lnTo>
                    <a:pt x="4746" y="246"/>
                  </a:lnTo>
                  <a:lnTo>
                    <a:pt x="4770" y="240"/>
                  </a:lnTo>
                  <a:lnTo>
                    <a:pt x="4782" y="234"/>
                  </a:lnTo>
                  <a:lnTo>
                    <a:pt x="4776" y="228"/>
                  </a:lnTo>
                  <a:lnTo>
                    <a:pt x="4770" y="228"/>
                  </a:lnTo>
                  <a:lnTo>
                    <a:pt x="4758" y="222"/>
                  </a:lnTo>
                  <a:lnTo>
                    <a:pt x="4746" y="222"/>
                  </a:lnTo>
                  <a:lnTo>
                    <a:pt x="4734" y="216"/>
                  </a:lnTo>
                  <a:lnTo>
                    <a:pt x="4686" y="216"/>
                  </a:lnTo>
                  <a:lnTo>
                    <a:pt x="4674" y="210"/>
                  </a:lnTo>
                  <a:lnTo>
                    <a:pt x="4662" y="210"/>
                  </a:lnTo>
                  <a:lnTo>
                    <a:pt x="4662" y="204"/>
                  </a:lnTo>
                  <a:lnTo>
                    <a:pt x="4674" y="198"/>
                  </a:lnTo>
                  <a:lnTo>
                    <a:pt x="4686" y="198"/>
                  </a:lnTo>
                  <a:lnTo>
                    <a:pt x="4704" y="192"/>
                  </a:lnTo>
                  <a:lnTo>
                    <a:pt x="4716" y="186"/>
                  </a:lnTo>
                  <a:lnTo>
                    <a:pt x="4764" y="186"/>
                  </a:lnTo>
                  <a:lnTo>
                    <a:pt x="4782" y="192"/>
                  </a:lnTo>
                  <a:lnTo>
                    <a:pt x="4860" y="192"/>
                  </a:lnTo>
                  <a:lnTo>
                    <a:pt x="4878" y="186"/>
                  </a:lnTo>
                  <a:lnTo>
                    <a:pt x="4902" y="186"/>
                  </a:lnTo>
                  <a:lnTo>
                    <a:pt x="4896" y="180"/>
                  </a:lnTo>
                  <a:lnTo>
                    <a:pt x="4878" y="180"/>
                  </a:lnTo>
                  <a:lnTo>
                    <a:pt x="4866" y="174"/>
                  </a:lnTo>
                  <a:lnTo>
                    <a:pt x="4872" y="168"/>
                  </a:lnTo>
                  <a:lnTo>
                    <a:pt x="4902" y="162"/>
                  </a:lnTo>
                  <a:lnTo>
                    <a:pt x="4944" y="168"/>
                  </a:lnTo>
                  <a:lnTo>
                    <a:pt x="4974" y="174"/>
                  </a:lnTo>
                  <a:lnTo>
                    <a:pt x="4986" y="174"/>
                  </a:lnTo>
                  <a:lnTo>
                    <a:pt x="4992" y="168"/>
                  </a:lnTo>
                  <a:lnTo>
                    <a:pt x="4992" y="150"/>
                  </a:lnTo>
                  <a:lnTo>
                    <a:pt x="5070" y="156"/>
                  </a:lnTo>
                  <a:lnTo>
                    <a:pt x="5070" y="132"/>
                  </a:lnTo>
                  <a:lnTo>
                    <a:pt x="5082" y="132"/>
                  </a:lnTo>
                  <a:lnTo>
                    <a:pt x="5094" y="138"/>
                  </a:lnTo>
                  <a:lnTo>
                    <a:pt x="5112" y="138"/>
                  </a:lnTo>
                  <a:lnTo>
                    <a:pt x="5136" y="126"/>
                  </a:lnTo>
                  <a:lnTo>
                    <a:pt x="5148" y="126"/>
                  </a:lnTo>
                  <a:lnTo>
                    <a:pt x="5154" y="120"/>
                  </a:lnTo>
                  <a:lnTo>
                    <a:pt x="5172" y="120"/>
                  </a:lnTo>
                  <a:lnTo>
                    <a:pt x="5208" y="114"/>
                  </a:lnTo>
                  <a:lnTo>
                    <a:pt x="5256" y="102"/>
                  </a:lnTo>
                  <a:lnTo>
                    <a:pt x="5298" y="96"/>
                  </a:lnTo>
                  <a:lnTo>
                    <a:pt x="5322" y="90"/>
                  </a:lnTo>
                  <a:lnTo>
                    <a:pt x="5340" y="90"/>
                  </a:lnTo>
                  <a:lnTo>
                    <a:pt x="5346" y="84"/>
                  </a:lnTo>
                  <a:lnTo>
                    <a:pt x="5238" y="84"/>
                  </a:lnTo>
                  <a:lnTo>
                    <a:pt x="5214" y="96"/>
                  </a:lnTo>
                  <a:lnTo>
                    <a:pt x="5142" y="96"/>
                  </a:lnTo>
                  <a:lnTo>
                    <a:pt x="5226" y="90"/>
                  </a:lnTo>
                  <a:lnTo>
                    <a:pt x="5220" y="78"/>
                  </a:lnTo>
                  <a:lnTo>
                    <a:pt x="5268" y="84"/>
                  </a:lnTo>
                  <a:lnTo>
                    <a:pt x="5274" y="78"/>
                  </a:lnTo>
                  <a:lnTo>
                    <a:pt x="5286" y="72"/>
                  </a:lnTo>
                  <a:lnTo>
                    <a:pt x="5358" y="72"/>
                  </a:lnTo>
                  <a:lnTo>
                    <a:pt x="5406" y="66"/>
                  </a:lnTo>
                  <a:lnTo>
                    <a:pt x="5454" y="66"/>
                  </a:lnTo>
                  <a:lnTo>
                    <a:pt x="5484" y="60"/>
                  </a:lnTo>
                  <a:lnTo>
                    <a:pt x="5496" y="60"/>
                  </a:lnTo>
                  <a:lnTo>
                    <a:pt x="5514" y="54"/>
                  </a:lnTo>
                  <a:lnTo>
                    <a:pt x="5532" y="54"/>
                  </a:lnTo>
                  <a:lnTo>
                    <a:pt x="5550" y="48"/>
                  </a:lnTo>
                  <a:lnTo>
                    <a:pt x="5562" y="42"/>
                  </a:lnTo>
                  <a:lnTo>
                    <a:pt x="5574" y="42"/>
                  </a:lnTo>
                  <a:lnTo>
                    <a:pt x="5574" y="36"/>
                  </a:lnTo>
                  <a:close/>
                  <a:moveTo>
                    <a:pt x="4032" y="966"/>
                  </a:moveTo>
                  <a:lnTo>
                    <a:pt x="4086" y="966"/>
                  </a:lnTo>
                  <a:lnTo>
                    <a:pt x="4134" y="942"/>
                  </a:lnTo>
                  <a:lnTo>
                    <a:pt x="4140" y="930"/>
                  </a:lnTo>
                  <a:lnTo>
                    <a:pt x="4134" y="918"/>
                  </a:lnTo>
                  <a:lnTo>
                    <a:pt x="4134" y="912"/>
                  </a:lnTo>
                  <a:lnTo>
                    <a:pt x="4122" y="906"/>
                  </a:lnTo>
                  <a:lnTo>
                    <a:pt x="4074" y="906"/>
                  </a:lnTo>
                  <a:lnTo>
                    <a:pt x="4062" y="912"/>
                  </a:lnTo>
                  <a:lnTo>
                    <a:pt x="4050" y="912"/>
                  </a:lnTo>
                  <a:lnTo>
                    <a:pt x="4026" y="924"/>
                  </a:lnTo>
                  <a:lnTo>
                    <a:pt x="4014" y="936"/>
                  </a:lnTo>
                  <a:lnTo>
                    <a:pt x="4002" y="942"/>
                  </a:lnTo>
                  <a:lnTo>
                    <a:pt x="4002" y="954"/>
                  </a:lnTo>
                  <a:lnTo>
                    <a:pt x="4014" y="960"/>
                  </a:lnTo>
                  <a:lnTo>
                    <a:pt x="4032" y="966"/>
                  </a:lnTo>
                  <a:close/>
                  <a:moveTo>
                    <a:pt x="4014" y="840"/>
                  </a:moveTo>
                  <a:lnTo>
                    <a:pt x="4002" y="840"/>
                  </a:lnTo>
                  <a:lnTo>
                    <a:pt x="3990" y="846"/>
                  </a:lnTo>
                  <a:lnTo>
                    <a:pt x="3984" y="852"/>
                  </a:lnTo>
                  <a:lnTo>
                    <a:pt x="3972" y="852"/>
                  </a:lnTo>
                  <a:lnTo>
                    <a:pt x="3990" y="852"/>
                  </a:lnTo>
                  <a:lnTo>
                    <a:pt x="4008" y="846"/>
                  </a:lnTo>
                  <a:lnTo>
                    <a:pt x="4026" y="846"/>
                  </a:lnTo>
                  <a:lnTo>
                    <a:pt x="4044" y="840"/>
                  </a:lnTo>
                  <a:lnTo>
                    <a:pt x="4050" y="834"/>
                  </a:lnTo>
                  <a:lnTo>
                    <a:pt x="4056" y="834"/>
                  </a:lnTo>
                  <a:lnTo>
                    <a:pt x="4068" y="822"/>
                  </a:lnTo>
                  <a:lnTo>
                    <a:pt x="4050" y="822"/>
                  </a:lnTo>
                  <a:lnTo>
                    <a:pt x="4044" y="828"/>
                  </a:lnTo>
                  <a:lnTo>
                    <a:pt x="4032" y="828"/>
                  </a:lnTo>
                  <a:lnTo>
                    <a:pt x="4020" y="834"/>
                  </a:lnTo>
                  <a:lnTo>
                    <a:pt x="4014" y="840"/>
                  </a:lnTo>
                  <a:close/>
                  <a:moveTo>
                    <a:pt x="4122" y="822"/>
                  </a:moveTo>
                  <a:lnTo>
                    <a:pt x="4104" y="822"/>
                  </a:lnTo>
                  <a:lnTo>
                    <a:pt x="4098" y="828"/>
                  </a:lnTo>
                  <a:lnTo>
                    <a:pt x="4098" y="840"/>
                  </a:lnTo>
                  <a:lnTo>
                    <a:pt x="4104" y="846"/>
                  </a:lnTo>
                  <a:lnTo>
                    <a:pt x="4110" y="840"/>
                  </a:lnTo>
                  <a:lnTo>
                    <a:pt x="4116" y="840"/>
                  </a:lnTo>
                  <a:lnTo>
                    <a:pt x="4128" y="828"/>
                  </a:lnTo>
                  <a:lnTo>
                    <a:pt x="4122" y="822"/>
                  </a:lnTo>
                  <a:close/>
                  <a:moveTo>
                    <a:pt x="3528" y="1062"/>
                  </a:moveTo>
                  <a:lnTo>
                    <a:pt x="3522" y="1062"/>
                  </a:lnTo>
                  <a:lnTo>
                    <a:pt x="3504" y="1080"/>
                  </a:lnTo>
                  <a:lnTo>
                    <a:pt x="3504" y="1086"/>
                  </a:lnTo>
                  <a:lnTo>
                    <a:pt x="3510" y="1092"/>
                  </a:lnTo>
                  <a:lnTo>
                    <a:pt x="3528" y="1092"/>
                  </a:lnTo>
                  <a:lnTo>
                    <a:pt x="3534" y="1086"/>
                  </a:lnTo>
                  <a:lnTo>
                    <a:pt x="3540" y="1074"/>
                  </a:lnTo>
                  <a:lnTo>
                    <a:pt x="3540" y="1068"/>
                  </a:lnTo>
                  <a:lnTo>
                    <a:pt x="3534" y="1062"/>
                  </a:lnTo>
                  <a:lnTo>
                    <a:pt x="3528" y="1062"/>
                  </a:lnTo>
                  <a:close/>
                  <a:moveTo>
                    <a:pt x="3588" y="1062"/>
                  </a:moveTo>
                  <a:lnTo>
                    <a:pt x="3582" y="1062"/>
                  </a:lnTo>
                  <a:lnTo>
                    <a:pt x="3576" y="1068"/>
                  </a:lnTo>
                  <a:lnTo>
                    <a:pt x="3576" y="1080"/>
                  </a:lnTo>
                  <a:lnTo>
                    <a:pt x="3582" y="1086"/>
                  </a:lnTo>
                  <a:lnTo>
                    <a:pt x="3594" y="1086"/>
                  </a:lnTo>
                  <a:lnTo>
                    <a:pt x="3600" y="1080"/>
                  </a:lnTo>
                  <a:lnTo>
                    <a:pt x="3600" y="1068"/>
                  </a:lnTo>
                  <a:lnTo>
                    <a:pt x="3588" y="1062"/>
                  </a:lnTo>
                  <a:close/>
                  <a:moveTo>
                    <a:pt x="3756" y="1242"/>
                  </a:moveTo>
                  <a:lnTo>
                    <a:pt x="3744" y="1248"/>
                  </a:lnTo>
                  <a:lnTo>
                    <a:pt x="3744" y="1260"/>
                  </a:lnTo>
                  <a:lnTo>
                    <a:pt x="3750" y="1266"/>
                  </a:lnTo>
                  <a:lnTo>
                    <a:pt x="3762" y="1272"/>
                  </a:lnTo>
                  <a:lnTo>
                    <a:pt x="3768" y="1272"/>
                  </a:lnTo>
                  <a:lnTo>
                    <a:pt x="3786" y="1254"/>
                  </a:lnTo>
                  <a:lnTo>
                    <a:pt x="3786" y="1242"/>
                  </a:lnTo>
                  <a:lnTo>
                    <a:pt x="3780" y="1236"/>
                  </a:lnTo>
                  <a:lnTo>
                    <a:pt x="3768" y="1236"/>
                  </a:lnTo>
                  <a:lnTo>
                    <a:pt x="3756" y="1242"/>
                  </a:lnTo>
                  <a:close/>
                  <a:moveTo>
                    <a:pt x="3984" y="2532"/>
                  </a:moveTo>
                  <a:lnTo>
                    <a:pt x="3948" y="2520"/>
                  </a:lnTo>
                  <a:lnTo>
                    <a:pt x="3942" y="2514"/>
                  </a:lnTo>
                  <a:lnTo>
                    <a:pt x="3936" y="2514"/>
                  </a:lnTo>
                  <a:lnTo>
                    <a:pt x="3924" y="2526"/>
                  </a:lnTo>
                  <a:lnTo>
                    <a:pt x="3930" y="2532"/>
                  </a:lnTo>
                  <a:lnTo>
                    <a:pt x="3942" y="2538"/>
                  </a:lnTo>
                  <a:lnTo>
                    <a:pt x="3948" y="2544"/>
                  </a:lnTo>
                  <a:lnTo>
                    <a:pt x="3954" y="2544"/>
                  </a:lnTo>
                  <a:lnTo>
                    <a:pt x="3960" y="2550"/>
                  </a:lnTo>
                  <a:lnTo>
                    <a:pt x="3996" y="2550"/>
                  </a:lnTo>
                  <a:lnTo>
                    <a:pt x="4008" y="2556"/>
                  </a:lnTo>
                  <a:lnTo>
                    <a:pt x="4020" y="2556"/>
                  </a:lnTo>
                  <a:lnTo>
                    <a:pt x="4038" y="2538"/>
                  </a:lnTo>
                  <a:lnTo>
                    <a:pt x="4008" y="2538"/>
                  </a:lnTo>
                  <a:lnTo>
                    <a:pt x="3984" y="2532"/>
                  </a:lnTo>
                  <a:close/>
                  <a:moveTo>
                    <a:pt x="4098" y="2280"/>
                  </a:moveTo>
                  <a:lnTo>
                    <a:pt x="4092" y="2280"/>
                  </a:lnTo>
                  <a:lnTo>
                    <a:pt x="4086" y="2274"/>
                  </a:lnTo>
                  <a:lnTo>
                    <a:pt x="4050" y="2274"/>
                  </a:lnTo>
                  <a:lnTo>
                    <a:pt x="4032" y="2268"/>
                  </a:lnTo>
                  <a:lnTo>
                    <a:pt x="3996" y="2268"/>
                  </a:lnTo>
                  <a:lnTo>
                    <a:pt x="4002" y="2274"/>
                  </a:lnTo>
                  <a:lnTo>
                    <a:pt x="4008" y="2274"/>
                  </a:lnTo>
                  <a:lnTo>
                    <a:pt x="4014" y="2280"/>
                  </a:lnTo>
                  <a:lnTo>
                    <a:pt x="4026" y="2286"/>
                  </a:lnTo>
                  <a:lnTo>
                    <a:pt x="4032" y="2286"/>
                  </a:lnTo>
                  <a:lnTo>
                    <a:pt x="4032" y="2304"/>
                  </a:lnTo>
                  <a:lnTo>
                    <a:pt x="4044" y="2304"/>
                  </a:lnTo>
                  <a:lnTo>
                    <a:pt x="4080" y="2310"/>
                  </a:lnTo>
                  <a:lnTo>
                    <a:pt x="4128" y="2316"/>
                  </a:lnTo>
                  <a:lnTo>
                    <a:pt x="4164" y="2316"/>
                  </a:lnTo>
                  <a:lnTo>
                    <a:pt x="4170" y="2310"/>
                  </a:lnTo>
                  <a:lnTo>
                    <a:pt x="4170" y="2304"/>
                  </a:lnTo>
                  <a:lnTo>
                    <a:pt x="4164" y="2304"/>
                  </a:lnTo>
                  <a:lnTo>
                    <a:pt x="4152" y="2292"/>
                  </a:lnTo>
                  <a:lnTo>
                    <a:pt x="4128" y="2286"/>
                  </a:lnTo>
                  <a:lnTo>
                    <a:pt x="4098" y="2280"/>
                  </a:lnTo>
                  <a:close/>
                  <a:moveTo>
                    <a:pt x="4194" y="2550"/>
                  </a:moveTo>
                  <a:lnTo>
                    <a:pt x="4164" y="2550"/>
                  </a:lnTo>
                  <a:lnTo>
                    <a:pt x="4152" y="2556"/>
                  </a:lnTo>
                  <a:lnTo>
                    <a:pt x="4146" y="2562"/>
                  </a:lnTo>
                  <a:lnTo>
                    <a:pt x="4182" y="2526"/>
                  </a:lnTo>
                  <a:lnTo>
                    <a:pt x="4176" y="2520"/>
                  </a:lnTo>
                  <a:lnTo>
                    <a:pt x="4152" y="2520"/>
                  </a:lnTo>
                  <a:lnTo>
                    <a:pt x="4140" y="2526"/>
                  </a:lnTo>
                  <a:lnTo>
                    <a:pt x="4128" y="2538"/>
                  </a:lnTo>
                  <a:lnTo>
                    <a:pt x="4104" y="2574"/>
                  </a:lnTo>
                  <a:lnTo>
                    <a:pt x="4164" y="2568"/>
                  </a:lnTo>
                  <a:lnTo>
                    <a:pt x="4176" y="2568"/>
                  </a:lnTo>
                  <a:lnTo>
                    <a:pt x="4182" y="2562"/>
                  </a:lnTo>
                  <a:lnTo>
                    <a:pt x="4194" y="2562"/>
                  </a:lnTo>
                  <a:lnTo>
                    <a:pt x="4200" y="2556"/>
                  </a:lnTo>
                  <a:lnTo>
                    <a:pt x="4200" y="2550"/>
                  </a:lnTo>
                  <a:lnTo>
                    <a:pt x="4194" y="2550"/>
                  </a:lnTo>
                  <a:close/>
                  <a:moveTo>
                    <a:pt x="4590" y="1962"/>
                  </a:moveTo>
                  <a:lnTo>
                    <a:pt x="4578" y="1974"/>
                  </a:lnTo>
                  <a:lnTo>
                    <a:pt x="4578" y="1980"/>
                  </a:lnTo>
                  <a:lnTo>
                    <a:pt x="4572" y="1986"/>
                  </a:lnTo>
                  <a:lnTo>
                    <a:pt x="4566" y="1986"/>
                  </a:lnTo>
                  <a:lnTo>
                    <a:pt x="4554" y="1974"/>
                  </a:lnTo>
                  <a:lnTo>
                    <a:pt x="4554" y="1962"/>
                  </a:lnTo>
                  <a:lnTo>
                    <a:pt x="4566" y="1962"/>
                  </a:lnTo>
                  <a:lnTo>
                    <a:pt x="4572" y="1956"/>
                  </a:lnTo>
                  <a:lnTo>
                    <a:pt x="4566" y="1932"/>
                  </a:lnTo>
                  <a:lnTo>
                    <a:pt x="4536" y="1926"/>
                  </a:lnTo>
                  <a:lnTo>
                    <a:pt x="4530" y="1926"/>
                  </a:lnTo>
                  <a:lnTo>
                    <a:pt x="4524" y="1932"/>
                  </a:lnTo>
                  <a:lnTo>
                    <a:pt x="4512" y="1938"/>
                  </a:lnTo>
                  <a:lnTo>
                    <a:pt x="4494" y="1944"/>
                  </a:lnTo>
                  <a:lnTo>
                    <a:pt x="4470" y="1956"/>
                  </a:lnTo>
                  <a:lnTo>
                    <a:pt x="4464" y="1962"/>
                  </a:lnTo>
                  <a:lnTo>
                    <a:pt x="4458" y="1962"/>
                  </a:lnTo>
                  <a:lnTo>
                    <a:pt x="4446" y="1968"/>
                  </a:lnTo>
                  <a:lnTo>
                    <a:pt x="4434" y="1968"/>
                  </a:lnTo>
                  <a:lnTo>
                    <a:pt x="4416" y="1974"/>
                  </a:lnTo>
                  <a:lnTo>
                    <a:pt x="4404" y="1974"/>
                  </a:lnTo>
                  <a:lnTo>
                    <a:pt x="4374" y="1998"/>
                  </a:lnTo>
                  <a:lnTo>
                    <a:pt x="4386" y="1974"/>
                  </a:lnTo>
                  <a:lnTo>
                    <a:pt x="4362" y="1956"/>
                  </a:lnTo>
                  <a:lnTo>
                    <a:pt x="4398" y="1968"/>
                  </a:lnTo>
                  <a:lnTo>
                    <a:pt x="4410" y="1956"/>
                  </a:lnTo>
                  <a:lnTo>
                    <a:pt x="4440" y="1950"/>
                  </a:lnTo>
                  <a:lnTo>
                    <a:pt x="4440" y="1932"/>
                  </a:lnTo>
                  <a:lnTo>
                    <a:pt x="4494" y="1932"/>
                  </a:lnTo>
                  <a:lnTo>
                    <a:pt x="4518" y="1920"/>
                  </a:lnTo>
                  <a:lnTo>
                    <a:pt x="4524" y="1914"/>
                  </a:lnTo>
                  <a:lnTo>
                    <a:pt x="4536" y="1908"/>
                  </a:lnTo>
                  <a:lnTo>
                    <a:pt x="4608" y="1908"/>
                  </a:lnTo>
                  <a:lnTo>
                    <a:pt x="4602" y="1902"/>
                  </a:lnTo>
                  <a:lnTo>
                    <a:pt x="4596" y="1902"/>
                  </a:lnTo>
                  <a:lnTo>
                    <a:pt x="4584" y="1896"/>
                  </a:lnTo>
                  <a:lnTo>
                    <a:pt x="4578" y="1890"/>
                  </a:lnTo>
                  <a:lnTo>
                    <a:pt x="4578" y="1866"/>
                  </a:lnTo>
                  <a:lnTo>
                    <a:pt x="4572" y="1866"/>
                  </a:lnTo>
                  <a:lnTo>
                    <a:pt x="4566" y="1872"/>
                  </a:lnTo>
                  <a:lnTo>
                    <a:pt x="4542" y="1872"/>
                  </a:lnTo>
                  <a:lnTo>
                    <a:pt x="4530" y="1878"/>
                  </a:lnTo>
                  <a:lnTo>
                    <a:pt x="4518" y="1878"/>
                  </a:lnTo>
                  <a:lnTo>
                    <a:pt x="4518" y="1866"/>
                  </a:lnTo>
                  <a:lnTo>
                    <a:pt x="4512" y="1860"/>
                  </a:lnTo>
                  <a:lnTo>
                    <a:pt x="4452" y="1878"/>
                  </a:lnTo>
                  <a:lnTo>
                    <a:pt x="4458" y="1848"/>
                  </a:lnTo>
                  <a:lnTo>
                    <a:pt x="4410" y="1860"/>
                  </a:lnTo>
                  <a:lnTo>
                    <a:pt x="4416" y="1854"/>
                  </a:lnTo>
                  <a:lnTo>
                    <a:pt x="4422" y="1842"/>
                  </a:lnTo>
                  <a:lnTo>
                    <a:pt x="4440" y="1824"/>
                  </a:lnTo>
                  <a:lnTo>
                    <a:pt x="4446" y="1812"/>
                  </a:lnTo>
                  <a:lnTo>
                    <a:pt x="4446" y="1800"/>
                  </a:lnTo>
                  <a:lnTo>
                    <a:pt x="4434" y="1800"/>
                  </a:lnTo>
                  <a:lnTo>
                    <a:pt x="4422" y="1794"/>
                  </a:lnTo>
                  <a:lnTo>
                    <a:pt x="4398" y="1794"/>
                  </a:lnTo>
                  <a:lnTo>
                    <a:pt x="4404" y="1770"/>
                  </a:lnTo>
                  <a:lnTo>
                    <a:pt x="4368" y="1770"/>
                  </a:lnTo>
                  <a:lnTo>
                    <a:pt x="4380" y="1752"/>
                  </a:lnTo>
                  <a:lnTo>
                    <a:pt x="4356" y="1728"/>
                  </a:lnTo>
                  <a:lnTo>
                    <a:pt x="4368" y="1728"/>
                  </a:lnTo>
                  <a:lnTo>
                    <a:pt x="4380" y="1734"/>
                  </a:lnTo>
                  <a:lnTo>
                    <a:pt x="4404" y="1734"/>
                  </a:lnTo>
                  <a:lnTo>
                    <a:pt x="4410" y="1728"/>
                  </a:lnTo>
                  <a:lnTo>
                    <a:pt x="4422" y="1722"/>
                  </a:lnTo>
                  <a:lnTo>
                    <a:pt x="4434" y="1710"/>
                  </a:lnTo>
                  <a:lnTo>
                    <a:pt x="4440" y="1710"/>
                  </a:lnTo>
                  <a:lnTo>
                    <a:pt x="4398" y="1686"/>
                  </a:lnTo>
                  <a:lnTo>
                    <a:pt x="4446" y="1656"/>
                  </a:lnTo>
                  <a:lnTo>
                    <a:pt x="4398" y="1632"/>
                  </a:lnTo>
                  <a:lnTo>
                    <a:pt x="4350" y="1638"/>
                  </a:lnTo>
                  <a:lnTo>
                    <a:pt x="4404" y="1614"/>
                  </a:lnTo>
                  <a:lnTo>
                    <a:pt x="4368" y="1608"/>
                  </a:lnTo>
                  <a:lnTo>
                    <a:pt x="4410" y="1584"/>
                  </a:lnTo>
                  <a:lnTo>
                    <a:pt x="4404" y="1560"/>
                  </a:lnTo>
                  <a:lnTo>
                    <a:pt x="4374" y="1560"/>
                  </a:lnTo>
                  <a:lnTo>
                    <a:pt x="4380" y="1554"/>
                  </a:lnTo>
                  <a:lnTo>
                    <a:pt x="4392" y="1530"/>
                  </a:lnTo>
                  <a:lnTo>
                    <a:pt x="4374" y="1494"/>
                  </a:lnTo>
                  <a:lnTo>
                    <a:pt x="4362" y="1494"/>
                  </a:lnTo>
                  <a:lnTo>
                    <a:pt x="4374" y="1470"/>
                  </a:lnTo>
                  <a:lnTo>
                    <a:pt x="4362" y="1476"/>
                  </a:lnTo>
                  <a:lnTo>
                    <a:pt x="4356" y="1482"/>
                  </a:lnTo>
                  <a:lnTo>
                    <a:pt x="4344" y="1488"/>
                  </a:lnTo>
                  <a:lnTo>
                    <a:pt x="4332" y="1500"/>
                  </a:lnTo>
                  <a:lnTo>
                    <a:pt x="4332" y="1518"/>
                  </a:lnTo>
                  <a:lnTo>
                    <a:pt x="4302" y="1506"/>
                  </a:lnTo>
                  <a:lnTo>
                    <a:pt x="4308" y="1542"/>
                  </a:lnTo>
                  <a:lnTo>
                    <a:pt x="4284" y="1542"/>
                  </a:lnTo>
                  <a:lnTo>
                    <a:pt x="4272" y="1560"/>
                  </a:lnTo>
                  <a:lnTo>
                    <a:pt x="4278" y="1572"/>
                  </a:lnTo>
                  <a:lnTo>
                    <a:pt x="4254" y="1572"/>
                  </a:lnTo>
                  <a:lnTo>
                    <a:pt x="4230" y="1614"/>
                  </a:lnTo>
                  <a:lnTo>
                    <a:pt x="4218" y="1614"/>
                  </a:lnTo>
                  <a:lnTo>
                    <a:pt x="4236" y="1578"/>
                  </a:lnTo>
                  <a:lnTo>
                    <a:pt x="4224" y="1566"/>
                  </a:lnTo>
                  <a:lnTo>
                    <a:pt x="4212" y="1566"/>
                  </a:lnTo>
                  <a:lnTo>
                    <a:pt x="4194" y="1584"/>
                  </a:lnTo>
                  <a:lnTo>
                    <a:pt x="4182" y="1590"/>
                  </a:lnTo>
                  <a:lnTo>
                    <a:pt x="4176" y="1596"/>
                  </a:lnTo>
                  <a:lnTo>
                    <a:pt x="4164" y="1602"/>
                  </a:lnTo>
                  <a:lnTo>
                    <a:pt x="4158" y="1608"/>
                  </a:lnTo>
                  <a:lnTo>
                    <a:pt x="4146" y="1614"/>
                  </a:lnTo>
                  <a:lnTo>
                    <a:pt x="4140" y="1620"/>
                  </a:lnTo>
                  <a:lnTo>
                    <a:pt x="4116" y="1632"/>
                  </a:lnTo>
                  <a:lnTo>
                    <a:pt x="4110" y="1638"/>
                  </a:lnTo>
                  <a:lnTo>
                    <a:pt x="4116" y="1614"/>
                  </a:lnTo>
                  <a:lnTo>
                    <a:pt x="4116" y="1596"/>
                  </a:lnTo>
                  <a:lnTo>
                    <a:pt x="4080" y="1632"/>
                  </a:lnTo>
                  <a:lnTo>
                    <a:pt x="4014" y="1644"/>
                  </a:lnTo>
                  <a:lnTo>
                    <a:pt x="4074" y="1626"/>
                  </a:lnTo>
                  <a:lnTo>
                    <a:pt x="4080" y="1620"/>
                  </a:lnTo>
                  <a:lnTo>
                    <a:pt x="4092" y="1596"/>
                  </a:lnTo>
                  <a:lnTo>
                    <a:pt x="4098" y="1590"/>
                  </a:lnTo>
                  <a:lnTo>
                    <a:pt x="4098" y="1578"/>
                  </a:lnTo>
                  <a:lnTo>
                    <a:pt x="4092" y="1572"/>
                  </a:lnTo>
                  <a:lnTo>
                    <a:pt x="4050" y="1572"/>
                  </a:lnTo>
                  <a:lnTo>
                    <a:pt x="4038" y="1578"/>
                  </a:lnTo>
                  <a:lnTo>
                    <a:pt x="4032" y="1578"/>
                  </a:lnTo>
                  <a:lnTo>
                    <a:pt x="4020" y="1584"/>
                  </a:lnTo>
                  <a:lnTo>
                    <a:pt x="4002" y="1584"/>
                  </a:lnTo>
                  <a:lnTo>
                    <a:pt x="4002" y="1578"/>
                  </a:lnTo>
                  <a:lnTo>
                    <a:pt x="4008" y="1572"/>
                  </a:lnTo>
                  <a:lnTo>
                    <a:pt x="4020" y="1566"/>
                  </a:lnTo>
                  <a:lnTo>
                    <a:pt x="4026" y="1560"/>
                  </a:lnTo>
                  <a:lnTo>
                    <a:pt x="4032" y="1560"/>
                  </a:lnTo>
                  <a:lnTo>
                    <a:pt x="4032" y="1572"/>
                  </a:lnTo>
                  <a:lnTo>
                    <a:pt x="4050" y="1560"/>
                  </a:lnTo>
                  <a:lnTo>
                    <a:pt x="4044" y="1536"/>
                  </a:lnTo>
                  <a:lnTo>
                    <a:pt x="4050" y="1530"/>
                  </a:lnTo>
                  <a:lnTo>
                    <a:pt x="4062" y="1524"/>
                  </a:lnTo>
                  <a:lnTo>
                    <a:pt x="4074" y="1512"/>
                  </a:lnTo>
                  <a:lnTo>
                    <a:pt x="4074" y="1506"/>
                  </a:lnTo>
                  <a:lnTo>
                    <a:pt x="4068" y="1500"/>
                  </a:lnTo>
                  <a:lnTo>
                    <a:pt x="4056" y="1494"/>
                  </a:lnTo>
                  <a:lnTo>
                    <a:pt x="4044" y="1494"/>
                  </a:lnTo>
                  <a:lnTo>
                    <a:pt x="4032" y="1488"/>
                  </a:lnTo>
                  <a:lnTo>
                    <a:pt x="4014" y="1488"/>
                  </a:lnTo>
                  <a:lnTo>
                    <a:pt x="4044" y="1488"/>
                  </a:lnTo>
                  <a:lnTo>
                    <a:pt x="4056" y="1482"/>
                  </a:lnTo>
                  <a:lnTo>
                    <a:pt x="4074" y="1482"/>
                  </a:lnTo>
                  <a:lnTo>
                    <a:pt x="4086" y="1470"/>
                  </a:lnTo>
                  <a:lnTo>
                    <a:pt x="4098" y="1446"/>
                  </a:lnTo>
                  <a:lnTo>
                    <a:pt x="4104" y="1440"/>
                  </a:lnTo>
                  <a:lnTo>
                    <a:pt x="4110" y="1440"/>
                  </a:lnTo>
                  <a:lnTo>
                    <a:pt x="4122" y="1434"/>
                  </a:lnTo>
                  <a:lnTo>
                    <a:pt x="4128" y="1434"/>
                  </a:lnTo>
                  <a:lnTo>
                    <a:pt x="4134" y="1428"/>
                  </a:lnTo>
                  <a:lnTo>
                    <a:pt x="4122" y="1416"/>
                  </a:lnTo>
                  <a:lnTo>
                    <a:pt x="4110" y="1422"/>
                  </a:lnTo>
                  <a:lnTo>
                    <a:pt x="4098" y="1434"/>
                  </a:lnTo>
                  <a:lnTo>
                    <a:pt x="4092" y="1404"/>
                  </a:lnTo>
                  <a:lnTo>
                    <a:pt x="4068" y="1404"/>
                  </a:lnTo>
                  <a:lnTo>
                    <a:pt x="4050" y="1410"/>
                  </a:lnTo>
                  <a:lnTo>
                    <a:pt x="4026" y="1410"/>
                  </a:lnTo>
                  <a:lnTo>
                    <a:pt x="4020" y="1404"/>
                  </a:lnTo>
                  <a:lnTo>
                    <a:pt x="4020" y="1386"/>
                  </a:lnTo>
                  <a:lnTo>
                    <a:pt x="4038" y="1368"/>
                  </a:lnTo>
                  <a:lnTo>
                    <a:pt x="4032" y="1362"/>
                  </a:lnTo>
                  <a:lnTo>
                    <a:pt x="4014" y="1362"/>
                  </a:lnTo>
                  <a:lnTo>
                    <a:pt x="4008" y="1368"/>
                  </a:lnTo>
                  <a:lnTo>
                    <a:pt x="4020" y="1344"/>
                  </a:lnTo>
                  <a:lnTo>
                    <a:pt x="3984" y="1350"/>
                  </a:lnTo>
                  <a:lnTo>
                    <a:pt x="3984" y="1326"/>
                  </a:lnTo>
                  <a:lnTo>
                    <a:pt x="3978" y="1314"/>
                  </a:lnTo>
                  <a:lnTo>
                    <a:pt x="3972" y="1308"/>
                  </a:lnTo>
                  <a:lnTo>
                    <a:pt x="3948" y="1308"/>
                  </a:lnTo>
                  <a:lnTo>
                    <a:pt x="3930" y="1314"/>
                  </a:lnTo>
                  <a:lnTo>
                    <a:pt x="3906" y="1326"/>
                  </a:lnTo>
                  <a:lnTo>
                    <a:pt x="3900" y="1332"/>
                  </a:lnTo>
                  <a:lnTo>
                    <a:pt x="3894" y="1332"/>
                  </a:lnTo>
                  <a:lnTo>
                    <a:pt x="3888" y="1326"/>
                  </a:lnTo>
                  <a:lnTo>
                    <a:pt x="3876" y="1320"/>
                  </a:lnTo>
                  <a:lnTo>
                    <a:pt x="3864" y="1320"/>
                  </a:lnTo>
                  <a:lnTo>
                    <a:pt x="3852" y="1326"/>
                  </a:lnTo>
                  <a:lnTo>
                    <a:pt x="3846" y="1326"/>
                  </a:lnTo>
                  <a:lnTo>
                    <a:pt x="3834" y="1332"/>
                  </a:lnTo>
                  <a:lnTo>
                    <a:pt x="3822" y="1326"/>
                  </a:lnTo>
                  <a:lnTo>
                    <a:pt x="3762" y="1302"/>
                  </a:lnTo>
                  <a:lnTo>
                    <a:pt x="3738" y="1302"/>
                  </a:lnTo>
                  <a:lnTo>
                    <a:pt x="3714" y="1314"/>
                  </a:lnTo>
                  <a:lnTo>
                    <a:pt x="3708" y="1326"/>
                  </a:lnTo>
                  <a:lnTo>
                    <a:pt x="3702" y="1326"/>
                  </a:lnTo>
                  <a:lnTo>
                    <a:pt x="3684" y="1344"/>
                  </a:lnTo>
                  <a:lnTo>
                    <a:pt x="3684" y="1350"/>
                  </a:lnTo>
                  <a:lnTo>
                    <a:pt x="3696" y="1356"/>
                  </a:lnTo>
                  <a:lnTo>
                    <a:pt x="3702" y="1362"/>
                  </a:lnTo>
                  <a:lnTo>
                    <a:pt x="3708" y="1374"/>
                  </a:lnTo>
                  <a:lnTo>
                    <a:pt x="3708" y="1380"/>
                  </a:lnTo>
                  <a:lnTo>
                    <a:pt x="3702" y="1386"/>
                  </a:lnTo>
                  <a:lnTo>
                    <a:pt x="3690" y="1392"/>
                  </a:lnTo>
                  <a:lnTo>
                    <a:pt x="3672" y="1410"/>
                  </a:lnTo>
                  <a:lnTo>
                    <a:pt x="3660" y="1416"/>
                  </a:lnTo>
                  <a:lnTo>
                    <a:pt x="3636" y="1422"/>
                  </a:lnTo>
                  <a:lnTo>
                    <a:pt x="3660" y="1440"/>
                  </a:lnTo>
                  <a:lnTo>
                    <a:pt x="3654" y="1446"/>
                  </a:lnTo>
                  <a:lnTo>
                    <a:pt x="3642" y="1446"/>
                  </a:lnTo>
                  <a:lnTo>
                    <a:pt x="3636" y="1452"/>
                  </a:lnTo>
                  <a:lnTo>
                    <a:pt x="3636" y="1470"/>
                  </a:lnTo>
                  <a:lnTo>
                    <a:pt x="3642" y="1482"/>
                  </a:lnTo>
                  <a:lnTo>
                    <a:pt x="3642" y="1488"/>
                  </a:lnTo>
                  <a:lnTo>
                    <a:pt x="3636" y="1500"/>
                  </a:lnTo>
                  <a:lnTo>
                    <a:pt x="3624" y="1506"/>
                  </a:lnTo>
                  <a:lnTo>
                    <a:pt x="3618" y="1512"/>
                  </a:lnTo>
                  <a:lnTo>
                    <a:pt x="3606" y="1512"/>
                  </a:lnTo>
                  <a:lnTo>
                    <a:pt x="3582" y="1524"/>
                  </a:lnTo>
                  <a:lnTo>
                    <a:pt x="3576" y="1536"/>
                  </a:lnTo>
                  <a:lnTo>
                    <a:pt x="3576" y="1548"/>
                  </a:lnTo>
                  <a:lnTo>
                    <a:pt x="3570" y="1548"/>
                  </a:lnTo>
                  <a:lnTo>
                    <a:pt x="3564" y="1554"/>
                  </a:lnTo>
                  <a:lnTo>
                    <a:pt x="3552" y="1554"/>
                  </a:lnTo>
                  <a:lnTo>
                    <a:pt x="3540" y="1560"/>
                  </a:lnTo>
                  <a:lnTo>
                    <a:pt x="3534" y="1566"/>
                  </a:lnTo>
                  <a:lnTo>
                    <a:pt x="3522" y="1572"/>
                  </a:lnTo>
                  <a:lnTo>
                    <a:pt x="3504" y="1590"/>
                  </a:lnTo>
                  <a:lnTo>
                    <a:pt x="3510" y="1596"/>
                  </a:lnTo>
                  <a:lnTo>
                    <a:pt x="3522" y="1602"/>
                  </a:lnTo>
                  <a:lnTo>
                    <a:pt x="3534" y="1614"/>
                  </a:lnTo>
                  <a:lnTo>
                    <a:pt x="3552" y="1620"/>
                  </a:lnTo>
                  <a:lnTo>
                    <a:pt x="3558" y="1632"/>
                  </a:lnTo>
                  <a:lnTo>
                    <a:pt x="3564" y="1638"/>
                  </a:lnTo>
                  <a:lnTo>
                    <a:pt x="3564" y="1662"/>
                  </a:lnTo>
                  <a:lnTo>
                    <a:pt x="3558" y="1698"/>
                  </a:lnTo>
                  <a:lnTo>
                    <a:pt x="3540" y="1746"/>
                  </a:lnTo>
                  <a:lnTo>
                    <a:pt x="3510" y="1776"/>
                  </a:lnTo>
                  <a:lnTo>
                    <a:pt x="3468" y="1800"/>
                  </a:lnTo>
                  <a:lnTo>
                    <a:pt x="3426" y="1830"/>
                  </a:lnTo>
                  <a:lnTo>
                    <a:pt x="3390" y="1854"/>
                  </a:lnTo>
                  <a:lnTo>
                    <a:pt x="3366" y="1860"/>
                  </a:lnTo>
                  <a:lnTo>
                    <a:pt x="3336" y="1860"/>
                  </a:lnTo>
                  <a:lnTo>
                    <a:pt x="3300" y="1866"/>
                  </a:lnTo>
                  <a:lnTo>
                    <a:pt x="3276" y="1872"/>
                  </a:lnTo>
                  <a:lnTo>
                    <a:pt x="3258" y="1878"/>
                  </a:lnTo>
                  <a:lnTo>
                    <a:pt x="3258" y="1902"/>
                  </a:lnTo>
                  <a:lnTo>
                    <a:pt x="3264" y="1914"/>
                  </a:lnTo>
                  <a:lnTo>
                    <a:pt x="3264" y="1926"/>
                  </a:lnTo>
                  <a:lnTo>
                    <a:pt x="3270" y="1938"/>
                  </a:lnTo>
                  <a:lnTo>
                    <a:pt x="3270" y="1950"/>
                  </a:lnTo>
                  <a:lnTo>
                    <a:pt x="3252" y="1968"/>
                  </a:lnTo>
                  <a:lnTo>
                    <a:pt x="3234" y="2004"/>
                  </a:lnTo>
                  <a:lnTo>
                    <a:pt x="3234" y="2076"/>
                  </a:lnTo>
                  <a:lnTo>
                    <a:pt x="3210" y="2088"/>
                  </a:lnTo>
                  <a:lnTo>
                    <a:pt x="3204" y="2094"/>
                  </a:lnTo>
                  <a:lnTo>
                    <a:pt x="3180" y="2106"/>
                  </a:lnTo>
                  <a:lnTo>
                    <a:pt x="3180" y="2142"/>
                  </a:lnTo>
                  <a:lnTo>
                    <a:pt x="3156" y="2166"/>
                  </a:lnTo>
                  <a:lnTo>
                    <a:pt x="3156" y="2154"/>
                  </a:lnTo>
                  <a:lnTo>
                    <a:pt x="3162" y="2148"/>
                  </a:lnTo>
                  <a:lnTo>
                    <a:pt x="3162" y="2142"/>
                  </a:lnTo>
                  <a:lnTo>
                    <a:pt x="3156" y="2130"/>
                  </a:lnTo>
                  <a:lnTo>
                    <a:pt x="3138" y="2130"/>
                  </a:lnTo>
                  <a:lnTo>
                    <a:pt x="3126" y="2136"/>
                  </a:lnTo>
                  <a:lnTo>
                    <a:pt x="3108" y="2154"/>
                  </a:lnTo>
                  <a:lnTo>
                    <a:pt x="3108" y="2166"/>
                  </a:lnTo>
                  <a:lnTo>
                    <a:pt x="3114" y="2178"/>
                  </a:lnTo>
                  <a:lnTo>
                    <a:pt x="3114" y="2190"/>
                  </a:lnTo>
                  <a:lnTo>
                    <a:pt x="3108" y="2196"/>
                  </a:lnTo>
                  <a:lnTo>
                    <a:pt x="3108" y="2178"/>
                  </a:lnTo>
                  <a:lnTo>
                    <a:pt x="3102" y="2166"/>
                  </a:lnTo>
                  <a:lnTo>
                    <a:pt x="3090" y="2154"/>
                  </a:lnTo>
                  <a:lnTo>
                    <a:pt x="3078" y="2154"/>
                  </a:lnTo>
                  <a:lnTo>
                    <a:pt x="3066" y="2160"/>
                  </a:lnTo>
                  <a:lnTo>
                    <a:pt x="3042" y="2160"/>
                  </a:lnTo>
                  <a:lnTo>
                    <a:pt x="3036" y="2166"/>
                  </a:lnTo>
                  <a:lnTo>
                    <a:pt x="3030" y="2166"/>
                  </a:lnTo>
                  <a:lnTo>
                    <a:pt x="3042" y="2160"/>
                  </a:lnTo>
                  <a:lnTo>
                    <a:pt x="3060" y="2142"/>
                  </a:lnTo>
                  <a:lnTo>
                    <a:pt x="3072" y="2136"/>
                  </a:lnTo>
                  <a:lnTo>
                    <a:pt x="3078" y="2124"/>
                  </a:lnTo>
                  <a:lnTo>
                    <a:pt x="3078" y="2118"/>
                  </a:lnTo>
                  <a:lnTo>
                    <a:pt x="3072" y="2106"/>
                  </a:lnTo>
                  <a:lnTo>
                    <a:pt x="3060" y="2100"/>
                  </a:lnTo>
                  <a:lnTo>
                    <a:pt x="3048" y="2088"/>
                  </a:lnTo>
                  <a:lnTo>
                    <a:pt x="3030" y="2088"/>
                  </a:lnTo>
                  <a:lnTo>
                    <a:pt x="3024" y="2082"/>
                  </a:lnTo>
                  <a:lnTo>
                    <a:pt x="3018" y="2082"/>
                  </a:lnTo>
                  <a:lnTo>
                    <a:pt x="3024" y="2082"/>
                  </a:lnTo>
                  <a:lnTo>
                    <a:pt x="3042" y="2064"/>
                  </a:lnTo>
                  <a:lnTo>
                    <a:pt x="3042" y="2058"/>
                  </a:lnTo>
                  <a:lnTo>
                    <a:pt x="3030" y="2034"/>
                  </a:lnTo>
                  <a:lnTo>
                    <a:pt x="3030" y="2028"/>
                  </a:lnTo>
                  <a:lnTo>
                    <a:pt x="3024" y="2016"/>
                  </a:lnTo>
                  <a:lnTo>
                    <a:pt x="3060" y="1992"/>
                  </a:lnTo>
                  <a:lnTo>
                    <a:pt x="3060" y="1968"/>
                  </a:lnTo>
                  <a:lnTo>
                    <a:pt x="3084" y="1956"/>
                  </a:lnTo>
                  <a:lnTo>
                    <a:pt x="3084" y="1914"/>
                  </a:lnTo>
                  <a:lnTo>
                    <a:pt x="3090" y="1914"/>
                  </a:lnTo>
                  <a:lnTo>
                    <a:pt x="3102" y="1902"/>
                  </a:lnTo>
                  <a:lnTo>
                    <a:pt x="3114" y="1896"/>
                  </a:lnTo>
                  <a:lnTo>
                    <a:pt x="3132" y="1878"/>
                  </a:lnTo>
                  <a:lnTo>
                    <a:pt x="3126" y="1866"/>
                  </a:lnTo>
                  <a:lnTo>
                    <a:pt x="3120" y="1860"/>
                  </a:lnTo>
                  <a:lnTo>
                    <a:pt x="3084" y="1848"/>
                  </a:lnTo>
                  <a:lnTo>
                    <a:pt x="2976" y="1848"/>
                  </a:lnTo>
                  <a:lnTo>
                    <a:pt x="2940" y="1860"/>
                  </a:lnTo>
                  <a:lnTo>
                    <a:pt x="2946" y="1848"/>
                  </a:lnTo>
                  <a:lnTo>
                    <a:pt x="2952" y="1842"/>
                  </a:lnTo>
                  <a:lnTo>
                    <a:pt x="2952" y="1830"/>
                  </a:lnTo>
                  <a:lnTo>
                    <a:pt x="2958" y="1824"/>
                  </a:lnTo>
                  <a:lnTo>
                    <a:pt x="2952" y="1818"/>
                  </a:lnTo>
                  <a:lnTo>
                    <a:pt x="2940" y="1812"/>
                  </a:lnTo>
                  <a:lnTo>
                    <a:pt x="2928" y="1812"/>
                  </a:lnTo>
                  <a:lnTo>
                    <a:pt x="2892" y="1800"/>
                  </a:lnTo>
                  <a:lnTo>
                    <a:pt x="2874" y="1800"/>
                  </a:lnTo>
                  <a:lnTo>
                    <a:pt x="2868" y="1794"/>
                  </a:lnTo>
                  <a:lnTo>
                    <a:pt x="2862" y="1794"/>
                  </a:lnTo>
                  <a:lnTo>
                    <a:pt x="2862" y="1770"/>
                  </a:lnTo>
                  <a:lnTo>
                    <a:pt x="2856" y="1752"/>
                  </a:lnTo>
                  <a:lnTo>
                    <a:pt x="2844" y="1740"/>
                  </a:lnTo>
                  <a:lnTo>
                    <a:pt x="2790" y="1722"/>
                  </a:lnTo>
                  <a:lnTo>
                    <a:pt x="2778" y="1722"/>
                  </a:lnTo>
                  <a:lnTo>
                    <a:pt x="2778" y="1716"/>
                  </a:lnTo>
                  <a:lnTo>
                    <a:pt x="2766" y="1704"/>
                  </a:lnTo>
                  <a:lnTo>
                    <a:pt x="2754" y="1704"/>
                  </a:lnTo>
                  <a:lnTo>
                    <a:pt x="2736" y="1698"/>
                  </a:lnTo>
                  <a:lnTo>
                    <a:pt x="2694" y="1698"/>
                  </a:lnTo>
                  <a:lnTo>
                    <a:pt x="2646" y="1704"/>
                  </a:lnTo>
                  <a:lnTo>
                    <a:pt x="2610" y="1716"/>
                  </a:lnTo>
                  <a:lnTo>
                    <a:pt x="2592" y="1716"/>
                  </a:lnTo>
                  <a:lnTo>
                    <a:pt x="2598" y="1716"/>
                  </a:lnTo>
                  <a:lnTo>
                    <a:pt x="2604" y="1710"/>
                  </a:lnTo>
                  <a:lnTo>
                    <a:pt x="2616" y="1710"/>
                  </a:lnTo>
                  <a:lnTo>
                    <a:pt x="2628" y="1704"/>
                  </a:lnTo>
                  <a:lnTo>
                    <a:pt x="2634" y="1692"/>
                  </a:lnTo>
                  <a:lnTo>
                    <a:pt x="2640" y="1686"/>
                  </a:lnTo>
                  <a:lnTo>
                    <a:pt x="2646" y="1662"/>
                  </a:lnTo>
                  <a:lnTo>
                    <a:pt x="2658" y="1632"/>
                  </a:lnTo>
                  <a:lnTo>
                    <a:pt x="2664" y="1602"/>
                  </a:lnTo>
                  <a:lnTo>
                    <a:pt x="2670" y="1590"/>
                  </a:lnTo>
                  <a:lnTo>
                    <a:pt x="2658" y="1590"/>
                  </a:lnTo>
                  <a:lnTo>
                    <a:pt x="2646" y="1584"/>
                  </a:lnTo>
                  <a:lnTo>
                    <a:pt x="2616" y="1584"/>
                  </a:lnTo>
                  <a:lnTo>
                    <a:pt x="2610" y="1590"/>
                  </a:lnTo>
                  <a:lnTo>
                    <a:pt x="2598" y="1596"/>
                  </a:lnTo>
                  <a:lnTo>
                    <a:pt x="2592" y="1602"/>
                  </a:lnTo>
                  <a:lnTo>
                    <a:pt x="2580" y="1608"/>
                  </a:lnTo>
                  <a:lnTo>
                    <a:pt x="2598" y="1578"/>
                  </a:lnTo>
                  <a:lnTo>
                    <a:pt x="2592" y="1560"/>
                  </a:lnTo>
                  <a:lnTo>
                    <a:pt x="2610" y="1542"/>
                  </a:lnTo>
                  <a:lnTo>
                    <a:pt x="2616" y="1530"/>
                  </a:lnTo>
                  <a:lnTo>
                    <a:pt x="2640" y="1506"/>
                  </a:lnTo>
                  <a:lnTo>
                    <a:pt x="2646" y="1494"/>
                  </a:lnTo>
                  <a:lnTo>
                    <a:pt x="2664" y="1476"/>
                  </a:lnTo>
                  <a:lnTo>
                    <a:pt x="2694" y="1452"/>
                  </a:lnTo>
                  <a:lnTo>
                    <a:pt x="2730" y="1428"/>
                  </a:lnTo>
                  <a:lnTo>
                    <a:pt x="2754" y="1410"/>
                  </a:lnTo>
                  <a:lnTo>
                    <a:pt x="2766" y="1404"/>
                  </a:lnTo>
                  <a:lnTo>
                    <a:pt x="2760" y="1392"/>
                  </a:lnTo>
                  <a:lnTo>
                    <a:pt x="2826" y="1368"/>
                  </a:lnTo>
                  <a:lnTo>
                    <a:pt x="2826" y="1350"/>
                  </a:lnTo>
                  <a:lnTo>
                    <a:pt x="2868" y="1344"/>
                  </a:lnTo>
                  <a:lnTo>
                    <a:pt x="2868" y="1326"/>
                  </a:lnTo>
                  <a:lnTo>
                    <a:pt x="2898" y="1320"/>
                  </a:lnTo>
                  <a:lnTo>
                    <a:pt x="2952" y="1284"/>
                  </a:lnTo>
                  <a:lnTo>
                    <a:pt x="3006" y="1284"/>
                  </a:lnTo>
                  <a:lnTo>
                    <a:pt x="3042" y="1278"/>
                  </a:lnTo>
                  <a:lnTo>
                    <a:pt x="3060" y="1266"/>
                  </a:lnTo>
                  <a:lnTo>
                    <a:pt x="3060" y="1254"/>
                  </a:lnTo>
                  <a:lnTo>
                    <a:pt x="3030" y="1224"/>
                  </a:lnTo>
                  <a:lnTo>
                    <a:pt x="2970" y="1230"/>
                  </a:lnTo>
                  <a:lnTo>
                    <a:pt x="2982" y="1218"/>
                  </a:lnTo>
                  <a:lnTo>
                    <a:pt x="2928" y="1194"/>
                  </a:lnTo>
                  <a:lnTo>
                    <a:pt x="2952" y="1188"/>
                  </a:lnTo>
                  <a:lnTo>
                    <a:pt x="3036" y="1212"/>
                  </a:lnTo>
                  <a:lnTo>
                    <a:pt x="3054" y="1230"/>
                  </a:lnTo>
                  <a:lnTo>
                    <a:pt x="3066" y="1236"/>
                  </a:lnTo>
                  <a:lnTo>
                    <a:pt x="3096" y="1236"/>
                  </a:lnTo>
                  <a:lnTo>
                    <a:pt x="3108" y="1230"/>
                  </a:lnTo>
                  <a:lnTo>
                    <a:pt x="3114" y="1218"/>
                  </a:lnTo>
                  <a:lnTo>
                    <a:pt x="3126" y="1206"/>
                  </a:lnTo>
                  <a:lnTo>
                    <a:pt x="3132" y="1194"/>
                  </a:lnTo>
                  <a:lnTo>
                    <a:pt x="3144" y="1188"/>
                  </a:lnTo>
                  <a:lnTo>
                    <a:pt x="3150" y="1182"/>
                  </a:lnTo>
                  <a:lnTo>
                    <a:pt x="3156" y="1182"/>
                  </a:lnTo>
                  <a:lnTo>
                    <a:pt x="3180" y="1194"/>
                  </a:lnTo>
                  <a:lnTo>
                    <a:pt x="3198" y="1200"/>
                  </a:lnTo>
                  <a:lnTo>
                    <a:pt x="3210" y="1200"/>
                  </a:lnTo>
                  <a:lnTo>
                    <a:pt x="3246" y="1182"/>
                  </a:lnTo>
                  <a:lnTo>
                    <a:pt x="3282" y="1170"/>
                  </a:lnTo>
                  <a:lnTo>
                    <a:pt x="3318" y="1152"/>
                  </a:lnTo>
                  <a:lnTo>
                    <a:pt x="3336" y="1146"/>
                  </a:lnTo>
                  <a:lnTo>
                    <a:pt x="3360" y="1134"/>
                  </a:lnTo>
                  <a:lnTo>
                    <a:pt x="3372" y="1122"/>
                  </a:lnTo>
                  <a:lnTo>
                    <a:pt x="3366" y="1116"/>
                  </a:lnTo>
                  <a:lnTo>
                    <a:pt x="3342" y="1110"/>
                  </a:lnTo>
                  <a:lnTo>
                    <a:pt x="3264" y="1110"/>
                  </a:lnTo>
                  <a:lnTo>
                    <a:pt x="3258" y="1086"/>
                  </a:lnTo>
                  <a:lnTo>
                    <a:pt x="3174" y="1056"/>
                  </a:lnTo>
                  <a:lnTo>
                    <a:pt x="3186" y="1056"/>
                  </a:lnTo>
                  <a:lnTo>
                    <a:pt x="3216" y="1050"/>
                  </a:lnTo>
                  <a:lnTo>
                    <a:pt x="3252" y="1050"/>
                  </a:lnTo>
                  <a:lnTo>
                    <a:pt x="3282" y="1056"/>
                  </a:lnTo>
                  <a:lnTo>
                    <a:pt x="3294" y="1062"/>
                  </a:lnTo>
                  <a:lnTo>
                    <a:pt x="3306" y="1074"/>
                  </a:lnTo>
                  <a:lnTo>
                    <a:pt x="3324" y="1086"/>
                  </a:lnTo>
                  <a:lnTo>
                    <a:pt x="3336" y="1098"/>
                  </a:lnTo>
                  <a:lnTo>
                    <a:pt x="3348" y="1104"/>
                  </a:lnTo>
                  <a:lnTo>
                    <a:pt x="3372" y="1098"/>
                  </a:lnTo>
                  <a:lnTo>
                    <a:pt x="3408" y="1080"/>
                  </a:lnTo>
                  <a:lnTo>
                    <a:pt x="3444" y="1068"/>
                  </a:lnTo>
                  <a:lnTo>
                    <a:pt x="3474" y="1050"/>
                  </a:lnTo>
                  <a:lnTo>
                    <a:pt x="3486" y="1044"/>
                  </a:lnTo>
                  <a:lnTo>
                    <a:pt x="3462" y="1032"/>
                  </a:lnTo>
                  <a:lnTo>
                    <a:pt x="3468" y="1026"/>
                  </a:lnTo>
                  <a:lnTo>
                    <a:pt x="3492" y="1014"/>
                  </a:lnTo>
                  <a:lnTo>
                    <a:pt x="3522" y="1014"/>
                  </a:lnTo>
                  <a:lnTo>
                    <a:pt x="3528" y="1020"/>
                  </a:lnTo>
                  <a:lnTo>
                    <a:pt x="3534" y="1032"/>
                  </a:lnTo>
                  <a:lnTo>
                    <a:pt x="3540" y="1038"/>
                  </a:lnTo>
                  <a:lnTo>
                    <a:pt x="3570" y="1050"/>
                  </a:lnTo>
                  <a:lnTo>
                    <a:pt x="3576" y="1026"/>
                  </a:lnTo>
                  <a:lnTo>
                    <a:pt x="3594" y="1044"/>
                  </a:lnTo>
                  <a:lnTo>
                    <a:pt x="3600" y="1038"/>
                  </a:lnTo>
                  <a:lnTo>
                    <a:pt x="3600" y="1026"/>
                  </a:lnTo>
                  <a:lnTo>
                    <a:pt x="3594" y="1014"/>
                  </a:lnTo>
                  <a:lnTo>
                    <a:pt x="3582" y="1002"/>
                  </a:lnTo>
                  <a:lnTo>
                    <a:pt x="3564" y="990"/>
                  </a:lnTo>
                  <a:lnTo>
                    <a:pt x="3606" y="984"/>
                  </a:lnTo>
                  <a:lnTo>
                    <a:pt x="3606" y="990"/>
                  </a:lnTo>
                  <a:lnTo>
                    <a:pt x="3612" y="996"/>
                  </a:lnTo>
                  <a:lnTo>
                    <a:pt x="3612" y="1008"/>
                  </a:lnTo>
                  <a:lnTo>
                    <a:pt x="3624" y="1032"/>
                  </a:lnTo>
                  <a:lnTo>
                    <a:pt x="3630" y="1038"/>
                  </a:lnTo>
                  <a:lnTo>
                    <a:pt x="3636" y="1038"/>
                  </a:lnTo>
                  <a:lnTo>
                    <a:pt x="3654" y="1032"/>
                  </a:lnTo>
                  <a:lnTo>
                    <a:pt x="3690" y="1026"/>
                  </a:lnTo>
                  <a:lnTo>
                    <a:pt x="3732" y="1008"/>
                  </a:lnTo>
                  <a:lnTo>
                    <a:pt x="3768" y="990"/>
                  </a:lnTo>
                  <a:lnTo>
                    <a:pt x="3798" y="972"/>
                  </a:lnTo>
                  <a:lnTo>
                    <a:pt x="3798" y="960"/>
                  </a:lnTo>
                  <a:lnTo>
                    <a:pt x="3786" y="942"/>
                  </a:lnTo>
                  <a:lnTo>
                    <a:pt x="3780" y="930"/>
                  </a:lnTo>
                  <a:lnTo>
                    <a:pt x="3774" y="912"/>
                  </a:lnTo>
                  <a:lnTo>
                    <a:pt x="3774" y="900"/>
                  </a:lnTo>
                  <a:lnTo>
                    <a:pt x="3780" y="894"/>
                  </a:lnTo>
                  <a:lnTo>
                    <a:pt x="3792" y="894"/>
                  </a:lnTo>
                  <a:lnTo>
                    <a:pt x="3804" y="888"/>
                  </a:lnTo>
                  <a:lnTo>
                    <a:pt x="3822" y="888"/>
                  </a:lnTo>
                  <a:lnTo>
                    <a:pt x="3840" y="882"/>
                  </a:lnTo>
                  <a:lnTo>
                    <a:pt x="3858" y="882"/>
                  </a:lnTo>
                  <a:lnTo>
                    <a:pt x="3864" y="876"/>
                  </a:lnTo>
                  <a:lnTo>
                    <a:pt x="3870" y="876"/>
                  </a:lnTo>
                  <a:lnTo>
                    <a:pt x="3870" y="858"/>
                  </a:lnTo>
                  <a:lnTo>
                    <a:pt x="3864" y="846"/>
                  </a:lnTo>
                  <a:lnTo>
                    <a:pt x="3864" y="840"/>
                  </a:lnTo>
                  <a:lnTo>
                    <a:pt x="3858" y="828"/>
                  </a:lnTo>
                  <a:lnTo>
                    <a:pt x="3840" y="804"/>
                  </a:lnTo>
                  <a:lnTo>
                    <a:pt x="3822" y="798"/>
                  </a:lnTo>
                  <a:lnTo>
                    <a:pt x="3786" y="792"/>
                  </a:lnTo>
                  <a:lnTo>
                    <a:pt x="3744" y="792"/>
                  </a:lnTo>
                  <a:lnTo>
                    <a:pt x="3708" y="804"/>
                  </a:lnTo>
                  <a:lnTo>
                    <a:pt x="3690" y="822"/>
                  </a:lnTo>
                  <a:lnTo>
                    <a:pt x="3690" y="840"/>
                  </a:lnTo>
                  <a:lnTo>
                    <a:pt x="3696" y="840"/>
                  </a:lnTo>
                  <a:lnTo>
                    <a:pt x="3702" y="846"/>
                  </a:lnTo>
                  <a:lnTo>
                    <a:pt x="3666" y="870"/>
                  </a:lnTo>
                  <a:lnTo>
                    <a:pt x="3642" y="870"/>
                  </a:lnTo>
                  <a:lnTo>
                    <a:pt x="3576" y="918"/>
                  </a:lnTo>
                  <a:lnTo>
                    <a:pt x="3552" y="930"/>
                  </a:lnTo>
                  <a:lnTo>
                    <a:pt x="3546" y="936"/>
                  </a:lnTo>
                  <a:lnTo>
                    <a:pt x="3540" y="948"/>
                  </a:lnTo>
                  <a:lnTo>
                    <a:pt x="3522" y="966"/>
                  </a:lnTo>
                  <a:lnTo>
                    <a:pt x="3492" y="966"/>
                  </a:lnTo>
                  <a:lnTo>
                    <a:pt x="3456" y="984"/>
                  </a:lnTo>
                  <a:lnTo>
                    <a:pt x="3456" y="972"/>
                  </a:lnTo>
                  <a:lnTo>
                    <a:pt x="3450" y="954"/>
                  </a:lnTo>
                  <a:lnTo>
                    <a:pt x="3450" y="918"/>
                  </a:lnTo>
                  <a:lnTo>
                    <a:pt x="3456" y="912"/>
                  </a:lnTo>
                  <a:lnTo>
                    <a:pt x="3480" y="900"/>
                  </a:lnTo>
                  <a:lnTo>
                    <a:pt x="3498" y="900"/>
                  </a:lnTo>
                  <a:lnTo>
                    <a:pt x="3510" y="894"/>
                  </a:lnTo>
                  <a:lnTo>
                    <a:pt x="3516" y="882"/>
                  </a:lnTo>
                  <a:lnTo>
                    <a:pt x="3516" y="870"/>
                  </a:lnTo>
                  <a:lnTo>
                    <a:pt x="3510" y="852"/>
                  </a:lnTo>
                  <a:lnTo>
                    <a:pt x="3504" y="846"/>
                  </a:lnTo>
                  <a:lnTo>
                    <a:pt x="3498" y="834"/>
                  </a:lnTo>
                  <a:lnTo>
                    <a:pt x="3486" y="834"/>
                  </a:lnTo>
                  <a:lnTo>
                    <a:pt x="3450" y="852"/>
                  </a:lnTo>
                  <a:lnTo>
                    <a:pt x="3432" y="858"/>
                  </a:lnTo>
                  <a:lnTo>
                    <a:pt x="3420" y="864"/>
                  </a:lnTo>
                  <a:lnTo>
                    <a:pt x="3414" y="870"/>
                  </a:lnTo>
                  <a:lnTo>
                    <a:pt x="3408" y="870"/>
                  </a:lnTo>
                  <a:lnTo>
                    <a:pt x="3378" y="900"/>
                  </a:lnTo>
                  <a:lnTo>
                    <a:pt x="3372" y="888"/>
                  </a:lnTo>
                  <a:lnTo>
                    <a:pt x="3396" y="858"/>
                  </a:lnTo>
                  <a:lnTo>
                    <a:pt x="3396" y="840"/>
                  </a:lnTo>
                  <a:lnTo>
                    <a:pt x="3438" y="822"/>
                  </a:lnTo>
                  <a:lnTo>
                    <a:pt x="3402" y="816"/>
                  </a:lnTo>
                  <a:lnTo>
                    <a:pt x="3408" y="804"/>
                  </a:lnTo>
                  <a:lnTo>
                    <a:pt x="3360" y="816"/>
                  </a:lnTo>
                  <a:lnTo>
                    <a:pt x="3336" y="804"/>
                  </a:lnTo>
                  <a:lnTo>
                    <a:pt x="3378" y="792"/>
                  </a:lnTo>
                  <a:lnTo>
                    <a:pt x="3378" y="774"/>
                  </a:lnTo>
                  <a:lnTo>
                    <a:pt x="3390" y="774"/>
                  </a:lnTo>
                  <a:lnTo>
                    <a:pt x="3396" y="780"/>
                  </a:lnTo>
                  <a:lnTo>
                    <a:pt x="3420" y="780"/>
                  </a:lnTo>
                  <a:lnTo>
                    <a:pt x="3426" y="774"/>
                  </a:lnTo>
                  <a:lnTo>
                    <a:pt x="3426" y="762"/>
                  </a:lnTo>
                  <a:lnTo>
                    <a:pt x="3420" y="756"/>
                  </a:lnTo>
                  <a:lnTo>
                    <a:pt x="3408" y="756"/>
                  </a:lnTo>
                  <a:lnTo>
                    <a:pt x="3396" y="744"/>
                  </a:lnTo>
                  <a:lnTo>
                    <a:pt x="3396" y="738"/>
                  </a:lnTo>
                  <a:lnTo>
                    <a:pt x="3420" y="690"/>
                  </a:lnTo>
                  <a:lnTo>
                    <a:pt x="3426" y="684"/>
                  </a:lnTo>
                  <a:lnTo>
                    <a:pt x="3426" y="672"/>
                  </a:lnTo>
                  <a:lnTo>
                    <a:pt x="3420" y="666"/>
                  </a:lnTo>
                  <a:lnTo>
                    <a:pt x="3414" y="666"/>
                  </a:lnTo>
                  <a:lnTo>
                    <a:pt x="3372" y="648"/>
                  </a:lnTo>
                  <a:lnTo>
                    <a:pt x="3348" y="660"/>
                  </a:lnTo>
                  <a:lnTo>
                    <a:pt x="3336" y="660"/>
                  </a:lnTo>
                  <a:lnTo>
                    <a:pt x="3318" y="666"/>
                  </a:lnTo>
                  <a:lnTo>
                    <a:pt x="3312" y="666"/>
                  </a:lnTo>
                  <a:lnTo>
                    <a:pt x="3306" y="672"/>
                  </a:lnTo>
                  <a:lnTo>
                    <a:pt x="3306" y="690"/>
                  </a:lnTo>
                  <a:lnTo>
                    <a:pt x="3240" y="690"/>
                  </a:lnTo>
                  <a:lnTo>
                    <a:pt x="3228" y="696"/>
                  </a:lnTo>
                  <a:lnTo>
                    <a:pt x="3222" y="702"/>
                  </a:lnTo>
                  <a:lnTo>
                    <a:pt x="3210" y="708"/>
                  </a:lnTo>
                  <a:lnTo>
                    <a:pt x="3198" y="720"/>
                  </a:lnTo>
                  <a:lnTo>
                    <a:pt x="3204" y="726"/>
                  </a:lnTo>
                  <a:lnTo>
                    <a:pt x="3216" y="732"/>
                  </a:lnTo>
                  <a:lnTo>
                    <a:pt x="3228" y="732"/>
                  </a:lnTo>
                  <a:lnTo>
                    <a:pt x="3234" y="738"/>
                  </a:lnTo>
                  <a:lnTo>
                    <a:pt x="3228" y="738"/>
                  </a:lnTo>
                  <a:lnTo>
                    <a:pt x="3222" y="744"/>
                  </a:lnTo>
                  <a:lnTo>
                    <a:pt x="3204" y="744"/>
                  </a:lnTo>
                  <a:lnTo>
                    <a:pt x="3180" y="756"/>
                  </a:lnTo>
                  <a:lnTo>
                    <a:pt x="3168" y="768"/>
                  </a:lnTo>
                  <a:lnTo>
                    <a:pt x="3168" y="774"/>
                  </a:lnTo>
                  <a:lnTo>
                    <a:pt x="3174" y="786"/>
                  </a:lnTo>
                  <a:lnTo>
                    <a:pt x="3186" y="798"/>
                  </a:lnTo>
                  <a:lnTo>
                    <a:pt x="3198" y="804"/>
                  </a:lnTo>
                  <a:lnTo>
                    <a:pt x="3204" y="810"/>
                  </a:lnTo>
                  <a:lnTo>
                    <a:pt x="3210" y="810"/>
                  </a:lnTo>
                  <a:lnTo>
                    <a:pt x="3234" y="798"/>
                  </a:lnTo>
                  <a:lnTo>
                    <a:pt x="3234" y="822"/>
                  </a:lnTo>
                  <a:lnTo>
                    <a:pt x="3240" y="828"/>
                  </a:lnTo>
                  <a:lnTo>
                    <a:pt x="3246" y="828"/>
                  </a:lnTo>
                  <a:lnTo>
                    <a:pt x="3258" y="822"/>
                  </a:lnTo>
                  <a:lnTo>
                    <a:pt x="3282" y="822"/>
                  </a:lnTo>
                  <a:lnTo>
                    <a:pt x="3276" y="828"/>
                  </a:lnTo>
                  <a:lnTo>
                    <a:pt x="3252" y="840"/>
                  </a:lnTo>
                  <a:lnTo>
                    <a:pt x="3246" y="840"/>
                  </a:lnTo>
                  <a:lnTo>
                    <a:pt x="3228" y="828"/>
                  </a:lnTo>
                  <a:lnTo>
                    <a:pt x="3222" y="846"/>
                  </a:lnTo>
                  <a:lnTo>
                    <a:pt x="3204" y="846"/>
                  </a:lnTo>
                  <a:lnTo>
                    <a:pt x="3192" y="852"/>
                  </a:lnTo>
                  <a:lnTo>
                    <a:pt x="3186" y="852"/>
                  </a:lnTo>
                  <a:lnTo>
                    <a:pt x="3180" y="858"/>
                  </a:lnTo>
                  <a:lnTo>
                    <a:pt x="3204" y="858"/>
                  </a:lnTo>
                  <a:lnTo>
                    <a:pt x="3228" y="846"/>
                  </a:lnTo>
                  <a:lnTo>
                    <a:pt x="3240" y="846"/>
                  </a:lnTo>
                  <a:lnTo>
                    <a:pt x="3240" y="852"/>
                  </a:lnTo>
                  <a:lnTo>
                    <a:pt x="3228" y="870"/>
                  </a:lnTo>
                  <a:lnTo>
                    <a:pt x="3210" y="882"/>
                  </a:lnTo>
                  <a:lnTo>
                    <a:pt x="3198" y="888"/>
                  </a:lnTo>
                  <a:lnTo>
                    <a:pt x="3180" y="894"/>
                  </a:lnTo>
                  <a:lnTo>
                    <a:pt x="3168" y="900"/>
                  </a:lnTo>
                  <a:lnTo>
                    <a:pt x="3162" y="906"/>
                  </a:lnTo>
                  <a:lnTo>
                    <a:pt x="3138" y="918"/>
                  </a:lnTo>
                  <a:lnTo>
                    <a:pt x="3132" y="924"/>
                  </a:lnTo>
                  <a:lnTo>
                    <a:pt x="3120" y="918"/>
                  </a:lnTo>
                  <a:lnTo>
                    <a:pt x="3114" y="918"/>
                  </a:lnTo>
                  <a:lnTo>
                    <a:pt x="3102" y="912"/>
                  </a:lnTo>
                  <a:lnTo>
                    <a:pt x="3090" y="912"/>
                  </a:lnTo>
                  <a:lnTo>
                    <a:pt x="3072" y="930"/>
                  </a:lnTo>
                  <a:lnTo>
                    <a:pt x="3060" y="936"/>
                  </a:lnTo>
                  <a:lnTo>
                    <a:pt x="3054" y="948"/>
                  </a:lnTo>
                  <a:lnTo>
                    <a:pt x="3054" y="972"/>
                  </a:lnTo>
                  <a:lnTo>
                    <a:pt x="3048" y="978"/>
                  </a:lnTo>
                  <a:lnTo>
                    <a:pt x="3042" y="966"/>
                  </a:lnTo>
                  <a:lnTo>
                    <a:pt x="3030" y="966"/>
                  </a:lnTo>
                  <a:lnTo>
                    <a:pt x="3018" y="960"/>
                  </a:lnTo>
                  <a:lnTo>
                    <a:pt x="3012" y="960"/>
                  </a:lnTo>
                  <a:lnTo>
                    <a:pt x="3006" y="954"/>
                  </a:lnTo>
                  <a:lnTo>
                    <a:pt x="3030" y="930"/>
                  </a:lnTo>
                  <a:lnTo>
                    <a:pt x="3042" y="924"/>
                  </a:lnTo>
                  <a:lnTo>
                    <a:pt x="3060" y="906"/>
                  </a:lnTo>
                  <a:lnTo>
                    <a:pt x="3072" y="900"/>
                  </a:lnTo>
                  <a:lnTo>
                    <a:pt x="3036" y="900"/>
                  </a:lnTo>
                  <a:lnTo>
                    <a:pt x="3030" y="888"/>
                  </a:lnTo>
                  <a:lnTo>
                    <a:pt x="3018" y="882"/>
                  </a:lnTo>
                  <a:lnTo>
                    <a:pt x="2994" y="882"/>
                  </a:lnTo>
                  <a:lnTo>
                    <a:pt x="2988" y="888"/>
                  </a:lnTo>
                  <a:lnTo>
                    <a:pt x="2946" y="888"/>
                  </a:lnTo>
                  <a:lnTo>
                    <a:pt x="2946" y="894"/>
                  </a:lnTo>
                  <a:lnTo>
                    <a:pt x="2940" y="906"/>
                  </a:lnTo>
                  <a:lnTo>
                    <a:pt x="2940" y="918"/>
                  </a:lnTo>
                  <a:lnTo>
                    <a:pt x="2946" y="918"/>
                  </a:lnTo>
                  <a:lnTo>
                    <a:pt x="2952" y="924"/>
                  </a:lnTo>
                  <a:lnTo>
                    <a:pt x="2964" y="924"/>
                  </a:lnTo>
                  <a:lnTo>
                    <a:pt x="2976" y="936"/>
                  </a:lnTo>
                  <a:lnTo>
                    <a:pt x="2982" y="936"/>
                  </a:lnTo>
                  <a:lnTo>
                    <a:pt x="2976" y="942"/>
                  </a:lnTo>
                  <a:lnTo>
                    <a:pt x="2958" y="942"/>
                  </a:lnTo>
                  <a:lnTo>
                    <a:pt x="2952" y="936"/>
                  </a:lnTo>
                  <a:lnTo>
                    <a:pt x="2940" y="930"/>
                  </a:lnTo>
                  <a:lnTo>
                    <a:pt x="2934" y="924"/>
                  </a:lnTo>
                  <a:lnTo>
                    <a:pt x="2916" y="912"/>
                  </a:lnTo>
                  <a:lnTo>
                    <a:pt x="2910" y="942"/>
                  </a:lnTo>
                  <a:lnTo>
                    <a:pt x="2904" y="942"/>
                  </a:lnTo>
                  <a:lnTo>
                    <a:pt x="2898" y="948"/>
                  </a:lnTo>
                  <a:lnTo>
                    <a:pt x="2862" y="948"/>
                  </a:lnTo>
                  <a:lnTo>
                    <a:pt x="2844" y="942"/>
                  </a:lnTo>
                  <a:lnTo>
                    <a:pt x="2826" y="942"/>
                  </a:lnTo>
                  <a:lnTo>
                    <a:pt x="2808" y="936"/>
                  </a:lnTo>
                  <a:lnTo>
                    <a:pt x="2718" y="936"/>
                  </a:lnTo>
                  <a:lnTo>
                    <a:pt x="2706" y="930"/>
                  </a:lnTo>
                  <a:lnTo>
                    <a:pt x="2700" y="918"/>
                  </a:lnTo>
                  <a:lnTo>
                    <a:pt x="2688" y="912"/>
                  </a:lnTo>
                  <a:lnTo>
                    <a:pt x="2628" y="918"/>
                  </a:lnTo>
                  <a:lnTo>
                    <a:pt x="2622" y="912"/>
                  </a:lnTo>
                  <a:lnTo>
                    <a:pt x="2616" y="900"/>
                  </a:lnTo>
                  <a:lnTo>
                    <a:pt x="2604" y="894"/>
                  </a:lnTo>
                  <a:lnTo>
                    <a:pt x="2598" y="894"/>
                  </a:lnTo>
                  <a:lnTo>
                    <a:pt x="2586" y="888"/>
                  </a:lnTo>
                  <a:lnTo>
                    <a:pt x="2568" y="888"/>
                  </a:lnTo>
                  <a:lnTo>
                    <a:pt x="2556" y="894"/>
                  </a:lnTo>
                  <a:lnTo>
                    <a:pt x="2538" y="900"/>
                  </a:lnTo>
                  <a:lnTo>
                    <a:pt x="2532" y="906"/>
                  </a:lnTo>
                  <a:lnTo>
                    <a:pt x="2526" y="906"/>
                  </a:lnTo>
                  <a:lnTo>
                    <a:pt x="2526" y="912"/>
                  </a:lnTo>
                  <a:lnTo>
                    <a:pt x="2484" y="912"/>
                  </a:lnTo>
                  <a:lnTo>
                    <a:pt x="2472" y="906"/>
                  </a:lnTo>
                  <a:lnTo>
                    <a:pt x="2442" y="906"/>
                  </a:lnTo>
                  <a:lnTo>
                    <a:pt x="2430" y="918"/>
                  </a:lnTo>
                  <a:lnTo>
                    <a:pt x="2430" y="930"/>
                  </a:lnTo>
                  <a:lnTo>
                    <a:pt x="2418" y="954"/>
                  </a:lnTo>
                  <a:lnTo>
                    <a:pt x="2412" y="960"/>
                  </a:lnTo>
                  <a:lnTo>
                    <a:pt x="2412" y="966"/>
                  </a:lnTo>
                  <a:lnTo>
                    <a:pt x="2400" y="996"/>
                  </a:lnTo>
                  <a:lnTo>
                    <a:pt x="2364" y="996"/>
                  </a:lnTo>
                  <a:lnTo>
                    <a:pt x="2358" y="1026"/>
                  </a:lnTo>
                  <a:lnTo>
                    <a:pt x="2334" y="978"/>
                  </a:lnTo>
                  <a:lnTo>
                    <a:pt x="2340" y="978"/>
                  </a:lnTo>
                  <a:lnTo>
                    <a:pt x="2352" y="984"/>
                  </a:lnTo>
                  <a:lnTo>
                    <a:pt x="2376" y="984"/>
                  </a:lnTo>
                  <a:lnTo>
                    <a:pt x="2388" y="972"/>
                  </a:lnTo>
                  <a:lnTo>
                    <a:pt x="2358" y="942"/>
                  </a:lnTo>
                  <a:lnTo>
                    <a:pt x="2340" y="942"/>
                  </a:lnTo>
                  <a:lnTo>
                    <a:pt x="2328" y="936"/>
                  </a:lnTo>
                  <a:lnTo>
                    <a:pt x="2316" y="936"/>
                  </a:lnTo>
                  <a:lnTo>
                    <a:pt x="2322" y="918"/>
                  </a:lnTo>
                  <a:lnTo>
                    <a:pt x="2304" y="924"/>
                  </a:lnTo>
                  <a:lnTo>
                    <a:pt x="2262" y="930"/>
                  </a:lnTo>
                  <a:lnTo>
                    <a:pt x="2208" y="936"/>
                  </a:lnTo>
                  <a:lnTo>
                    <a:pt x="2160" y="942"/>
                  </a:lnTo>
                  <a:lnTo>
                    <a:pt x="2112" y="942"/>
                  </a:lnTo>
                  <a:lnTo>
                    <a:pt x="2064" y="936"/>
                  </a:lnTo>
                  <a:lnTo>
                    <a:pt x="2034" y="930"/>
                  </a:lnTo>
                  <a:lnTo>
                    <a:pt x="2028" y="924"/>
                  </a:lnTo>
                  <a:lnTo>
                    <a:pt x="2052" y="918"/>
                  </a:lnTo>
                  <a:lnTo>
                    <a:pt x="2082" y="918"/>
                  </a:lnTo>
                  <a:lnTo>
                    <a:pt x="2118" y="912"/>
                  </a:lnTo>
                  <a:lnTo>
                    <a:pt x="2142" y="900"/>
                  </a:lnTo>
                  <a:lnTo>
                    <a:pt x="2142" y="888"/>
                  </a:lnTo>
                  <a:lnTo>
                    <a:pt x="2112" y="864"/>
                  </a:lnTo>
                  <a:lnTo>
                    <a:pt x="2082" y="852"/>
                  </a:lnTo>
                  <a:lnTo>
                    <a:pt x="2004" y="852"/>
                  </a:lnTo>
                  <a:lnTo>
                    <a:pt x="1968" y="840"/>
                  </a:lnTo>
                  <a:lnTo>
                    <a:pt x="1944" y="834"/>
                  </a:lnTo>
                  <a:lnTo>
                    <a:pt x="1938" y="828"/>
                  </a:lnTo>
                  <a:lnTo>
                    <a:pt x="1908" y="828"/>
                  </a:lnTo>
                  <a:lnTo>
                    <a:pt x="1896" y="822"/>
                  </a:lnTo>
                  <a:lnTo>
                    <a:pt x="1866" y="804"/>
                  </a:lnTo>
                  <a:lnTo>
                    <a:pt x="1836" y="792"/>
                  </a:lnTo>
                  <a:lnTo>
                    <a:pt x="1812" y="786"/>
                  </a:lnTo>
                  <a:lnTo>
                    <a:pt x="1800" y="792"/>
                  </a:lnTo>
                  <a:lnTo>
                    <a:pt x="1782" y="798"/>
                  </a:lnTo>
                  <a:lnTo>
                    <a:pt x="1770" y="804"/>
                  </a:lnTo>
                  <a:lnTo>
                    <a:pt x="1758" y="816"/>
                  </a:lnTo>
                  <a:lnTo>
                    <a:pt x="1734" y="828"/>
                  </a:lnTo>
                  <a:lnTo>
                    <a:pt x="1680" y="828"/>
                  </a:lnTo>
                  <a:lnTo>
                    <a:pt x="1710" y="810"/>
                  </a:lnTo>
                  <a:lnTo>
                    <a:pt x="1710" y="798"/>
                  </a:lnTo>
                  <a:lnTo>
                    <a:pt x="1734" y="768"/>
                  </a:lnTo>
                  <a:lnTo>
                    <a:pt x="1728" y="768"/>
                  </a:lnTo>
                  <a:lnTo>
                    <a:pt x="1722" y="774"/>
                  </a:lnTo>
                  <a:lnTo>
                    <a:pt x="1674" y="798"/>
                  </a:lnTo>
                  <a:lnTo>
                    <a:pt x="1650" y="822"/>
                  </a:lnTo>
                  <a:lnTo>
                    <a:pt x="1638" y="828"/>
                  </a:lnTo>
                  <a:lnTo>
                    <a:pt x="1620" y="834"/>
                  </a:lnTo>
                  <a:lnTo>
                    <a:pt x="1608" y="828"/>
                  </a:lnTo>
                  <a:lnTo>
                    <a:pt x="1602" y="816"/>
                  </a:lnTo>
                  <a:lnTo>
                    <a:pt x="1602" y="798"/>
                  </a:lnTo>
                  <a:lnTo>
                    <a:pt x="1614" y="774"/>
                  </a:lnTo>
                  <a:lnTo>
                    <a:pt x="1614" y="762"/>
                  </a:lnTo>
                  <a:lnTo>
                    <a:pt x="1608" y="750"/>
                  </a:lnTo>
                  <a:lnTo>
                    <a:pt x="1596" y="744"/>
                  </a:lnTo>
                  <a:lnTo>
                    <a:pt x="1590" y="738"/>
                  </a:lnTo>
                  <a:lnTo>
                    <a:pt x="1578" y="738"/>
                  </a:lnTo>
                  <a:lnTo>
                    <a:pt x="1572" y="744"/>
                  </a:lnTo>
                  <a:lnTo>
                    <a:pt x="1572" y="750"/>
                  </a:lnTo>
                  <a:lnTo>
                    <a:pt x="1578" y="762"/>
                  </a:lnTo>
                  <a:lnTo>
                    <a:pt x="1584" y="768"/>
                  </a:lnTo>
                  <a:lnTo>
                    <a:pt x="1542" y="768"/>
                  </a:lnTo>
                  <a:lnTo>
                    <a:pt x="1530" y="774"/>
                  </a:lnTo>
                  <a:lnTo>
                    <a:pt x="1512" y="780"/>
                  </a:lnTo>
                  <a:lnTo>
                    <a:pt x="1494" y="798"/>
                  </a:lnTo>
                  <a:lnTo>
                    <a:pt x="1446" y="798"/>
                  </a:lnTo>
                  <a:lnTo>
                    <a:pt x="1428" y="804"/>
                  </a:lnTo>
                  <a:lnTo>
                    <a:pt x="1416" y="804"/>
                  </a:lnTo>
                  <a:lnTo>
                    <a:pt x="1398" y="810"/>
                  </a:lnTo>
                  <a:lnTo>
                    <a:pt x="1380" y="810"/>
                  </a:lnTo>
                  <a:lnTo>
                    <a:pt x="1374" y="816"/>
                  </a:lnTo>
                  <a:lnTo>
                    <a:pt x="1368" y="816"/>
                  </a:lnTo>
                  <a:lnTo>
                    <a:pt x="1356" y="822"/>
                  </a:lnTo>
                  <a:lnTo>
                    <a:pt x="1350" y="828"/>
                  </a:lnTo>
                  <a:lnTo>
                    <a:pt x="1338" y="834"/>
                  </a:lnTo>
                  <a:lnTo>
                    <a:pt x="1314" y="816"/>
                  </a:lnTo>
                  <a:lnTo>
                    <a:pt x="1302" y="822"/>
                  </a:lnTo>
                  <a:lnTo>
                    <a:pt x="1296" y="828"/>
                  </a:lnTo>
                  <a:lnTo>
                    <a:pt x="1272" y="840"/>
                  </a:lnTo>
                  <a:lnTo>
                    <a:pt x="1260" y="840"/>
                  </a:lnTo>
                  <a:lnTo>
                    <a:pt x="1254" y="846"/>
                  </a:lnTo>
                  <a:lnTo>
                    <a:pt x="1242" y="846"/>
                  </a:lnTo>
                  <a:lnTo>
                    <a:pt x="1230" y="852"/>
                  </a:lnTo>
                  <a:lnTo>
                    <a:pt x="1224" y="858"/>
                  </a:lnTo>
                  <a:lnTo>
                    <a:pt x="1212" y="864"/>
                  </a:lnTo>
                  <a:lnTo>
                    <a:pt x="1176" y="864"/>
                  </a:lnTo>
                  <a:lnTo>
                    <a:pt x="1188" y="858"/>
                  </a:lnTo>
                  <a:lnTo>
                    <a:pt x="1194" y="846"/>
                  </a:lnTo>
                  <a:lnTo>
                    <a:pt x="1212" y="840"/>
                  </a:lnTo>
                  <a:lnTo>
                    <a:pt x="1236" y="828"/>
                  </a:lnTo>
                  <a:lnTo>
                    <a:pt x="1254" y="828"/>
                  </a:lnTo>
                  <a:lnTo>
                    <a:pt x="1266" y="822"/>
                  </a:lnTo>
                  <a:lnTo>
                    <a:pt x="1284" y="816"/>
                  </a:lnTo>
                  <a:lnTo>
                    <a:pt x="1290" y="810"/>
                  </a:lnTo>
                  <a:lnTo>
                    <a:pt x="1362" y="810"/>
                  </a:lnTo>
                  <a:lnTo>
                    <a:pt x="1386" y="798"/>
                  </a:lnTo>
                  <a:lnTo>
                    <a:pt x="1422" y="792"/>
                  </a:lnTo>
                  <a:lnTo>
                    <a:pt x="1458" y="780"/>
                  </a:lnTo>
                  <a:lnTo>
                    <a:pt x="1470" y="780"/>
                  </a:lnTo>
                  <a:lnTo>
                    <a:pt x="1476" y="774"/>
                  </a:lnTo>
                  <a:lnTo>
                    <a:pt x="1482" y="774"/>
                  </a:lnTo>
                  <a:lnTo>
                    <a:pt x="1476" y="768"/>
                  </a:lnTo>
                  <a:lnTo>
                    <a:pt x="1410" y="768"/>
                  </a:lnTo>
                  <a:lnTo>
                    <a:pt x="1398" y="774"/>
                  </a:lnTo>
                  <a:lnTo>
                    <a:pt x="1392" y="774"/>
                  </a:lnTo>
                  <a:lnTo>
                    <a:pt x="1380" y="780"/>
                  </a:lnTo>
                  <a:lnTo>
                    <a:pt x="1374" y="786"/>
                  </a:lnTo>
                  <a:lnTo>
                    <a:pt x="1368" y="786"/>
                  </a:lnTo>
                  <a:lnTo>
                    <a:pt x="1362" y="792"/>
                  </a:lnTo>
                  <a:lnTo>
                    <a:pt x="1278" y="792"/>
                  </a:lnTo>
                  <a:lnTo>
                    <a:pt x="1254" y="804"/>
                  </a:lnTo>
                  <a:lnTo>
                    <a:pt x="1248" y="810"/>
                  </a:lnTo>
                  <a:lnTo>
                    <a:pt x="1236" y="816"/>
                  </a:lnTo>
                  <a:lnTo>
                    <a:pt x="1230" y="822"/>
                  </a:lnTo>
                  <a:lnTo>
                    <a:pt x="1212" y="822"/>
                  </a:lnTo>
                  <a:lnTo>
                    <a:pt x="1158" y="846"/>
                  </a:lnTo>
                  <a:lnTo>
                    <a:pt x="1140" y="846"/>
                  </a:lnTo>
                  <a:lnTo>
                    <a:pt x="1128" y="858"/>
                  </a:lnTo>
                  <a:lnTo>
                    <a:pt x="1122" y="870"/>
                  </a:lnTo>
                  <a:lnTo>
                    <a:pt x="1122" y="876"/>
                  </a:lnTo>
                  <a:lnTo>
                    <a:pt x="1116" y="876"/>
                  </a:lnTo>
                  <a:lnTo>
                    <a:pt x="1110" y="870"/>
                  </a:lnTo>
                  <a:lnTo>
                    <a:pt x="1110" y="846"/>
                  </a:lnTo>
                  <a:lnTo>
                    <a:pt x="1116" y="846"/>
                  </a:lnTo>
                  <a:lnTo>
                    <a:pt x="1152" y="834"/>
                  </a:lnTo>
                  <a:lnTo>
                    <a:pt x="1176" y="822"/>
                  </a:lnTo>
                  <a:lnTo>
                    <a:pt x="1194" y="816"/>
                  </a:lnTo>
                  <a:lnTo>
                    <a:pt x="1188" y="810"/>
                  </a:lnTo>
                  <a:lnTo>
                    <a:pt x="1176" y="810"/>
                  </a:lnTo>
                  <a:lnTo>
                    <a:pt x="1164" y="804"/>
                  </a:lnTo>
                  <a:lnTo>
                    <a:pt x="1140" y="804"/>
                  </a:lnTo>
                  <a:lnTo>
                    <a:pt x="1122" y="822"/>
                  </a:lnTo>
                  <a:lnTo>
                    <a:pt x="1110" y="828"/>
                  </a:lnTo>
                  <a:lnTo>
                    <a:pt x="1092" y="828"/>
                  </a:lnTo>
                  <a:lnTo>
                    <a:pt x="1080" y="834"/>
                  </a:lnTo>
                  <a:lnTo>
                    <a:pt x="1068" y="834"/>
                  </a:lnTo>
                  <a:lnTo>
                    <a:pt x="1068" y="840"/>
                  </a:lnTo>
                  <a:lnTo>
                    <a:pt x="1062" y="846"/>
                  </a:lnTo>
                  <a:lnTo>
                    <a:pt x="1062" y="876"/>
                  </a:lnTo>
                  <a:lnTo>
                    <a:pt x="1038" y="858"/>
                  </a:lnTo>
                  <a:lnTo>
                    <a:pt x="972" y="852"/>
                  </a:lnTo>
                  <a:lnTo>
                    <a:pt x="960" y="846"/>
                  </a:lnTo>
                  <a:lnTo>
                    <a:pt x="948" y="834"/>
                  </a:lnTo>
                  <a:lnTo>
                    <a:pt x="936" y="834"/>
                  </a:lnTo>
                  <a:lnTo>
                    <a:pt x="936" y="828"/>
                  </a:lnTo>
                  <a:lnTo>
                    <a:pt x="942" y="822"/>
                  </a:lnTo>
                  <a:lnTo>
                    <a:pt x="942" y="810"/>
                  </a:lnTo>
                  <a:lnTo>
                    <a:pt x="948" y="804"/>
                  </a:lnTo>
                  <a:lnTo>
                    <a:pt x="834" y="804"/>
                  </a:lnTo>
                  <a:lnTo>
                    <a:pt x="852" y="804"/>
                  </a:lnTo>
                  <a:lnTo>
                    <a:pt x="78" y="1440"/>
                  </a:lnTo>
                  <a:lnTo>
                    <a:pt x="72" y="1446"/>
                  </a:lnTo>
                  <a:lnTo>
                    <a:pt x="60" y="1452"/>
                  </a:lnTo>
                  <a:lnTo>
                    <a:pt x="54" y="1464"/>
                  </a:lnTo>
                  <a:lnTo>
                    <a:pt x="54" y="1476"/>
                  </a:lnTo>
                  <a:lnTo>
                    <a:pt x="108" y="1476"/>
                  </a:lnTo>
                  <a:lnTo>
                    <a:pt x="120" y="1464"/>
                  </a:lnTo>
                  <a:lnTo>
                    <a:pt x="156" y="1464"/>
                  </a:lnTo>
                  <a:lnTo>
                    <a:pt x="132" y="1488"/>
                  </a:lnTo>
                  <a:lnTo>
                    <a:pt x="132" y="1494"/>
                  </a:lnTo>
                  <a:lnTo>
                    <a:pt x="138" y="1506"/>
                  </a:lnTo>
                  <a:lnTo>
                    <a:pt x="138" y="1524"/>
                  </a:lnTo>
                  <a:lnTo>
                    <a:pt x="144" y="1530"/>
                  </a:lnTo>
                  <a:lnTo>
                    <a:pt x="156" y="1536"/>
                  </a:lnTo>
                  <a:lnTo>
                    <a:pt x="162" y="1542"/>
                  </a:lnTo>
                  <a:lnTo>
                    <a:pt x="144" y="1560"/>
                  </a:lnTo>
                  <a:lnTo>
                    <a:pt x="144" y="1572"/>
                  </a:lnTo>
                  <a:lnTo>
                    <a:pt x="150" y="1572"/>
                  </a:lnTo>
                  <a:lnTo>
                    <a:pt x="156" y="1566"/>
                  </a:lnTo>
                  <a:lnTo>
                    <a:pt x="168" y="1560"/>
                  </a:lnTo>
                  <a:lnTo>
                    <a:pt x="174" y="1554"/>
                  </a:lnTo>
                  <a:lnTo>
                    <a:pt x="180" y="1554"/>
                  </a:lnTo>
                  <a:lnTo>
                    <a:pt x="186" y="1548"/>
                  </a:lnTo>
                  <a:lnTo>
                    <a:pt x="198" y="1548"/>
                  </a:lnTo>
                  <a:lnTo>
                    <a:pt x="210" y="1542"/>
                  </a:lnTo>
                  <a:lnTo>
                    <a:pt x="222" y="1542"/>
                  </a:lnTo>
                  <a:lnTo>
                    <a:pt x="234" y="1536"/>
                  </a:lnTo>
                  <a:lnTo>
                    <a:pt x="240" y="1530"/>
                  </a:lnTo>
                  <a:lnTo>
                    <a:pt x="258" y="1530"/>
                  </a:lnTo>
                  <a:lnTo>
                    <a:pt x="258" y="1518"/>
                  </a:lnTo>
                  <a:lnTo>
                    <a:pt x="264" y="1518"/>
                  </a:lnTo>
                  <a:lnTo>
                    <a:pt x="270" y="1512"/>
                  </a:lnTo>
                  <a:lnTo>
                    <a:pt x="282" y="1512"/>
                  </a:lnTo>
                  <a:lnTo>
                    <a:pt x="300" y="1506"/>
                  </a:lnTo>
                  <a:lnTo>
                    <a:pt x="312" y="1506"/>
                  </a:lnTo>
                  <a:lnTo>
                    <a:pt x="330" y="1512"/>
                  </a:lnTo>
                  <a:lnTo>
                    <a:pt x="336" y="1518"/>
                  </a:lnTo>
                  <a:lnTo>
                    <a:pt x="330" y="1524"/>
                  </a:lnTo>
                  <a:lnTo>
                    <a:pt x="324" y="1524"/>
                  </a:lnTo>
                  <a:lnTo>
                    <a:pt x="318" y="1530"/>
                  </a:lnTo>
                  <a:lnTo>
                    <a:pt x="318" y="1560"/>
                  </a:lnTo>
                  <a:lnTo>
                    <a:pt x="306" y="1572"/>
                  </a:lnTo>
                  <a:lnTo>
                    <a:pt x="324" y="1590"/>
                  </a:lnTo>
                  <a:lnTo>
                    <a:pt x="330" y="1602"/>
                  </a:lnTo>
                  <a:lnTo>
                    <a:pt x="330" y="1620"/>
                  </a:lnTo>
                  <a:lnTo>
                    <a:pt x="312" y="1656"/>
                  </a:lnTo>
                  <a:lnTo>
                    <a:pt x="312" y="1698"/>
                  </a:lnTo>
                  <a:lnTo>
                    <a:pt x="306" y="1704"/>
                  </a:lnTo>
                  <a:lnTo>
                    <a:pt x="300" y="1716"/>
                  </a:lnTo>
                  <a:lnTo>
                    <a:pt x="300" y="1728"/>
                  </a:lnTo>
                  <a:lnTo>
                    <a:pt x="294" y="1740"/>
                  </a:lnTo>
                  <a:lnTo>
                    <a:pt x="294" y="1746"/>
                  </a:lnTo>
                  <a:lnTo>
                    <a:pt x="300" y="1752"/>
                  </a:lnTo>
                  <a:lnTo>
                    <a:pt x="312" y="1758"/>
                  </a:lnTo>
                  <a:lnTo>
                    <a:pt x="318" y="1764"/>
                  </a:lnTo>
                  <a:lnTo>
                    <a:pt x="324" y="1764"/>
                  </a:lnTo>
                  <a:lnTo>
                    <a:pt x="330" y="1770"/>
                  </a:lnTo>
                  <a:lnTo>
                    <a:pt x="330" y="1776"/>
                  </a:lnTo>
                  <a:lnTo>
                    <a:pt x="348" y="1776"/>
                  </a:lnTo>
                  <a:lnTo>
                    <a:pt x="354" y="1782"/>
                  </a:lnTo>
                  <a:lnTo>
                    <a:pt x="354" y="1794"/>
                  </a:lnTo>
                  <a:lnTo>
                    <a:pt x="342" y="1800"/>
                  </a:lnTo>
                  <a:lnTo>
                    <a:pt x="330" y="1812"/>
                  </a:lnTo>
                  <a:lnTo>
                    <a:pt x="318" y="1818"/>
                  </a:lnTo>
                  <a:lnTo>
                    <a:pt x="318" y="1830"/>
                  </a:lnTo>
                  <a:lnTo>
                    <a:pt x="312" y="1842"/>
                  </a:lnTo>
                  <a:lnTo>
                    <a:pt x="294" y="1860"/>
                  </a:lnTo>
                  <a:lnTo>
                    <a:pt x="282" y="1866"/>
                  </a:lnTo>
                  <a:lnTo>
                    <a:pt x="270" y="1878"/>
                  </a:lnTo>
                  <a:lnTo>
                    <a:pt x="252" y="1884"/>
                  </a:lnTo>
                  <a:lnTo>
                    <a:pt x="234" y="1896"/>
                  </a:lnTo>
                  <a:lnTo>
                    <a:pt x="228" y="1902"/>
                  </a:lnTo>
                  <a:lnTo>
                    <a:pt x="222" y="1914"/>
                  </a:lnTo>
                  <a:lnTo>
                    <a:pt x="222" y="1926"/>
                  </a:lnTo>
                  <a:lnTo>
                    <a:pt x="216" y="1932"/>
                  </a:lnTo>
                  <a:lnTo>
                    <a:pt x="216" y="1944"/>
                  </a:lnTo>
                  <a:lnTo>
                    <a:pt x="204" y="1956"/>
                  </a:lnTo>
                  <a:lnTo>
                    <a:pt x="210" y="1962"/>
                  </a:lnTo>
                  <a:lnTo>
                    <a:pt x="216" y="1962"/>
                  </a:lnTo>
                  <a:lnTo>
                    <a:pt x="216" y="1974"/>
                  </a:lnTo>
                  <a:lnTo>
                    <a:pt x="228" y="1986"/>
                  </a:lnTo>
                  <a:lnTo>
                    <a:pt x="240" y="1980"/>
                  </a:lnTo>
                  <a:lnTo>
                    <a:pt x="246" y="1968"/>
                  </a:lnTo>
                  <a:lnTo>
                    <a:pt x="258" y="1962"/>
                  </a:lnTo>
                  <a:lnTo>
                    <a:pt x="276" y="1956"/>
                  </a:lnTo>
                  <a:lnTo>
                    <a:pt x="294" y="1938"/>
                  </a:lnTo>
                  <a:lnTo>
                    <a:pt x="306" y="1938"/>
                  </a:lnTo>
                  <a:lnTo>
                    <a:pt x="306" y="1944"/>
                  </a:lnTo>
                  <a:lnTo>
                    <a:pt x="300" y="1950"/>
                  </a:lnTo>
                  <a:lnTo>
                    <a:pt x="288" y="1956"/>
                  </a:lnTo>
                  <a:lnTo>
                    <a:pt x="282" y="1956"/>
                  </a:lnTo>
                  <a:lnTo>
                    <a:pt x="276" y="1962"/>
                  </a:lnTo>
                  <a:lnTo>
                    <a:pt x="276" y="1974"/>
                  </a:lnTo>
                  <a:lnTo>
                    <a:pt x="282" y="1986"/>
                  </a:lnTo>
                  <a:lnTo>
                    <a:pt x="294" y="1998"/>
                  </a:lnTo>
                  <a:lnTo>
                    <a:pt x="252" y="1992"/>
                  </a:lnTo>
                  <a:lnTo>
                    <a:pt x="246" y="1998"/>
                  </a:lnTo>
                  <a:lnTo>
                    <a:pt x="240" y="2010"/>
                  </a:lnTo>
                  <a:lnTo>
                    <a:pt x="234" y="2016"/>
                  </a:lnTo>
                  <a:lnTo>
                    <a:pt x="228" y="2028"/>
                  </a:lnTo>
                  <a:lnTo>
                    <a:pt x="228" y="2034"/>
                  </a:lnTo>
                  <a:lnTo>
                    <a:pt x="234" y="2034"/>
                  </a:lnTo>
                  <a:lnTo>
                    <a:pt x="240" y="2040"/>
                  </a:lnTo>
                  <a:lnTo>
                    <a:pt x="252" y="2040"/>
                  </a:lnTo>
                  <a:lnTo>
                    <a:pt x="258" y="2046"/>
                  </a:lnTo>
                  <a:lnTo>
                    <a:pt x="252" y="2052"/>
                  </a:lnTo>
                  <a:lnTo>
                    <a:pt x="252" y="2058"/>
                  </a:lnTo>
                  <a:lnTo>
                    <a:pt x="246" y="2070"/>
                  </a:lnTo>
                  <a:lnTo>
                    <a:pt x="246" y="2076"/>
                  </a:lnTo>
                  <a:lnTo>
                    <a:pt x="252" y="2070"/>
                  </a:lnTo>
                  <a:lnTo>
                    <a:pt x="288" y="2052"/>
                  </a:lnTo>
                  <a:lnTo>
                    <a:pt x="306" y="2034"/>
                  </a:lnTo>
                  <a:lnTo>
                    <a:pt x="318" y="2028"/>
                  </a:lnTo>
                  <a:lnTo>
                    <a:pt x="318" y="2040"/>
                  </a:lnTo>
                  <a:lnTo>
                    <a:pt x="288" y="2058"/>
                  </a:lnTo>
                  <a:lnTo>
                    <a:pt x="312" y="2064"/>
                  </a:lnTo>
                  <a:lnTo>
                    <a:pt x="312" y="2076"/>
                  </a:lnTo>
                  <a:lnTo>
                    <a:pt x="294" y="2094"/>
                  </a:lnTo>
                  <a:lnTo>
                    <a:pt x="276" y="2076"/>
                  </a:lnTo>
                  <a:lnTo>
                    <a:pt x="270" y="2076"/>
                  </a:lnTo>
                  <a:lnTo>
                    <a:pt x="264" y="2082"/>
                  </a:lnTo>
                  <a:lnTo>
                    <a:pt x="240" y="2094"/>
                  </a:lnTo>
                  <a:lnTo>
                    <a:pt x="228" y="2094"/>
                  </a:lnTo>
                  <a:lnTo>
                    <a:pt x="216" y="2106"/>
                  </a:lnTo>
                  <a:lnTo>
                    <a:pt x="210" y="2118"/>
                  </a:lnTo>
                  <a:lnTo>
                    <a:pt x="204" y="2124"/>
                  </a:lnTo>
                  <a:lnTo>
                    <a:pt x="210" y="2118"/>
                  </a:lnTo>
                  <a:lnTo>
                    <a:pt x="222" y="2118"/>
                  </a:lnTo>
                  <a:lnTo>
                    <a:pt x="228" y="2112"/>
                  </a:lnTo>
                  <a:lnTo>
                    <a:pt x="276" y="2112"/>
                  </a:lnTo>
                  <a:lnTo>
                    <a:pt x="270" y="2112"/>
                  </a:lnTo>
                  <a:lnTo>
                    <a:pt x="264" y="2118"/>
                  </a:lnTo>
                  <a:lnTo>
                    <a:pt x="252" y="2118"/>
                  </a:lnTo>
                  <a:lnTo>
                    <a:pt x="240" y="2124"/>
                  </a:lnTo>
                  <a:lnTo>
                    <a:pt x="228" y="2124"/>
                  </a:lnTo>
                  <a:lnTo>
                    <a:pt x="216" y="2130"/>
                  </a:lnTo>
                  <a:lnTo>
                    <a:pt x="210" y="2130"/>
                  </a:lnTo>
                  <a:lnTo>
                    <a:pt x="210" y="2148"/>
                  </a:lnTo>
                  <a:lnTo>
                    <a:pt x="204" y="2148"/>
                  </a:lnTo>
                  <a:lnTo>
                    <a:pt x="198" y="2142"/>
                  </a:lnTo>
                  <a:lnTo>
                    <a:pt x="174" y="2142"/>
                  </a:lnTo>
                  <a:lnTo>
                    <a:pt x="174" y="2154"/>
                  </a:lnTo>
                  <a:lnTo>
                    <a:pt x="180" y="2166"/>
                  </a:lnTo>
                  <a:lnTo>
                    <a:pt x="192" y="2172"/>
                  </a:lnTo>
                  <a:lnTo>
                    <a:pt x="198" y="2178"/>
                  </a:lnTo>
                  <a:lnTo>
                    <a:pt x="246" y="2160"/>
                  </a:lnTo>
                  <a:lnTo>
                    <a:pt x="264" y="2184"/>
                  </a:lnTo>
                  <a:lnTo>
                    <a:pt x="300" y="2166"/>
                  </a:lnTo>
                  <a:lnTo>
                    <a:pt x="294" y="2172"/>
                  </a:lnTo>
                  <a:lnTo>
                    <a:pt x="288" y="2184"/>
                  </a:lnTo>
                  <a:lnTo>
                    <a:pt x="276" y="2190"/>
                  </a:lnTo>
                  <a:lnTo>
                    <a:pt x="270" y="2196"/>
                  </a:lnTo>
                  <a:lnTo>
                    <a:pt x="264" y="2208"/>
                  </a:lnTo>
                  <a:lnTo>
                    <a:pt x="264" y="2214"/>
                  </a:lnTo>
                  <a:lnTo>
                    <a:pt x="276" y="2214"/>
                  </a:lnTo>
                  <a:lnTo>
                    <a:pt x="282" y="2208"/>
                  </a:lnTo>
                  <a:lnTo>
                    <a:pt x="300" y="2202"/>
                  </a:lnTo>
                  <a:lnTo>
                    <a:pt x="318" y="2184"/>
                  </a:lnTo>
                  <a:lnTo>
                    <a:pt x="330" y="2178"/>
                  </a:lnTo>
                  <a:lnTo>
                    <a:pt x="306" y="2202"/>
                  </a:lnTo>
                  <a:lnTo>
                    <a:pt x="300" y="2214"/>
                  </a:lnTo>
                  <a:lnTo>
                    <a:pt x="294" y="2220"/>
                  </a:lnTo>
                  <a:lnTo>
                    <a:pt x="300" y="2220"/>
                  </a:lnTo>
                  <a:lnTo>
                    <a:pt x="312" y="2214"/>
                  </a:lnTo>
                  <a:lnTo>
                    <a:pt x="324" y="2214"/>
                  </a:lnTo>
                  <a:lnTo>
                    <a:pt x="318" y="2220"/>
                  </a:lnTo>
                  <a:lnTo>
                    <a:pt x="306" y="2226"/>
                  </a:lnTo>
                  <a:lnTo>
                    <a:pt x="300" y="2238"/>
                  </a:lnTo>
                  <a:lnTo>
                    <a:pt x="282" y="2256"/>
                  </a:lnTo>
                  <a:lnTo>
                    <a:pt x="288" y="2262"/>
                  </a:lnTo>
                  <a:lnTo>
                    <a:pt x="294" y="2262"/>
                  </a:lnTo>
                  <a:lnTo>
                    <a:pt x="342" y="2238"/>
                  </a:lnTo>
                  <a:lnTo>
                    <a:pt x="348" y="2232"/>
                  </a:lnTo>
                  <a:lnTo>
                    <a:pt x="324" y="2256"/>
                  </a:lnTo>
                  <a:lnTo>
                    <a:pt x="318" y="2268"/>
                  </a:lnTo>
                  <a:lnTo>
                    <a:pt x="318" y="2274"/>
                  </a:lnTo>
                  <a:lnTo>
                    <a:pt x="330" y="2280"/>
                  </a:lnTo>
                  <a:lnTo>
                    <a:pt x="342" y="2280"/>
                  </a:lnTo>
                  <a:lnTo>
                    <a:pt x="354" y="2292"/>
                  </a:lnTo>
                  <a:lnTo>
                    <a:pt x="354" y="2298"/>
                  </a:lnTo>
                  <a:lnTo>
                    <a:pt x="348" y="2304"/>
                  </a:lnTo>
                  <a:lnTo>
                    <a:pt x="348" y="2340"/>
                  </a:lnTo>
                  <a:lnTo>
                    <a:pt x="2058" y="2340"/>
                  </a:lnTo>
                  <a:lnTo>
                    <a:pt x="2064" y="2328"/>
                  </a:lnTo>
                  <a:lnTo>
                    <a:pt x="2064" y="2322"/>
                  </a:lnTo>
                  <a:lnTo>
                    <a:pt x="2070" y="2310"/>
                  </a:lnTo>
                  <a:lnTo>
                    <a:pt x="2076" y="2304"/>
                  </a:lnTo>
                  <a:lnTo>
                    <a:pt x="2088" y="2298"/>
                  </a:lnTo>
                  <a:lnTo>
                    <a:pt x="2100" y="2310"/>
                  </a:lnTo>
                  <a:lnTo>
                    <a:pt x="2088" y="2322"/>
                  </a:lnTo>
                  <a:lnTo>
                    <a:pt x="2082" y="2334"/>
                  </a:lnTo>
                  <a:lnTo>
                    <a:pt x="2082" y="2346"/>
                  </a:lnTo>
                  <a:lnTo>
                    <a:pt x="2094" y="2352"/>
                  </a:lnTo>
                  <a:lnTo>
                    <a:pt x="2112" y="2358"/>
                  </a:lnTo>
                  <a:lnTo>
                    <a:pt x="2124" y="2358"/>
                  </a:lnTo>
                  <a:lnTo>
                    <a:pt x="2142" y="2376"/>
                  </a:lnTo>
                  <a:lnTo>
                    <a:pt x="2154" y="2376"/>
                  </a:lnTo>
                  <a:lnTo>
                    <a:pt x="2154" y="2370"/>
                  </a:lnTo>
                  <a:lnTo>
                    <a:pt x="2166" y="2358"/>
                  </a:lnTo>
                  <a:lnTo>
                    <a:pt x="2178" y="2358"/>
                  </a:lnTo>
                  <a:lnTo>
                    <a:pt x="2190" y="2364"/>
                  </a:lnTo>
                  <a:lnTo>
                    <a:pt x="2202" y="2376"/>
                  </a:lnTo>
                  <a:lnTo>
                    <a:pt x="2202" y="2382"/>
                  </a:lnTo>
                  <a:lnTo>
                    <a:pt x="2208" y="2388"/>
                  </a:lnTo>
                  <a:lnTo>
                    <a:pt x="2238" y="2388"/>
                  </a:lnTo>
                  <a:lnTo>
                    <a:pt x="2256" y="2406"/>
                  </a:lnTo>
                  <a:lnTo>
                    <a:pt x="2268" y="2406"/>
                  </a:lnTo>
                  <a:lnTo>
                    <a:pt x="2280" y="2394"/>
                  </a:lnTo>
                  <a:lnTo>
                    <a:pt x="2292" y="2388"/>
                  </a:lnTo>
                  <a:lnTo>
                    <a:pt x="2298" y="2382"/>
                  </a:lnTo>
                  <a:lnTo>
                    <a:pt x="2298" y="2400"/>
                  </a:lnTo>
                  <a:lnTo>
                    <a:pt x="2346" y="2394"/>
                  </a:lnTo>
                  <a:lnTo>
                    <a:pt x="2346" y="2400"/>
                  </a:lnTo>
                  <a:lnTo>
                    <a:pt x="2352" y="2400"/>
                  </a:lnTo>
                  <a:lnTo>
                    <a:pt x="2364" y="2406"/>
                  </a:lnTo>
                  <a:lnTo>
                    <a:pt x="2382" y="2406"/>
                  </a:lnTo>
                  <a:lnTo>
                    <a:pt x="2394" y="2394"/>
                  </a:lnTo>
                  <a:lnTo>
                    <a:pt x="2406" y="2388"/>
                  </a:lnTo>
                  <a:lnTo>
                    <a:pt x="2412" y="2376"/>
                  </a:lnTo>
                  <a:lnTo>
                    <a:pt x="2412" y="2370"/>
                  </a:lnTo>
                  <a:lnTo>
                    <a:pt x="2430" y="2370"/>
                  </a:lnTo>
                  <a:lnTo>
                    <a:pt x="2436" y="2376"/>
                  </a:lnTo>
                  <a:lnTo>
                    <a:pt x="2442" y="2376"/>
                  </a:lnTo>
                  <a:lnTo>
                    <a:pt x="2454" y="2364"/>
                  </a:lnTo>
                  <a:lnTo>
                    <a:pt x="2460" y="2352"/>
                  </a:lnTo>
                  <a:lnTo>
                    <a:pt x="2466" y="2346"/>
                  </a:lnTo>
                  <a:lnTo>
                    <a:pt x="2472" y="2346"/>
                  </a:lnTo>
                  <a:lnTo>
                    <a:pt x="2472" y="2352"/>
                  </a:lnTo>
                  <a:lnTo>
                    <a:pt x="2478" y="2358"/>
                  </a:lnTo>
                  <a:lnTo>
                    <a:pt x="2502" y="2352"/>
                  </a:lnTo>
                  <a:lnTo>
                    <a:pt x="2496" y="2346"/>
                  </a:lnTo>
                  <a:lnTo>
                    <a:pt x="2496" y="2334"/>
                  </a:lnTo>
                  <a:lnTo>
                    <a:pt x="2502" y="2328"/>
                  </a:lnTo>
                  <a:lnTo>
                    <a:pt x="2514" y="2322"/>
                  </a:lnTo>
                  <a:lnTo>
                    <a:pt x="2532" y="2340"/>
                  </a:lnTo>
                  <a:lnTo>
                    <a:pt x="2556" y="2340"/>
                  </a:lnTo>
                  <a:lnTo>
                    <a:pt x="2562" y="2346"/>
                  </a:lnTo>
                  <a:lnTo>
                    <a:pt x="2580" y="2346"/>
                  </a:lnTo>
                  <a:lnTo>
                    <a:pt x="2604" y="2358"/>
                  </a:lnTo>
                  <a:lnTo>
                    <a:pt x="2604" y="2370"/>
                  </a:lnTo>
                  <a:lnTo>
                    <a:pt x="2598" y="2382"/>
                  </a:lnTo>
                  <a:lnTo>
                    <a:pt x="2598" y="2388"/>
                  </a:lnTo>
                  <a:lnTo>
                    <a:pt x="2592" y="2400"/>
                  </a:lnTo>
                  <a:lnTo>
                    <a:pt x="2604" y="2412"/>
                  </a:lnTo>
                  <a:lnTo>
                    <a:pt x="2592" y="2436"/>
                  </a:lnTo>
                  <a:lnTo>
                    <a:pt x="2598" y="2436"/>
                  </a:lnTo>
                  <a:lnTo>
                    <a:pt x="2604" y="2430"/>
                  </a:lnTo>
                  <a:lnTo>
                    <a:pt x="2616" y="2424"/>
                  </a:lnTo>
                  <a:lnTo>
                    <a:pt x="2634" y="2418"/>
                  </a:lnTo>
                  <a:lnTo>
                    <a:pt x="2646" y="2412"/>
                  </a:lnTo>
                  <a:lnTo>
                    <a:pt x="2670" y="2412"/>
                  </a:lnTo>
                  <a:lnTo>
                    <a:pt x="2670" y="2424"/>
                  </a:lnTo>
                  <a:lnTo>
                    <a:pt x="2658" y="2430"/>
                  </a:lnTo>
                  <a:lnTo>
                    <a:pt x="2652" y="2436"/>
                  </a:lnTo>
                  <a:lnTo>
                    <a:pt x="2646" y="2436"/>
                  </a:lnTo>
                  <a:lnTo>
                    <a:pt x="2640" y="2442"/>
                  </a:lnTo>
                  <a:lnTo>
                    <a:pt x="2646" y="2448"/>
                  </a:lnTo>
                  <a:lnTo>
                    <a:pt x="2652" y="2448"/>
                  </a:lnTo>
                  <a:lnTo>
                    <a:pt x="2664" y="2460"/>
                  </a:lnTo>
                  <a:lnTo>
                    <a:pt x="2640" y="2484"/>
                  </a:lnTo>
                  <a:lnTo>
                    <a:pt x="2640" y="2490"/>
                  </a:lnTo>
                  <a:lnTo>
                    <a:pt x="2652" y="2490"/>
                  </a:lnTo>
                  <a:lnTo>
                    <a:pt x="2652" y="2502"/>
                  </a:lnTo>
                  <a:lnTo>
                    <a:pt x="2640" y="2514"/>
                  </a:lnTo>
                  <a:lnTo>
                    <a:pt x="2640" y="2526"/>
                  </a:lnTo>
                  <a:lnTo>
                    <a:pt x="2658" y="2526"/>
                  </a:lnTo>
                  <a:lnTo>
                    <a:pt x="2652" y="2544"/>
                  </a:lnTo>
                  <a:lnTo>
                    <a:pt x="2658" y="2544"/>
                  </a:lnTo>
                  <a:lnTo>
                    <a:pt x="2670" y="2550"/>
                  </a:lnTo>
                  <a:lnTo>
                    <a:pt x="2754" y="2550"/>
                  </a:lnTo>
                  <a:lnTo>
                    <a:pt x="2766" y="2556"/>
                  </a:lnTo>
                  <a:lnTo>
                    <a:pt x="2784" y="2568"/>
                  </a:lnTo>
                  <a:lnTo>
                    <a:pt x="2838" y="2568"/>
                  </a:lnTo>
                  <a:lnTo>
                    <a:pt x="2850" y="2574"/>
                  </a:lnTo>
                  <a:lnTo>
                    <a:pt x="2856" y="2580"/>
                  </a:lnTo>
                  <a:lnTo>
                    <a:pt x="2856" y="2610"/>
                  </a:lnTo>
                  <a:lnTo>
                    <a:pt x="2874" y="2610"/>
                  </a:lnTo>
                  <a:lnTo>
                    <a:pt x="2874" y="2628"/>
                  </a:lnTo>
                  <a:lnTo>
                    <a:pt x="2862" y="2640"/>
                  </a:lnTo>
                  <a:lnTo>
                    <a:pt x="2862" y="2652"/>
                  </a:lnTo>
                  <a:lnTo>
                    <a:pt x="2874" y="2664"/>
                  </a:lnTo>
                  <a:lnTo>
                    <a:pt x="2880" y="2664"/>
                  </a:lnTo>
                  <a:lnTo>
                    <a:pt x="2856" y="2658"/>
                  </a:lnTo>
                  <a:lnTo>
                    <a:pt x="2856" y="2670"/>
                  </a:lnTo>
                  <a:lnTo>
                    <a:pt x="2850" y="2676"/>
                  </a:lnTo>
                  <a:lnTo>
                    <a:pt x="2844" y="2688"/>
                  </a:lnTo>
                  <a:lnTo>
                    <a:pt x="2838" y="2694"/>
                  </a:lnTo>
                  <a:lnTo>
                    <a:pt x="2832" y="2688"/>
                  </a:lnTo>
                  <a:lnTo>
                    <a:pt x="2820" y="2682"/>
                  </a:lnTo>
                  <a:lnTo>
                    <a:pt x="2802" y="2670"/>
                  </a:lnTo>
                  <a:lnTo>
                    <a:pt x="2790" y="2664"/>
                  </a:lnTo>
                  <a:lnTo>
                    <a:pt x="2784" y="2652"/>
                  </a:lnTo>
                  <a:lnTo>
                    <a:pt x="2784" y="2628"/>
                  </a:lnTo>
                  <a:lnTo>
                    <a:pt x="2766" y="2622"/>
                  </a:lnTo>
                  <a:lnTo>
                    <a:pt x="2772" y="2640"/>
                  </a:lnTo>
                  <a:lnTo>
                    <a:pt x="2772" y="2646"/>
                  </a:lnTo>
                  <a:lnTo>
                    <a:pt x="2778" y="2652"/>
                  </a:lnTo>
                  <a:lnTo>
                    <a:pt x="2778" y="2664"/>
                  </a:lnTo>
                  <a:lnTo>
                    <a:pt x="2772" y="2676"/>
                  </a:lnTo>
                  <a:lnTo>
                    <a:pt x="2760" y="2688"/>
                  </a:lnTo>
                  <a:lnTo>
                    <a:pt x="2754" y="2700"/>
                  </a:lnTo>
                  <a:lnTo>
                    <a:pt x="2736" y="2706"/>
                  </a:lnTo>
                  <a:lnTo>
                    <a:pt x="2718" y="2724"/>
                  </a:lnTo>
                  <a:lnTo>
                    <a:pt x="2712" y="2742"/>
                  </a:lnTo>
                  <a:lnTo>
                    <a:pt x="2700" y="2760"/>
                  </a:lnTo>
                  <a:lnTo>
                    <a:pt x="2694" y="2778"/>
                  </a:lnTo>
                  <a:lnTo>
                    <a:pt x="2688" y="2784"/>
                  </a:lnTo>
                  <a:lnTo>
                    <a:pt x="2664" y="2796"/>
                  </a:lnTo>
                  <a:lnTo>
                    <a:pt x="2652" y="2796"/>
                  </a:lnTo>
                  <a:lnTo>
                    <a:pt x="2646" y="2790"/>
                  </a:lnTo>
                  <a:lnTo>
                    <a:pt x="2640" y="2802"/>
                  </a:lnTo>
                  <a:lnTo>
                    <a:pt x="2634" y="2808"/>
                  </a:lnTo>
                  <a:lnTo>
                    <a:pt x="2634" y="2832"/>
                  </a:lnTo>
                  <a:lnTo>
                    <a:pt x="2628" y="2838"/>
                  </a:lnTo>
                  <a:lnTo>
                    <a:pt x="2622" y="2838"/>
                  </a:lnTo>
                  <a:lnTo>
                    <a:pt x="2586" y="2856"/>
                  </a:lnTo>
                  <a:lnTo>
                    <a:pt x="2562" y="2880"/>
                  </a:lnTo>
                  <a:lnTo>
                    <a:pt x="2562" y="2886"/>
                  </a:lnTo>
                  <a:lnTo>
                    <a:pt x="2568" y="2886"/>
                  </a:lnTo>
                  <a:lnTo>
                    <a:pt x="2580" y="2880"/>
                  </a:lnTo>
                  <a:lnTo>
                    <a:pt x="2592" y="2880"/>
                  </a:lnTo>
                  <a:lnTo>
                    <a:pt x="2598" y="2886"/>
                  </a:lnTo>
                  <a:lnTo>
                    <a:pt x="2610" y="2880"/>
                  </a:lnTo>
                  <a:lnTo>
                    <a:pt x="2616" y="2868"/>
                  </a:lnTo>
                  <a:lnTo>
                    <a:pt x="2628" y="2862"/>
                  </a:lnTo>
                  <a:lnTo>
                    <a:pt x="2658" y="2862"/>
                  </a:lnTo>
                  <a:lnTo>
                    <a:pt x="2658" y="2856"/>
                  </a:lnTo>
                  <a:lnTo>
                    <a:pt x="2664" y="2844"/>
                  </a:lnTo>
                  <a:lnTo>
                    <a:pt x="2676" y="2838"/>
                  </a:lnTo>
                  <a:lnTo>
                    <a:pt x="2682" y="2832"/>
                  </a:lnTo>
                  <a:lnTo>
                    <a:pt x="2754" y="2832"/>
                  </a:lnTo>
                  <a:lnTo>
                    <a:pt x="2766" y="2838"/>
                  </a:lnTo>
                  <a:lnTo>
                    <a:pt x="2790" y="2820"/>
                  </a:lnTo>
                  <a:lnTo>
                    <a:pt x="2856" y="2820"/>
                  </a:lnTo>
                  <a:lnTo>
                    <a:pt x="2862" y="2814"/>
                  </a:lnTo>
                  <a:lnTo>
                    <a:pt x="2862" y="2790"/>
                  </a:lnTo>
                  <a:lnTo>
                    <a:pt x="2844" y="2796"/>
                  </a:lnTo>
                  <a:lnTo>
                    <a:pt x="2832" y="2796"/>
                  </a:lnTo>
                  <a:lnTo>
                    <a:pt x="2826" y="2790"/>
                  </a:lnTo>
                  <a:lnTo>
                    <a:pt x="2826" y="2784"/>
                  </a:lnTo>
                  <a:lnTo>
                    <a:pt x="2832" y="2772"/>
                  </a:lnTo>
                  <a:lnTo>
                    <a:pt x="2850" y="2754"/>
                  </a:lnTo>
                  <a:lnTo>
                    <a:pt x="2868" y="2742"/>
                  </a:lnTo>
                  <a:lnTo>
                    <a:pt x="2880" y="2736"/>
                  </a:lnTo>
                  <a:lnTo>
                    <a:pt x="2910" y="2736"/>
                  </a:lnTo>
                  <a:lnTo>
                    <a:pt x="2928" y="2730"/>
                  </a:lnTo>
                  <a:lnTo>
                    <a:pt x="2952" y="2730"/>
                  </a:lnTo>
                  <a:lnTo>
                    <a:pt x="2964" y="2724"/>
                  </a:lnTo>
                  <a:lnTo>
                    <a:pt x="2970" y="2724"/>
                  </a:lnTo>
                  <a:lnTo>
                    <a:pt x="2976" y="2718"/>
                  </a:lnTo>
                  <a:lnTo>
                    <a:pt x="2982" y="2718"/>
                  </a:lnTo>
                  <a:lnTo>
                    <a:pt x="2994" y="2724"/>
                  </a:lnTo>
                  <a:lnTo>
                    <a:pt x="3000" y="2724"/>
                  </a:lnTo>
                  <a:lnTo>
                    <a:pt x="3012" y="2730"/>
                  </a:lnTo>
                  <a:lnTo>
                    <a:pt x="3018" y="2736"/>
                  </a:lnTo>
                  <a:lnTo>
                    <a:pt x="3024" y="2736"/>
                  </a:lnTo>
                  <a:lnTo>
                    <a:pt x="3030" y="2730"/>
                  </a:lnTo>
                  <a:lnTo>
                    <a:pt x="3030" y="2712"/>
                  </a:lnTo>
                  <a:lnTo>
                    <a:pt x="3036" y="2706"/>
                  </a:lnTo>
                  <a:lnTo>
                    <a:pt x="3048" y="2700"/>
                  </a:lnTo>
                  <a:lnTo>
                    <a:pt x="3060" y="2700"/>
                  </a:lnTo>
                  <a:lnTo>
                    <a:pt x="3066" y="2706"/>
                  </a:lnTo>
                  <a:lnTo>
                    <a:pt x="3072" y="2706"/>
                  </a:lnTo>
                  <a:lnTo>
                    <a:pt x="3072" y="2700"/>
                  </a:lnTo>
                  <a:lnTo>
                    <a:pt x="3102" y="2700"/>
                  </a:lnTo>
                  <a:lnTo>
                    <a:pt x="3114" y="2688"/>
                  </a:lnTo>
                  <a:lnTo>
                    <a:pt x="3126" y="2682"/>
                  </a:lnTo>
                  <a:lnTo>
                    <a:pt x="3150" y="2658"/>
                  </a:lnTo>
                  <a:lnTo>
                    <a:pt x="3162" y="2652"/>
                  </a:lnTo>
                  <a:lnTo>
                    <a:pt x="3174" y="2640"/>
                  </a:lnTo>
                  <a:lnTo>
                    <a:pt x="3408" y="2640"/>
                  </a:lnTo>
                  <a:lnTo>
                    <a:pt x="3408" y="2634"/>
                  </a:lnTo>
                  <a:lnTo>
                    <a:pt x="3420" y="2622"/>
                  </a:lnTo>
                  <a:lnTo>
                    <a:pt x="3438" y="2622"/>
                  </a:lnTo>
                  <a:lnTo>
                    <a:pt x="3450" y="2616"/>
                  </a:lnTo>
                  <a:lnTo>
                    <a:pt x="3456" y="2616"/>
                  </a:lnTo>
                  <a:lnTo>
                    <a:pt x="3456" y="2610"/>
                  </a:lnTo>
                  <a:lnTo>
                    <a:pt x="3468" y="2598"/>
                  </a:lnTo>
                  <a:lnTo>
                    <a:pt x="3480" y="2592"/>
                  </a:lnTo>
                  <a:lnTo>
                    <a:pt x="3486" y="2586"/>
                  </a:lnTo>
                  <a:lnTo>
                    <a:pt x="3498" y="2586"/>
                  </a:lnTo>
                  <a:lnTo>
                    <a:pt x="3504" y="2592"/>
                  </a:lnTo>
                  <a:lnTo>
                    <a:pt x="3510" y="2592"/>
                  </a:lnTo>
                  <a:lnTo>
                    <a:pt x="3510" y="2568"/>
                  </a:lnTo>
                  <a:lnTo>
                    <a:pt x="3516" y="2556"/>
                  </a:lnTo>
                  <a:lnTo>
                    <a:pt x="3528" y="2544"/>
                  </a:lnTo>
                  <a:lnTo>
                    <a:pt x="3534" y="2544"/>
                  </a:lnTo>
                  <a:lnTo>
                    <a:pt x="3546" y="2532"/>
                  </a:lnTo>
                  <a:lnTo>
                    <a:pt x="3546" y="2508"/>
                  </a:lnTo>
                  <a:lnTo>
                    <a:pt x="3588" y="2484"/>
                  </a:lnTo>
                  <a:lnTo>
                    <a:pt x="3594" y="2472"/>
                  </a:lnTo>
                  <a:lnTo>
                    <a:pt x="3618" y="2448"/>
                  </a:lnTo>
                  <a:lnTo>
                    <a:pt x="3630" y="2448"/>
                  </a:lnTo>
                  <a:lnTo>
                    <a:pt x="3636" y="2454"/>
                  </a:lnTo>
                  <a:lnTo>
                    <a:pt x="3636" y="2460"/>
                  </a:lnTo>
                  <a:lnTo>
                    <a:pt x="3642" y="2466"/>
                  </a:lnTo>
                  <a:lnTo>
                    <a:pt x="3654" y="2466"/>
                  </a:lnTo>
                  <a:lnTo>
                    <a:pt x="3666" y="2460"/>
                  </a:lnTo>
                  <a:lnTo>
                    <a:pt x="3702" y="2460"/>
                  </a:lnTo>
                  <a:lnTo>
                    <a:pt x="3708" y="2466"/>
                  </a:lnTo>
                  <a:lnTo>
                    <a:pt x="3708" y="2472"/>
                  </a:lnTo>
                  <a:lnTo>
                    <a:pt x="3702" y="2496"/>
                  </a:lnTo>
                  <a:lnTo>
                    <a:pt x="3690" y="2520"/>
                  </a:lnTo>
                  <a:lnTo>
                    <a:pt x="3678" y="2550"/>
                  </a:lnTo>
                  <a:lnTo>
                    <a:pt x="3666" y="2574"/>
                  </a:lnTo>
                  <a:lnTo>
                    <a:pt x="3666" y="2586"/>
                  </a:lnTo>
                  <a:lnTo>
                    <a:pt x="3672" y="2592"/>
                  </a:lnTo>
                  <a:lnTo>
                    <a:pt x="3678" y="2592"/>
                  </a:lnTo>
                  <a:lnTo>
                    <a:pt x="3684" y="2598"/>
                  </a:lnTo>
                  <a:lnTo>
                    <a:pt x="3672" y="2610"/>
                  </a:lnTo>
                  <a:lnTo>
                    <a:pt x="3666" y="2622"/>
                  </a:lnTo>
                  <a:lnTo>
                    <a:pt x="3666" y="2628"/>
                  </a:lnTo>
                  <a:lnTo>
                    <a:pt x="3690" y="2628"/>
                  </a:lnTo>
                  <a:lnTo>
                    <a:pt x="3690" y="2634"/>
                  </a:lnTo>
                  <a:lnTo>
                    <a:pt x="3696" y="2640"/>
                  </a:lnTo>
                  <a:lnTo>
                    <a:pt x="3714" y="2640"/>
                  </a:lnTo>
                  <a:lnTo>
                    <a:pt x="3750" y="2622"/>
                  </a:lnTo>
                  <a:lnTo>
                    <a:pt x="3768" y="2604"/>
                  </a:lnTo>
                  <a:lnTo>
                    <a:pt x="3780" y="2622"/>
                  </a:lnTo>
                  <a:lnTo>
                    <a:pt x="3786" y="2622"/>
                  </a:lnTo>
                  <a:lnTo>
                    <a:pt x="3792" y="2616"/>
                  </a:lnTo>
                  <a:lnTo>
                    <a:pt x="3816" y="2604"/>
                  </a:lnTo>
                  <a:lnTo>
                    <a:pt x="3828" y="2604"/>
                  </a:lnTo>
                  <a:lnTo>
                    <a:pt x="3840" y="2592"/>
                  </a:lnTo>
                  <a:lnTo>
                    <a:pt x="3852" y="2592"/>
                  </a:lnTo>
                  <a:lnTo>
                    <a:pt x="3864" y="2580"/>
                  </a:lnTo>
                  <a:lnTo>
                    <a:pt x="3870" y="2580"/>
                  </a:lnTo>
                  <a:lnTo>
                    <a:pt x="3888" y="2586"/>
                  </a:lnTo>
                  <a:lnTo>
                    <a:pt x="3846" y="2616"/>
                  </a:lnTo>
                  <a:lnTo>
                    <a:pt x="3936" y="2610"/>
                  </a:lnTo>
                  <a:lnTo>
                    <a:pt x="3918" y="2610"/>
                  </a:lnTo>
                  <a:lnTo>
                    <a:pt x="3906" y="2616"/>
                  </a:lnTo>
                  <a:lnTo>
                    <a:pt x="3894" y="2616"/>
                  </a:lnTo>
                  <a:lnTo>
                    <a:pt x="3888" y="2622"/>
                  </a:lnTo>
                  <a:lnTo>
                    <a:pt x="3888" y="2634"/>
                  </a:lnTo>
                  <a:lnTo>
                    <a:pt x="3882" y="2640"/>
                  </a:lnTo>
                  <a:lnTo>
                    <a:pt x="3876" y="2640"/>
                  </a:lnTo>
                  <a:lnTo>
                    <a:pt x="3870" y="2634"/>
                  </a:lnTo>
                  <a:lnTo>
                    <a:pt x="3864" y="2634"/>
                  </a:lnTo>
                  <a:lnTo>
                    <a:pt x="3852" y="2628"/>
                  </a:lnTo>
                  <a:lnTo>
                    <a:pt x="3846" y="2628"/>
                  </a:lnTo>
                  <a:lnTo>
                    <a:pt x="3828" y="2634"/>
                  </a:lnTo>
                  <a:lnTo>
                    <a:pt x="3738" y="2688"/>
                  </a:lnTo>
                  <a:lnTo>
                    <a:pt x="3726" y="2700"/>
                  </a:lnTo>
                  <a:lnTo>
                    <a:pt x="3720" y="2712"/>
                  </a:lnTo>
                  <a:lnTo>
                    <a:pt x="3720" y="2748"/>
                  </a:lnTo>
                  <a:lnTo>
                    <a:pt x="3726" y="2748"/>
                  </a:lnTo>
                  <a:lnTo>
                    <a:pt x="3732" y="2742"/>
                  </a:lnTo>
                  <a:lnTo>
                    <a:pt x="3738" y="2742"/>
                  </a:lnTo>
                  <a:lnTo>
                    <a:pt x="3738" y="2754"/>
                  </a:lnTo>
                  <a:lnTo>
                    <a:pt x="3744" y="2760"/>
                  </a:lnTo>
                  <a:lnTo>
                    <a:pt x="3756" y="2760"/>
                  </a:lnTo>
                  <a:lnTo>
                    <a:pt x="3762" y="2754"/>
                  </a:lnTo>
                  <a:lnTo>
                    <a:pt x="3768" y="2742"/>
                  </a:lnTo>
                  <a:lnTo>
                    <a:pt x="3774" y="2736"/>
                  </a:lnTo>
                  <a:lnTo>
                    <a:pt x="3786" y="2736"/>
                  </a:lnTo>
                  <a:lnTo>
                    <a:pt x="3804" y="2730"/>
                  </a:lnTo>
                  <a:lnTo>
                    <a:pt x="3816" y="2724"/>
                  </a:lnTo>
                  <a:lnTo>
                    <a:pt x="3834" y="2718"/>
                  </a:lnTo>
                  <a:lnTo>
                    <a:pt x="3846" y="2706"/>
                  </a:lnTo>
                  <a:lnTo>
                    <a:pt x="3852" y="2694"/>
                  </a:lnTo>
                  <a:lnTo>
                    <a:pt x="3870" y="2676"/>
                  </a:lnTo>
                  <a:lnTo>
                    <a:pt x="3876" y="2664"/>
                  </a:lnTo>
                  <a:lnTo>
                    <a:pt x="3876" y="2670"/>
                  </a:lnTo>
                  <a:lnTo>
                    <a:pt x="3882" y="2682"/>
                  </a:lnTo>
                  <a:lnTo>
                    <a:pt x="3888" y="2688"/>
                  </a:lnTo>
                  <a:lnTo>
                    <a:pt x="3894" y="2688"/>
                  </a:lnTo>
                  <a:lnTo>
                    <a:pt x="3930" y="2676"/>
                  </a:lnTo>
                  <a:lnTo>
                    <a:pt x="3954" y="2664"/>
                  </a:lnTo>
                  <a:lnTo>
                    <a:pt x="3972" y="2658"/>
                  </a:lnTo>
                  <a:lnTo>
                    <a:pt x="3984" y="2652"/>
                  </a:lnTo>
                  <a:lnTo>
                    <a:pt x="4008" y="2646"/>
                  </a:lnTo>
                  <a:lnTo>
                    <a:pt x="4068" y="2634"/>
                  </a:lnTo>
                  <a:lnTo>
                    <a:pt x="4080" y="2628"/>
                  </a:lnTo>
                  <a:lnTo>
                    <a:pt x="4068" y="2616"/>
                  </a:lnTo>
                  <a:lnTo>
                    <a:pt x="4074" y="2598"/>
                  </a:lnTo>
                  <a:lnTo>
                    <a:pt x="4038" y="2604"/>
                  </a:lnTo>
                  <a:lnTo>
                    <a:pt x="4038" y="2580"/>
                  </a:lnTo>
                  <a:lnTo>
                    <a:pt x="4026" y="2586"/>
                  </a:lnTo>
                  <a:lnTo>
                    <a:pt x="4020" y="2586"/>
                  </a:lnTo>
                  <a:lnTo>
                    <a:pt x="4008" y="2592"/>
                  </a:lnTo>
                  <a:lnTo>
                    <a:pt x="4002" y="2598"/>
                  </a:lnTo>
                  <a:lnTo>
                    <a:pt x="3990" y="2598"/>
                  </a:lnTo>
                  <a:lnTo>
                    <a:pt x="3990" y="2580"/>
                  </a:lnTo>
                  <a:lnTo>
                    <a:pt x="3930" y="2580"/>
                  </a:lnTo>
                  <a:lnTo>
                    <a:pt x="3924" y="2574"/>
                  </a:lnTo>
                  <a:lnTo>
                    <a:pt x="3924" y="2568"/>
                  </a:lnTo>
                  <a:lnTo>
                    <a:pt x="3918" y="2562"/>
                  </a:lnTo>
                  <a:lnTo>
                    <a:pt x="3918" y="2556"/>
                  </a:lnTo>
                  <a:lnTo>
                    <a:pt x="3930" y="2556"/>
                  </a:lnTo>
                  <a:lnTo>
                    <a:pt x="3918" y="2544"/>
                  </a:lnTo>
                  <a:lnTo>
                    <a:pt x="3888" y="2544"/>
                  </a:lnTo>
                  <a:lnTo>
                    <a:pt x="3882" y="2532"/>
                  </a:lnTo>
                  <a:lnTo>
                    <a:pt x="3882" y="2526"/>
                  </a:lnTo>
                  <a:lnTo>
                    <a:pt x="3876" y="2514"/>
                  </a:lnTo>
                  <a:lnTo>
                    <a:pt x="3876" y="2502"/>
                  </a:lnTo>
                  <a:lnTo>
                    <a:pt x="3894" y="2484"/>
                  </a:lnTo>
                  <a:lnTo>
                    <a:pt x="3870" y="2484"/>
                  </a:lnTo>
                  <a:lnTo>
                    <a:pt x="3876" y="2478"/>
                  </a:lnTo>
                  <a:lnTo>
                    <a:pt x="3888" y="2472"/>
                  </a:lnTo>
                  <a:lnTo>
                    <a:pt x="3894" y="2460"/>
                  </a:lnTo>
                  <a:lnTo>
                    <a:pt x="3906" y="2454"/>
                  </a:lnTo>
                  <a:lnTo>
                    <a:pt x="3918" y="2442"/>
                  </a:lnTo>
                  <a:lnTo>
                    <a:pt x="3924" y="2430"/>
                  </a:lnTo>
                  <a:lnTo>
                    <a:pt x="3936" y="2424"/>
                  </a:lnTo>
                  <a:lnTo>
                    <a:pt x="3942" y="2412"/>
                  </a:lnTo>
                  <a:lnTo>
                    <a:pt x="3948" y="2406"/>
                  </a:lnTo>
                  <a:lnTo>
                    <a:pt x="3936" y="2400"/>
                  </a:lnTo>
                  <a:lnTo>
                    <a:pt x="3912" y="2430"/>
                  </a:lnTo>
                  <a:lnTo>
                    <a:pt x="3894" y="2418"/>
                  </a:lnTo>
                  <a:lnTo>
                    <a:pt x="3864" y="2436"/>
                  </a:lnTo>
                  <a:lnTo>
                    <a:pt x="3858" y="2418"/>
                  </a:lnTo>
                  <a:lnTo>
                    <a:pt x="3828" y="2406"/>
                  </a:lnTo>
                  <a:lnTo>
                    <a:pt x="3810" y="2412"/>
                  </a:lnTo>
                  <a:lnTo>
                    <a:pt x="3864" y="2394"/>
                  </a:lnTo>
                  <a:lnTo>
                    <a:pt x="3870" y="2400"/>
                  </a:lnTo>
                  <a:lnTo>
                    <a:pt x="3882" y="2406"/>
                  </a:lnTo>
                  <a:lnTo>
                    <a:pt x="3900" y="2406"/>
                  </a:lnTo>
                  <a:lnTo>
                    <a:pt x="3918" y="2388"/>
                  </a:lnTo>
                  <a:lnTo>
                    <a:pt x="3930" y="2382"/>
                  </a:lnTo>
                  <a:lnTo>
                    <a:pt x="3936" y="2376"/>
                  </a:lnTo>
                  <a:lnTo>
                    <a:pt x="3978" y="2376"/>
                  </a:lnTo>
                  <a:lnTo>
                    <a:pt x="3978" y="2364"/>
                  </a:lnTo>
                  <a:lnTo>
                    <a:pt x="3972" y="2358"/>
                  </a:lnTo>
                  <a:lnTo>
                    <a:pt x="3966" y="2346"/>
                  </a:lnTo>
                  <a:lnTo>
                    <a:pt x="3990" y="2346"/>
                  </a:lnTo>
                  <a:lnTo>
                    <a:pt x="3978" y="2334"/>
                  </a:lnTo>
                  <a:lnTo>
                    <a:pt x="3972" y="2322"/>
                  </a:lnTo>
                  <a:lnTo>
                    <a:pt x="3960" y="2316"/>
                  </a:lnTo>
                  <a:lnTo>
                    <a:pt x="3942" y="2310"/>
                  </a:lnTo>
                  <a:lnTo>
                    <a:pt x="3918" y="2310"/>
                  </a:lnTo>
                  <a:lnTo>
                    <a:pt x="3852" y="2316"/>
                  </a:lnTo>
                  <a:lnTo>
                    <a:pt x="3792" y="2334"/>
                  </a:lnTo>
                  <a:lnTo>
                    <a:pt x="3744" y="2352"/>
                  </a:lnTo>
                  <a:lnTo>
                    <a:pt x="3684" y="2376"/>
                  </a:lnTo>
                  <a:lnTo>
                    <a:pt x="3660" y="2388"/>
                  </a:lnTo>
                  <a:lnTo>
                    <a:pt x="3642" y="2400"/>
                  </a:lnTo>
                  <a:lnTo>
                    <a:pt x="3624" y="2418"/>
                  </a:lnTo>
                  <a:lnTo>
                    <a:pt x="3606" y="2430"/>
                  </a:lnTo>
                  <a:lnTo>
                    <a:pt x="3594" y="2442"/>
                  </a:lnTo>
                  <a:lnTo>
                    <a:pt x="3576" y="2454"/>
                  </a:lnTo>
                  <a:lnTo>
                    <a:pt x="3564" y="2466"/>
                  </a:lnTo>
                  <a:lnTo>
                    <a:pt x="3528" y="2484"/>
                  </a:lnTo>
                  <a:lnTo>
                    <a:pt x="3516" y="2484"/>
                  </a:lnTo>
                  <a:lnTo>
                    <a:pt x="3498" y="2490"/>
                  </a:lnTo>
                  <a:lnTo>
                    <a:pt x="3486" y="2490"/>
                  </a:lnTo>
                  <a:lnTo>
                    <a:pt x="3492" y="2490"/>
                  </a:lnTo>
                  <a:lnTo>
                    <a:pt x="3498" y="2484"/>
                  </a:lnTo>
                  <a:lnTo>
                    <a:pt x="3510" y="2478"/>
                  </a:lnTo>
                  <a:lnTo>
                    <a:pt x="3522" y="2466"/>
                  </a:lnTo>
                  <a:lnTo>
                    <a:pt x="3540" y="2460"/>
                  </a:lnTo>
                  <a:lnTo>
                    <a:pt x="3552" y="2448"/>
                  </a:lnTo>
                  <a:lnTo>
                    <a:pt x="3576" y="2436"/>
                  </a:lnTo>
                  <a:lnTo>
                    <a:pt x="3600" y="2412"/>
                  </a:lnTo>
                  <a:lnTo>
                    <a:pt x="3606" y="2400"/>
                  </a:lnTo>
                  <a:lnTo>
                    <a:pt x="3582" y="2388"/>
                  </a:lnTo>
                  <a:lnTo>
                    <a:pt x="3588" y="2388"/>
                  </a:lnTo>
                  <a:lnTo>
                    <a:pt x="3594" y="2394"/>
                  </a:lnTo>
                  <a:lnTo>
                    <a:pt x="3624" y="2394"/>
                  </a:lnTo>
                  <a:lnTo>
                    <a:pt x="3642" y="2382"/>
                  </a:lnTo>
                  <a:lnTo>
                    <a:pt x="3702" y="2334"/>
                  </a:lnTo>
                  <a:lnTo>
                    <a:pt x="3750" y="2310"/>
                  </a:lnTo>
                  <a:lnTo>
                    <a:pt x="3768" y="2304"/>
                  </a:lnTo>
                  <a:lnTo>
                    <a:pt x="3804" y="2304"/>
                  </a:lnTo>
                  <a:lnTo>
                    <a:pt x="3852" y="2256"/>
                  </a:lnTo>
                  <a:lnTo>
                    <a:pt x="3870" y="2244"/>
                  </a:lnTo>
                  <a:lnTo>
                    <a:pt x="3888" y="2238"/>
                  </a:lnTo>
                  <a:lnTo>
                    <a:pt x="3936" y="2232"/>
                  </a:lnTo>
                  <a:lnTo>
                    <a:pt x="3990" y="2232"/>
                  </a:lnTo>
                  <a:lnTo>
                    <a:pt x="4044" y="2226"/>
                  </a:lnTo>
                  <a:lnTo>
                    <a:pt x="4074" y="2226"/>
                  </a:lnTo>
                  <a:lnTo>
                    <a:pt x="4104" y="2232"/>
                  </a:lnTo>
                  <a:lnTo>
                    <a:pt x="4176" y="2244"/>
                  </a:lnTo>
                  <a:lnTo>
                    <a:pt x="4200" y="2250"/>
                  </a:lnTo>
                  <a:lnTo>
                    <a:pt x="4212" y="2244"/>
                  </a:lnTo>
                  <a:lnTo>
                    <a:pt x="4248" y="2232"/>
                  </a:lnTo>
                  <a:lnTo>
                    <a:pt x="4260" y="2226"/>
                  </a:lnTo>
                  <a:lnTo>
                    <a:pt x="4278" y="2226"/>
                  </a:lnTo>
                  <a:lnTo>
                    <a:pt x="4296" y="2220"/>
                  </a:lnTo>
                  <a:lnTo>
                    <a:pt x="4320" y="2214"/>
                  </a:lnTo>
                  <a:lnTo>
                    <a:pt x="4338" y="2208"/>
                  </a:lnTo>
                  <a:lnTo>
                    <a:pt x="4374" y="2172"/>
                  </a:lnTo>
                  <a:lnTo>
                    <a:pt x="4392" y="2166"/>
                  </a:lnTo>
                  <a:lnTo>
                    <a:pt x="4404" y="2154"/>
                  </a:lnTo>
                  <a:lnTo>
                    <a:pt x="4410" y="2154"/>
                  </a:lnTo>
                  <a:lnTo>
                    <a:pt x="4422" y="2148"/>
                  </a:lnTo>
                  <a:lnTo>
                    <a:pt x="4452" y="2148"/>
                  </a:lnTo>
                  <a:lnTo>
                    <a:pt x="4458" y="2142"/>
                  </a:lnTo>
                  <a:lnTo>
                    <a:pt x="4470" y="2136"/>
                  </a:lnTo>
                  <a:lnTo>
                    <a:pt x="4476" y="2130"/>
                  </a:lnTo>
                  <a:lnTo>
                    <a:pt x="4494" y="2130"/>
                  </a:lnTo>
                  <a:lnTo>
                    <a:pt x="4500" y="2136"/>
                  </a:lnTo>
                  <a:lnTo>
                    <a:pt x="4518" y="2136"/>
                  </a:lnTo>
                  <a:lnTo>
                    <a:pt x="4530" y="2130"/>
                  </a:lnTo>
                  <a:lnTo>
                    <a:pt x="4536" y="2130"/>
                  </a:lnTo>
                  <a:lnTo>
                    <a:pt x="4542" y="2124"/>
                  </a:lnTo>
                  <a:lnTo>
                    <a:pt x="4596" y="2106"/>
                  </a:lnTo>
                  <a:lnTo>
                    <a:pt x="4620" y="2094"/>
                  </a:lnTo>
                  <a:lnTo>
                    <a:pt x="4620" y="2088"/>
                  </a:lnTo>
                  <a:lnTo>
                    <a:pt x="4614" y="2076"/>
                  </a:lnTo>
                  <a:lnTo>
                    <a:pt x="4602" y="2070"/>
                  </a:lnTo>
                  <a:lnTo>
                    <a:pt x="4584" y="2052"/>
                  </a:lnTo>
                  <a:lnTo>
                    <a:pt x="4578" y="2052"/>
                  </a:lnTo>
                  <a:lnTo>
                    <a:pt x="4602" y="2052"/>
                  </a:lnTo>
                  <a:lnTo>
                    <a:pt x="4614" y="2046"/>
                  </a:lnTo>
                  <a:lnTo>
                    <a:pt x="4614" y="2028"/>
                  </a:lnTo>
                  <a:lnTo>
                    <a:pt x="4608" y="2022"/>
                  </a:lnTo>
                  <a:lnTo>
                    <a:pt x="4608" y="2010"/>
                  </a:lnTo>
                  <a:lnTo>
                    <a:pt x="4632" y="2010"/>
                  </a:lnTo>
                  <a:lnTo>
                    <a:pt x="4644" y="1998"/>
                  </a:lnTo>
                  <a:lnTo>
                    <a:pt x="4644" y="1992"/>
                  </a:lnTo>
                  <a:lnTo>
                    <a:pt x="4632" y="1980"/>
                  </a:lnTo>
                  <a:lnTo>
                    <a:pt x="4626" y="1968"/>
                  </a:lnTo>
                  <a:lnTo>
                    <a:pt x="4608" y="1962"/>
                  </a:lnTo>
                  <a:lnTo>
                    <a:pt x="4602" y="1956"/>
                  </a:lnTo>
                  <a:lnTo>
                    <a:pt x="4590" y="196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8" name="Google Shape;278;p7"/>
            <p:cNvSpPr/>
            <p:nvPr/>
          </p:nvSpPr>
          <p:spPr>
            <a:xfrm>
              <a:off x="4457701" y="3236913"/>
              <a:ext cx="222250" cy="376238"/>
            </a:xfrm>
            <a:custGeom>
              <a:rect b="b" l="l" r="r" t="t"/>
              <a:pathLst>
                <a:path extrusionOk="0" h="924" w="546">
                  <a:moveTo>
                    <a:pt x="420" y="30"/>
                  </a:moveTo>
                  <a:lnTo>
                    <a:pt x="414" y="18"/>
                  </a:lnTo>
                  <a:lnTo>
                    <a:pt x="414" y="0"/>
                  </a:lnTo>
                  <a:lnTo>
                    <a:pt x="390" y="6"/>
                  </a:lnTo>
                  <a:lnTo>
                    <a:pt x="390" y="54"/>
                  </a:lnTo>
                  <a:lnTo>
                    <a:pt x="396" y="60"/>
                  </a:lnTo>
                  <a:lnTo>
                    <a:pt x="396" y="66"/>
                  </a:lnTo>
                  <a:lnTo>
                    <a:pt x="426" y="66"/>
                  </a:lnTo>
                  <a:lnTo>
                    <a:pt x="426" y="96"/>
                  </a:lnTo>
                  <a:lnTo>
                    <a:pt x="420" y="102"/>
                  </a:lnTo>
                  <a:lnTo>
                    <a:pt x="420" y="108"/>
                  </a:lnTo>
                  <a:lnTo>
                    <a:pt x="426" y="114"/>
                  </a:lnTo>
                  <a:lnTo>
                    <a:pt x="426" y="126"/>
                  </a:lnTo>
                  <a:lnTo>
                    <a:pt x="408" y="144"/>
                  </a:lnTo>
                  <a:lnTo>
                    <a:pt x="396" y="150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78" y="162"/>
                  </a:lnTo>
                  <a:lnTo>
                    <a:pt x="378" y="168"/>
                  </a:lnTo>
                  <a:lnTo>
                    <a:pt x="372" y="174"/>
                  </a:lnTo>
                  <a:lnTo>
                    <a:pt x="372" y="180"/>
                  </a:lnTo>
                  <a:lnTo>
                    <a:pt x="360" y="192"/>
                  </a:lnTo>
                  <a:lnTo>
                    <a:pt x="354" y="204"/>
                  </a:lnTo>
                  <a:lnTo>
                    <a:pt x="348" y="234"/>
                  </a:lnTo>
                  <a:lnTo>
                    <a:pt x="342" y="240"/>
                  </a:lnTo>
                  <a:lnTo>
                    <a:pt x="342" y="270"/>
                  </a:lnTo>
                  <a:lnTo>
                    <a:pt x="336" y="288"/>
                  </a:lnTo>
                  <a:lnTo>
                    <a:pt x="330" y="294"/>
                  </a:lnTo>
                  <a:lnTo>
                    <a:pt x="312" y="294"/>
                  </a:lnTo>
                  <a:lnTo>
                    <a:pt x="312" y="324"/>
                  </a:lnTo>
                  <a:lnTo>
                    <a:pt x="306" y="342"/>
                  </a:lnTo>
                  <a:lnTo>
                    <a:pt x="306" y="354"/>
                  </a:lnTo>
                  <a:lnTo>
                    <a:pt x="300" y="360"/>
                  </a:lnTo>
                  <a:lnTo>
                    <a:pt x="288" y="366"/>
                  </a:lnTo>
                  <a:lnTo>
                    <a:pt x="282" y="372"/>
                  </a:lnTo>
                  <a:lnTo>
                    <a:pt x="270" y="378"/>
                  </a:lnTo>
                  <a:lnTo>
                    <a:pt x="258" y="426"/>
                  </a:lnTo>
                  <a:lnTo>
                    <a:pt x="234" y="456"/>
                  </a:lnTo>
                  <a:lnTo>
                    <a:pt x="234" y="486"/>
                  </a:lnTo>
                  <a:lnTo>
                    <a:pt x="228" y="492"/>
                  </a:lnTo>
                  <a:lnTo>
                    <a:pt x="216" y="498"/>
                  </a:lnTo>
                  <a:lnTo>
                    <a:pt x="210" y="510"/>
                  </a:lnTo>
                  <a:lnTo>
                    <a:pt x="210" y="522"/>
                  </a:lnTo>
                  <a:lnTo>
                    <a:pt x="192" y="540"/>
                  </a:lnTo>
                  <a:lnTo>
                    <a:pt x="186" y="540"/>
                  </a:lnTo>
                  <a:lnTo>
                    <a:pt x="180" y="534"/>
                  </a:lnTo>
                  <a:lnTo>
                    <a:pt x="174" y="522"/>
                  </a:lnTo>
                  <a:lnTo>
                    <a:pt x="174" y="516"/>
                  </a:lnTo>
                  <a:lnTo>
                    <a:pt x="168" y="504"/>
                  </a:lnTo>
                  <a:lnTo>
                    <a:pt x="156" y="492"/>
                  </a:lnTo>
                  <a:lnTo>
                    <a:pt x="150" y="480"/>
                  </a:lnTo>
                  <a:lnTo>
                    <a:pt x="138" y="480"/>
                  </a:lnTo>
                  <a:lnTo>
                    <a:pt x="144" y="486"/>
                  </a:lnTo>
                  <a:lnTo>
                    <a:pt x="144" y="498"/>
                  </a:lnTo>
                  <a:lnTo>
                    <a:pt x="138" y="504"/>
                  </a:lnTo>
                  <a:lnTo>
                    <a:pt x="132" y="504"/>
                  </a:lnTo>
                  <a:lnTo>
                    <a:pt x="120" y="498"/>
                  </a:lnTo>
                  <a:lnTo>
                    <a:pt x="114" y="492"/>
                  </a:lnTo>
                  <a:lnTo>
                    <a:pt x="108" y="492"/>
                  </a:lnTo>
                  <a:lnTo>
                    <a:pt x="102" y="498"/>
                  </a:lnTo>
                  <a:lnTo>
                    <a:pt x="90" y="522"/>
                  </a:lnTo>
                  <a:lnTo>
                    <a:pt x="84" y="528"/>
                  </a:lnTo>
                  <a:lnTo>
                    <a:pt x="84" y="534"/>
                  </a:lnTo>
                  <a:lnTo>
                    <a:pt x="18" y="588"/>
                  </a:lnTo>
                  <a:lnTo>
                    <a:pt x="18" y="642"/>
                  </a:lnTo>
                  <a:lnTo>
                    <a:pt x="12" y="654"/>
                  </a:lnTo>
                  <a:lnTo>
                    <a:pt x="12" y="666"/>
                  </a:lnTo>
                  <a:lnTo>
                    <a:pt x="6" y="672"/>
                  </a:lnTo>
                  <a:lnTo>
                    <a:pt x="6" y="678"/>
                  </a:lnTo>
                  <a:lnTo>
                    <a:pt x="0" y="690"/>
                  </a:lnTo>
                  <a:lnTo>
                    <a:pt x="24" y="684"/>
                  </a:lnTo>
                  <a:lnTo>
                    <a:pt x="24" y="708"/>
                  </a:lnTo>
                  <a:lnTo>
                    <a:pt x="36" y="732"/>
                  </a:lnTo>
                  <a:lnTo>
                    <a:pt x="60" y="744"/>
                  </a:lnTo>
                  <a:lnTo>
                    <a:pt x="66" y="750"/>
                  </a:lnTo>
                  <a:lnTo>
                    <a:pt x="84" y="726"/>
                  </a:lnTo>
                  <a:lnTo>
                    <a:pt x="66" y="756"/>
                  </a:lnTo>
                  <a:lnTo>
                    <a:pt x="84" y="786"/>
                  </a:lnTo>
                  <a:lnTo>
                    <a:pt x="102" y="792"/>
                  </a:lnTo>
                  <a:lnTo>
                    <a:pt x="102" y="840"/>
                  </a:lnTo>
                  <a:lnTo>
                    <a:pt x="90" y="840"/>
                  </a:lnTo>
                  <a:lnTo>
                    <a:pt x="90" y="870"/>
                  </a:lnTo>
                  <a:lnTo>
                    <a:pt x="102" y="882"/>
                  </a:lnTo>
                  <a:lnTo>
                    <a:pt x="198" y="882"/>
                  </a:lnTo>
                  <a:lnTo>
                    <a:pt x="216" y="864"/>
                  </a:lnTo>
                  <a:lnTo>
                    <a:pt x="228" y="882"/>
                  </a:lnTo>
                  <a:lnTo>
                    <a:pt x="258" y="882"/>
                  </a:lnTo>
                  <a:lnTo>
                    <a:pt x="270" y="870"/>
                  </a:lnTo>
                  <a:lnTo>
                    <a:pt x="276" y="870"/>
                  </a:lnTo>
                  <a:lnTo>
                    <a:pt x="288" y="876"/>
                  </a:lnTo>
                  <a:lnTo>
                    <a:pt x="294" y="876"/>
                  </a:lnTo>
                  <a:lnTo>
                    <a:pt x="342" y="870"/>
                  </a:lnTo>
                  <a:lnTo>
                    <a:pt x="342" y="888"/>
                  </a:lnTo>
                  <a:lnTo>
                    <a:pt x="372" y="888"/>
                  </a:lnTo>
                  <a:lnTo>
                    <a:pt x="390" y="882"/>
                  </a:lnTo>
                  <a:lnTo>
                    <a:pt x="438" y="882"/>
                  </a:lnTo>
                  <a:lnTo>
                    <a:pt x="450" y="888"/>
                  </a:lnTo>
                  <a:lnTo>
                    <a:pt x="456" y="894"/>
                  </a:lnTo>
                  <a:lnTo>
                    <a:pt x="468" y="894"/>
                  </a:lnTo>
                  <a:lnTo>
                    <a:pt x="474" y="900"/>
                  </a:lnTo>
                  <a:lnTo>
                    <a:pt x="510" y="900"/>
                  </a:lnTo>
                  <a:lnTo>
                    <a:pt x="534" y="924"/>
                  </a:lnTo>
                  <a:lnTo>
                    <a:pt x="540" y="882"/>
                  </a:lnTo>
                  <a:lnTo>
                    <a:pt x="546" y="876"/>
                  </a:lnTo>
                  <a:lnTo>
                    <a:pt x="534" y="864"/>
                  </a:lnTo>
                  <a:lnTo>
                    <a:pt x="534" y="834"/>
                  </a:lnTo>
                  <a:lnTo>
                    <a:pt x="528" y="816"/>
                  </a:lnTo>
                  <a:lnTo>
                    <a:pt x="516" y="810"/>
                  </a:lnTo>
                  <a:lnTo>
                    <a:pt x="510" y="798"/>
                  </a:lnTo>
                  <a:lnTo>
                    <a:pt x="498" y="792"/>
                  </a:lnTo>
                  <a:lnTo>
                    <a:pt x="486" y="780"/>
                  </a:lnTo>
                  <a:lnTo>
                    <a:pt x="474" y="756"/>
                  </a:lnTo>
                  <a:lnTo>
                    <a:pt x="468" y="750"/>
                  </a:lnTo>
                  <a:lnTo>
                    <a:pt x="468" y="708"/>
                  </a:lnTo>
                  <a:lnTo>
                    <a:pt x="462" y="708"/>
                  </a:lnTo>
                  <a:lnTo>
                    <a:pt x="444" y="690"/>
                  </a:lnTo>
                  <a:lnTo>
                    <a:pt x="438" y="690"/>
                  </a:lnTo>
                  <a:lnTo>
                    <a:pt x="438" y="642"/>
                  </a:lnTo>
                  <a:lnTo>
                    <a:pt x="420" y="630"/>
                  </a:lnTo>
                  <a:lnTo>
                    <a:pt x="432" y="618"/>
                  </a:lnTo>
                  <a:lnTo>
                    <a:pt x="432" y="582"/>
                  </a:lnTo>
                  <a:lnTo>
                    <a:pt x="426" y="582"/>
                  </a:lnTo>
                  <a:lnTo>
                    <a:pt x="414" y="576"/>
                  </a:lnTo>
                  <a:lnTo>
                    <a:pt x="414" y="570"/>
                  </a:lnTo>
                  <a:lnTo>
                    <a:pt x="426" y="558"/>
                  </a:lnTo>
                  <a:lnTo>
                    <a:pt x="438" y="552"/>
                  </a:lnTo>
                  <a:lnTo>
                    <a:pt x="444" y="546"/>
                  </a:lnTo>
                  <a:lnTo>
                    <a:pt x="450" y="546"/>
                  </a:lnTo>
                  <a:lnTo>
                    <a:pt x="456" y="510"/>
                  </a:lnTo>
                  <a:lnTo>
                    <a:pt x="462" y="510"/>
                  </a:lnTo>
                  <a:lnTo>
                    <a:pt x="468" y="498"/>
                  </a:lnTo>
                  <a:lnTo>
                    <a:pt x="468" y="480"/>
                  </a:lnTo>
                  <a:lnTo>
                    <a:pt x="474" y="474"/>
                  </a:lnTo>
                  <a:lnTo>
                    <a:pt x="480" y="462"/>
                  </a:lnTo>
                  <a:lnTo>
                    <a:pt x="492" y="450"/>
                  </a:lnTo>
                  <a:lnTo>
                    <a:pt x="498" y="450"/>
                  </a:lnTo>
                  <a:lnTo>
                    <a:pt x="498" y="438"/>
                  </a:lnTo>
                  <a:lnTo>
                    <a:pt x="492" y="420"/>
                  </a:lnTo>
                  <a:lnTo>
                    <a:pt x="486" y="408"/>
                  </a:lnTo>
                  <a:lnTo>
                    <a:pt x="486" y="390"/>
                  </a:lnTo>
                  <a:lnTo>
                    <a:pt x="474" y="366"/>
                  </a:lnTo>
                  <a:lnTo>
                    <a:pt x="462" y="354"/>
                  </a:lnTo>
                  <a:lnTo>
                    <a:pt x="450" y="348"/>
                  </a:lnTo>
                  <a:lnTo>
                    <a:pt x="432" y="336"/>
                  </a:lnTo>
                  <a:lnTo>
                    <a:pt x="420" y="324"/>
                  </a:lnTo>
                  <a:lnTo>
                    <a:pt x="414" y="312"/>
                  </a:lnTo>
                  <a:lnTo>
                    <a:pt x="402" y="300"/>
                  </a:lnTo>
                  <a:lnTo>
                    <a:pt x="390" y="276"/>
                  </a:lnTo>
                  <a:lnTo>
                    <a:pt x="390" y="264"/>
                  </a:lnTo>
                  <a:lnTo>
                    <a:pt x="396" y="258"/>
                  </a:lnTo>
                  <a:lnTo>
                    <a:pt x="408" y="252"/>
                  </a:lnTo>
                  <a:lnTo>
                    <a:pt x="504" y="252"/>
                  </a:lnTo>
                  <a:lnTo>
                    <a:pt x="486" y="234"/>
                  </a:lnTo>
                  <a:lnTo>
                    <a:pt x="480" y="222"/>
                  </a:lnTo>
                  <a:lnTo>
                    <a:pt x="468" y="216"/>
                  </a:lnTo>
                  <a:lnTo>
                    <a:pt x="462" y="204"/>
                  </a:lnTo>
                  <a:lnTo>
                    <a:pt x="462" y="186"/>
                  </a:lnTo>
                  <a:lnTo>
                    <a:pt x="456" y="168"/>
                  </a:lnTo>
                  <a:lnTo>
                    <a:pt x="456" y="132"/>
                  </a:lnTo>
                  <a:lnTo>
                    <a:pt x="462" y="132"/>
                  </a:lnTo>
                  <a:lnTo>
                    <a:pt x="462" y="96"/>
                  </a:lnTo>
                  <a:lnTo>
                    <a:pt x="456" y="84"/>
                  </a:lnTo>
                  <a:lnTo>
                    <a:pt x="444" y="78"/>
                  </a:lnTo>
                  <a:lnTo>
                    <a:pt x="450" y="42"/>
                  </a:lnTo>
                  <a:lnTo>
                    <a:pt x="444" y="42"/>
                  </a:lnTo>
                  <a:lnTo>
                    <a:pt x="438" y="36"/>
                  </a:lnTo>
                  <a:lnTo>
                    <a:pt x="426" y="36"/>
                  </a:lnTo>
                  <a:lnTo>
                    <a:pt x="420" y="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79" name="Google Shape;279;p7"/>
            <p:cNvSpPr/>
            <p:nvPr/>
          </p:nvSpPr>
          <p:spPr>
            <a:xfrm>
              <a:off x="7150101" y="3190875"/>
              <a:ext cx="153988" cy="136525"/>
            </a:xfrm>
            <a:custGeom>
              <a:rect b="b" l="l" r="r" t="t"/>
              <a:pathLst>
                <a:path extrusionOk="0" h="336" w="378">
                  <a:moveTo>
                    <a:pt x="324" y="0"/>
                  </a:moveTo>
                  <a:lnTo>
                    <a:pt x="312" y="12"/>
                  </a:lnTo>
                  <a:lnTo>
                    <a:pt x="276" y="0"/>
                  </a:lnTo>
                  <a:lnTo>
                    <a:pt x="264" y="12"/>
                  </a:lnTo>
                  <a:lnTo>
                    <a:pt x="246" y="24"/>
                  </a:lnTo>
                  <a:lnTo>
                    <a:pt x="258" y="36"/>
                  </a:lnTo>
                  <a:lnTo>
                    <a:pt x="258" y="48"/>
                  </a:lnTo>
                  <a:lnTo>
                    <a:pt x="252" y="54"/>
                  </a:lnTo>
                  <a:lnTo>
                    <a:pt x="240" y="54"/>
                  </a:lnTo>
                  <a:lnTo>
                    <a:pt x="228" y="42"/>
                  </a:lnTo>
                  <a:lnTo>
                    <a:pt x="228" y="36"/>
                  </a:lnTo>
                  <a:lnTo>
                    <a:pt x="222" y="36"/>
                  </a:lnTo>
                  <a:lnTo>
                    <a:pt x="216" y="30"/>
                  </a:lnTo>
                  <a:lnTo>
                    <a:pt x="192" y="30"/>
                  </a:lnTo>
                  <a:lnTo>
                    <a:pt x="192" y="18"/>
                  </a:lnTo>
                  <a:lnTo>
                    <a:pt x="186" y="18"/>
                  </a:lnTo>
                  <a:lnTo>
                    <a:pt x="186" y="24"/>
                  </a:lnTo>
                  <a:lnTo>
                    <a:pt x="180" y="18"/>
                  </a:lnTo>
                  <a:lnTo>
                    <a:pt x="168" y="12"/>
                  </a:lnTo>
                  <a:lnTo>
                    <a:pt x="138" y="12"/>
                  </a:lnTo>
                  <a:lnTo>
                    <a:pt x="126" y="18"/>
                  </a:lnTo>
                  <a:lnTo>
                    <a:pt x="114" y="18"/>
                  </a:lnTo>
                  <a:lnTo>
                    <a:pt x="108" y="12"/>
                  </a:lnTo>
                  <a:lnTo>
                    <a:pt x="72" y="12"/>
                  </a:lnTo>
                  <a:lnTo>
                    <a:pt x="54" y="18"/>
                  </a:lnTo>
                  <a:lnTo>
                    <a:pt x="42" y="24"/>
                  </a:lnTo>
                  <a:lnTo>
                    <a:pt x="36" y="30"/>
                  </a:lnTo>
                  <a:lnTo>
                    <a:pt x="30" y="42"/>
                  </a:lnTo>
                  <a:lnTo>
                    <a:pt x="30" y="48"/>
                  </a:lnTo>
                  <a:lnTo>
                    <a:pt x="0" y="78"/>
                  </a:lnTo>
                  <a:lnTo>
                    <a:pt x="6" y="114"/>
                  </a:lnTo>
                  <a:lnTo>
                    <a:pt x="18" y="126"/>
                  </a:lnTo>
                  <a:lnTo>
                    <a:pt x="18" y="156"/>
                  </a:lnTo>
                  <a:lnTo>
                    <a:pt x="30" y="168"/>
                  </a:lnTo>
                  <a:lnTo>
                    <a:pt x="30" y="198"/>
                  </a:lnTo>
                  <a:lnTo>
                    <a:pt x="42" y="210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54" y="234"/>
                  </a:lnTo>
                  <a:lnTo>
                    <a:pt x="42" y="246"/>
                  </a:lnTo>
                  <a:lnTo>
                    <a:pt x="54" y="270"/>
                  </a:lnTo>
                  <a:lnTo>
                    <a:pt x="60" y="276"/>
                  </a:lnTo>
                  <a:lnTo>
                    <a:pt x="72" y="282"/>
                  </a:lnTo>
                  <a:lnTo>
                    <a:pt x="78" y="282"/>
                  </a:lnTo>
                  <a:lnTo>
                    <a:pt x="90" y="270"/>
                  </a:lnTo>
                  <a:lnTo>
                    <a:pt x="90" y="264"/>
                  </a:lnTo>
                  <a:lnTo>
                    <a:pt x="90" y="288"/>
                  </a:lnTo>
                  <a:lnTo>
                    <a:pt x="96" y="300"/>
                  </a:lnTo>
                  <a:lnTo>
                    <a:pt x="102" y="306"/>
                  </a:lnTo>
                  <a:lnTo>
                    <a:pt x="114" y="306"/>
                  </a:lnTo>
                  <a:lnTo>
                    <a:pt x="120" y="300"/>
                  </a:lnTo>
                  <a:lnTo>
                    <a:pt x="132" y="300"/>
                  </a:lnTo>
                  <a:lnTo>
                    <a:pt x="138" y="306"/>
                  </a:lnTo>
                  <a:lnTo>
                    <a:pt x="138" y="312"/>
                  </a:lnTo>
                  <a:lnTo>
                    <a:pt x="150" y="336"/>
                  </a:lnTo>
                  <a:lnTo>
                    <a:pt x="168" y="336"/>
                  </a:lnTo>
                  <a:lnTo>
                    <a:pt x="180" y="324"/>
                  </a:lnTo>
                  <a:lnTo>
                    <a:pt x="192" y="318"/>
                  </a:lnTo>
                  <a:lnTo>
                    <a:pt x="210" y="318"/>
                  </a:lnTo>
                  <a:lnTo>
                    <a:pt x="222" y="312"/>
                  </a:lnTo>
                  <a:lnTo>
                    <a:pt x="222" y="306"/>
                  </a:lnTo>
                  <a:lnTo>
                    <a:pt x="216" y="300"/>
                  </a:lnTo>
                  <a:lnTo>
                    <a:pt x="210" y="300"/>
                  </a:lnTo>
                  <a:lnTo>
                    <a:pt x="204" y="294"/>
                  </a:lnTo>
                  <a:lnTo>
                    <a:pt x="240" y="294"/>
                  </a:lnTo>
                  <a:lnTo>
                    <a:pt x="240" y="288"/>
                  </a:lnTo>
                  <a:lnTo>
                    <a:pt x="246" y="282"/>
                  </a:lnTo>
                  <a:lnTo>
                    <a:pt x="258" y="282"/>
                  </a:lnTo>
                  <a:lnTo>
                    <a:pt x="270" y="288"/>
                  </a:lnTo>
                  <a:lnTo>
                    <a:pt x="276" y="294"/>
                  </a:lnTo>
                  <a:lnTo>
                    <a:pt x="288" y="300"/>
                  </a:lnTo>
                  <a:lnTo>
                    <a:pt x="294" y="306"/>
                  </a:lnTo>
                  <a:lnTo>
                    <a:pt x="294" y="294"/>
                  </a:lnTo>
                  <a:lnTo>
                    <a:pt x="276" y="276"/>
                  </a:lnTo>
                  <a:lnTo>
                    <a:pt x="264" y="252"/>
                  </a:lnTo>
                  <a:lnTo>
                    <a:pt x="264" y="228"/>
                  </a:lnTo>
                  <a:lnTo>
                    <a:pt x="306" y="228"/>
                  </a:lnTo>
                  <a:lnTo>
                    <a:pt x="306" y="204"/>
                  </a:lnTo>
                  <a:lnTo>
                    <a:pt x="336" y="204"/>
                  </a:lnTo>
                  <a:lnTo>
                    <a:pt x="336" y="186"/>
                  </a:lnTo>
                  <a:lnTo>
                    <a:pt x="342" y="180"/>
                  </a:lnTo>
                  <a:lnTo>
                    <a:pt x="360" y="180"/>
                  </a:lnTo>
                  <a:lnTo>
                    <a:pt x="372" y="186"/>
                  </a:lnTo>
                  <a:lnTo>
                    <a:pt x="372" y="156"/>
                  </a:lnTo>
                  <a:lnTo>
                    <a:pt x="366" y="150"/>
                  </a:lnTo>
                  <a:lnTo>
                    <a:pt x="366" y="120"/>
                  </a:lnTo>
                  <a:lnTo>
                    <a:pt x="360" y="114"/>
                  </a:lnTo>
                  <a:lnTo>
                    <a:pt x="360" y="102"/>
                  </a:lnTo>
                  <a:lnTo>
                    <a:pt x="366" y="102"/>
                  </a:lnTo>
                  <a:lnTo>
                    <a:pt x="378" y="90"/>
                  </a:lnTo>
                  <a:lnTo>
                    <a:pt x="378" y="84"/>
                  </a:lnTo>
                  <a:lnTo>
                    <a:pt x="366" y="60"/>
                  </a:lnTo>
                  <a:lnTo>
                    <a:pt x="354" y="48"/>
                  </a:lnTo>
                  <a:lnTo>
                    <a:pt x="348" y="48"/>
                  </a:lnTo>
                  <a:lnTo>
                    <a:pt x="348" y="6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0" name="Google Shape;280;p7"/>
            <p:cNvSpPr/>
            <p:nvPr/>
          </p:nvSpPr>
          <p:spPr>
            <a:xfrm>
              <a:off x="5048251" y="3746500"/>
              <a:ext cx="53975" cy="68263"/>
            </a:xfrm>
            <a:custGeom>
              <a:rect b="b" l="l" r="r" t="t"/>
              <a:pathLst>
                <a:path extrusionOk="0" h="168" w="132">
                  <a:moveTo>
                    <a:pt x="36" y="72"/>
                  </a:moveTo>
                  <a:lnTo>
                    <a:pt x="36" y="96"/>
                  </a:lnTo>
                  <a:lnTo>
                    <a:pt x="30" y="102"/>
                  </a:lnTo>
                  <a:lnTo>
                    <a:pt x="30" y="138"/>
                  </a:lnTo>
                  <a:lnTo>
                    <a:pt x="36" y="156"/>
                  </a:lnTo>
                  <a:lnTo>
                    <a:pt x="42" y="168"/>
                  </a:lnTo>
                  <a:lnTo>
                    <a:pt x="54" y="168"/>
                  </a:lnTo>
                  <a:lnTo>
                    <a:pt x="60" y="162"/>
                  </a:lnTo>
                  <a:lnTo>
                    <a:pt x="72" y="156"/>
                  </a:lnTo>
                  <a:lnTo>
                    <a:pt x="84" y="144"/>
                  </a:lnTo>
                  <a:lnTo>
                    <a:pt x="90" y="132"/>
                  </a:lnTo>
                  <a:lnTo>
                    <a:pt x="90" y="114"/>
                  </a:lnTo>
                  <a:lnTo>
                    <a:pt x="96" y="102"/>
                  </a:lnTo>
                  <a:lnTo>
                    <a:pt x="114" y="84"/>
                  </a:lnTo>
                  <a:lnTo>
                    <a:pt x="126" y="84"/>
                  </a:lnTo>
                  <a:lnTo>
                    <a:pt x="120" y="72"/>
                  </a:lnTo>
                  <a:lnTo>
                    <a:pt x="132" y="66"/>
                  </a:lnTo>
                  <a:lnTo>
                    <a:pt x="132" y="48"/>
                  </a:lnTo>
                  <a:lnTo>
                    <a:pt x="114" y="48"/>
                  </a:lnTo>
                  <a:lnTo>
                    <a:pt x="108" y="42"/>
                  </a:lnTo>
                  <a:lnTo>
                    <a:pt x="102" y="42"/>
                  </a:lnTo>
                  <a:lnTo>
                    <a:pt x="102" y="24"/>
                  </a:lnTo>
                  <a:lnTo>
                    <a:pt x="108" y="12"/>
                  </a:lnTo>
                  <a:lnTo>
                    <a:pt x="108" y="0"/>
                  </a:lnTo>
                  <a:lnTo>
                    <a:pt x="120" y="0"/>
                  </a:lnTo>
                  <a:lnTo>
                    <a:pt x="66" y="0"/>
                  </a:lnTo>
                  <a:lnTo>
                    <a:pt x="60" y="24"/>
                  </a:lnTo>
                  <a:lnTo>
                    <a:pt x="48" y="30"/>
                  </a:lnTo>
                  <a:lnTo>
                    <a:pt x="42" y="36"/>
                  </a:lnTo>
                  <a:lnTo>
                    <a:pt x="30" y="36"/>
                  </a:lnTo>
                  <a:lnTo>
                    <a:pt x="24" y="30"/>
                  </a:lnTo>
                  <a:lnTo>
                    <a:pt x="18" y="18"/>
                  </a:lnTo>
                  <a:lnTo>
                    <a:pt x="0" y="18"/>
                  </a:lnTo>
                  <a:lnTo>
                    <a:pt x="12" y="48"/>
                  </a:lnTo>
                  <a:lnTo>
                    <a:pt x="18" y="54"/>
                  </a:lnTo>
                  <a:lnTo>
                    <a:pt x="30" y="60"/>
                  </a:lnTo>
                  <a:lnTo>
                    <a:pt x="36" y="66"/>
                  </a:lnTo>
                  <a:lnTo>
                    <a:pt x="36" y="7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1" name="Google Shape;281;p7"/>
            <p:cNvSpPr/>
            <p:nvPr/>
          </p:nvSpPr>
          <p:spPr>
            <a:xfrm>
              <a:off x="4051301" y="3175000"/>
              <a:ext cx="231775" cy="182563"/>
            </a:xfrm>
            <a:custGeom>
              <a:rect b="b" l="l" r="r" t="t"/>
              <a:pathLst>
                <a:path extrusionOk="0" h="450" w="570">
                  <a:moveTo>
                    <a:pt x="0" y="312"/>
                  </a:moveTo>
                  <a:lnTo>
                    <a:pt x="6" y="366"/>
                  </a:lnTo>
                  <a:lnTo>
                    <a:pt x="6" y="390"/>
                  </a:lnTo>
                  <a:lnTo>
                    <a:pt x="30" y="384"/>
                  </a:lnTo>
                  <a:lnTo>
                    <a:pt x="30" y="390"/>
                  </a:lnTo>
                  <a:lnTo>
                    <a:pt x="36" y="396"/>
                  </a:lnTo>
                  <a:lnTo>
                    <a:pt x="36" y="408"/>
                  </a:lnTo>
                  <a:lnTo>
                    <a:pt x="42" y="420"/>
                  </a:lnTo>
                  <a:lnTo>
                    <a:pt x="54" y="426"/>
                  </a:lnTo>
                  <a:lnTo>
                    <a:pt x="60" y="432"/>
                  </a:lnTo>
                  <a:lnTo>
                    <a:pt x="72" y="432"/>
                  </a:lnTo>
                  <a:lnTo>
                    <a:pt x="78" y="438"/>
                  </a:lnTo>
                  <a:lnTo>
                    <a:pt x="90" y="438"/>
                  </a:lnTo>
                  <a:lnTo>
                    <a:pt x="96" y="432"/>
                  </a:lnTo>
                  <a:lnTo>
                    <a:pt x="96" y="426"/>
                  </a:lnTo>
                  <a:lnTo>
                    <a:pt x="120" y="414"/>
                  </a:lnTo>
                  <a:lnTo>
                    <a:pt x="150" y="414"/>
                  </a:lnTo>
                  <a:lnTo>
                    <a:pt x="168" y="420"/>
                  </a:lnTo>
                  <a:lnTo>
                    <a:pt x="186" y="438"/>
                  </a:lnTo>
                  <a:lnTo>
                    <a:pt x="186" y="450"/>
                  </a:lnTo>
                  <a:lnTo>
                    <a:pt x="204" y="444"/>
                  </a:lnTo>
                  <a:lnTo>
                    <a:pt x="198" y="450"/>
                  </a:lnTo>
                  <a:lnTo>
                    <a:pt x="198" y="396"/>
                  </a:lnTo>
                  <a:lnTo>
                    <a:pt x="192" y="366"/>
                  </a:lnTo>
                  <a:lnTo>
                    <a:pt x="186" y="366"/>
                  </a:lnTo>
                  <a:lnTo>
                    <a:pt x="186" y="348"/>
                  </a:lnTo>
                  <a:lnTo>
                    <a:pt x="192" y="336"/>
                  </a:lnTo>
                  <a:lnTo>
                    <a:pt x="198" y="330"/>
                  </a:lnTo>
                  <a:lnTo>
                    <a:pt x="354" y="330"/>
                  </a:lnTo>
                  <a:lnTo>
                    <a:pt x="378" y="318"/>
                  </a:lnTo>
                  <a:lnTo>
                    <a:pt x="396" y="324"/>
                  </a:lnTo>
                  <a:lnTo>
                    <a:pt x="414" y="324"/>
                  </a:lnTo>
                  <a:lnTo>
                    <a:pt x="438" y="330"/>
                  </a:lnTo>
                  <a:lnTo>
                    <a:pt x="456" y="330"/>
                  </a:lnTo>
                  <a:lnTo>
                    <a:pt x="462" y="318"/>
                  </a:lnTo>
                  <a:lnTo>
                    <a:pt x="474" y="318"/>
                  </a:lnTo>
                  <a:lnTo>
                    <a:pt x="480" y="306"/>
                  </a:lnTo>
                  <a:lnTo>
                    <a:pt x="498" y="288"/>
                  </a:lnTo>
                  <a:lnTo>
                    <a:pt x="528" y="288"/>
                  </a:lnTo>
                  <a:lnTo>
                    <a:pt x="534" y="294"/>
                  </a:lnTo>
                  <a:lnTo>
                    <a:pt x="534" y="282"/>
                  </a:lnTo>
                  <a:lnTo>
                    <a:pt x="540" y="282"/>
                  </a:lnTo>
                  <a:lnTo>
                    <a:pt x="546" y="276"/>
                  </a:lnTo>
                  <a:lnTo>
                    <a:pt x="558" y="276"/>
                  </a:lnTo>
                  <a:lnTo>
                    <a:pt x="564" y="258"/>
                  </a:lnTo>
                  <a:lnTo>
                    <a:pt x="570" y="252"/>
                  </a:lnTo>
                  <a:lnTo>
                    <a:pt x="564" y="252"/>
                  </a:lnTo>
                  <a:lnTo>
                    <a:pt x="540" y="216"/>
                  </a:lnTo>
                  <a:lnTo>
                    <a:pt x="564" y="210"/>
                  </a:lnTo>
                  <a:lnTo>
                    <a:pt x="558" y="198"/>
                  </a:lnTo>
                  <a:lnTo>
                    <a:pt x="546" y="186"/>
                  </a:lnTo>
                  <a:lnTo>
                    <a:pt x="534" y="186"/>
                  </a:lnTo>
                  <a:lnTo>
                    <a:pt x="522" y="198"/>
                  </a:lnTo>
                  <a:lnTo>
                    <a:pt x="504" y="198"/>
                  </a:lnTo>
                  <a:lnTo>
                    <a:pt x="498" y="186"/>
                  </a:lnTo>
                  <a:lnTo>
                    <a:pt x="486" y="180"/>
                  </a:lnTo>
                  <a:lnTo>
                    <a:pt x="462" y="156"/>
                  </a:lnTo>
                  <a:lnTo>
                    <a:pt x="462" y="150"/>
                  </a:lnTo>
                  <a:lnTo>
                    <a:pt x="480" y="132"/>
                  </a:lnTo>
                  <a:lnTo>
                    <a:pt x="468" y="132"/>
                  </a:lnTo>
                  <a:lnTo>
                    <a:pt x="468" y="114"/>
                  </a:lnTo>
                  <a:lnTo>
                    <a:pt x="444" y="114"/>
                  </a:lnTo>
                  <a:lnTo>
                    <a:pt x="432" y="108"/>
                  </a:lnTo>
                  <a:lnTo>
                    <a:pt x="420" y="84"/>
                  </a:lnTo>
                  <a:lnTo>
                    <a:pt x="420" y="60"/>
                  </a:lnTo>
                  <a:lnTo>
                    <a:pt x="414" y="48"/>
                  </a:lnTo>
                  <a:lnTo>
                    <a:pt x="414" y="12"/>
                  </a:lnTo>
                  <a:lnTo>
                    <a:pt x="390" y="0"/>
                  </a:lnTo>
                  <a:lnTo>
                    <a:pt x="342" y="0"/>
                  </a:lnTo>
                  <a:lnTo>
                    <a:pt x="324" y="18"/>
                  </a:lnTo>
                  <a:lnTo>
                    <a:pt x="300" y="18"/>
                  </a:lnTo>
                  <a:lnTo>
                    <a:pt x="282" y="42"/>
                  </a:lnTo>
                  <a:lnTo>
                    <a:pt x="258" y="42"/>
                  </a:lnTo>
                  <a:lnTo>
                    <a:pt x="258" y="60"/>
                  </a:lnTo>
                  <a:lnTo>
                    <a:pt x="252" y="66"/>
                  </a:lnTo>
                  <a:lnTo>
                    <a:pt x="252" y="72"/>
                  </a:lnTo>
                  <a:lnTo>
                    <a:pt x="240" y="72"/>
                  </a:lnTo>
                  <a:lnTo>
                    <a:pt x="228" y="60"/>
                  </a:lnTo>
                  <a:lnTo>
                    <a:pt x="222" y="60"/>
                  </a:lnTo>
                  <a:lnTo>
                    <a:pt x="216" y="66"/>
                  </a:lnTo>
                  <a:lnTo>
                    <a:pt x="210" y="78"/>
                  </a:lnTo>
                  <a:lnTo>
                    <a:pt x="198" y="84"/>
                  </a:lnTo>
                  <a:lnTo>
                    <a:pt x="192" y="96"/>
                  </a:lnTo>
                  <a:lnTo>
                    <a:pt x="186" y="102"/>
                  </a:lnTo>
                  <a:lnTo>
                    <a:pt x="186" y="108"/>
                  </a:lnTo>
                  <a:lnTo>
                    <a:pt x="168" y="108"/>
                  </a:lnTo>
                  <a:lnTo>
                    <a:pt x="168" y="144"/>
                  </a:lnTo>
                  <a:lnTo>
                    <a:pt x="144" y="150"/>
                  </a:lnTo>
                  <a:lnTo>
                    <a:pt x="114" y="120"/>
                  </a:lnTo>
                  <a:lnTo>
                    <a:pt x="96" y="150"/>
                  </a:lnTo>
                  <a:lnTo>
                    <a:pt x="102" y="156"/>
                  </a:lnTo>
                  <a:lnTo>
                    <a:pt x="102" y="186"/>
                  </a:lnTo>
                  <a:lnTo>
                    <a:pt x="84" y="186"/>
                  </a:lnTo>
                  <a:lnTo>
                    <a:pt x="84" y="216"/>
                  </a:lnTo>
                  <a:lnTo>
                    <a:pt x="78" y="222"/>
                  </a:lnTo>
                  <a:lnTo>
                    <a:pt x="72" y="222"/>
                  </a:lnTo>
                  <a:lnTo>
                    <a:pt x="78" y="228"/>
                  </a:lnTo>
                  <a:lnTo>
                    <a:pt x="78" y="240"/>
                  </a:lnTo>
                  <a:lnTo>
                    <a:pt x="42" y="240"/>
                  </a:lnTo>
                  <a:lnTo>
                    <a:pt x="36" y="246"/>
                  </a:lnTo>
                  <a:lnTo>
                    <a:pt x="30" y="246"/>
                  </a:lnTo>
                  <a:lnTo>
                    <a:pt x="12" y="258"/>
                  </a:lnTo>
                  <a:lnTo>
                    <a:pt x="36" y="288"/>
                  </a:lnTo>
                  <a:lnTo>
                    <a:pt x="24" y="312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2" name="Google Shape;282;p7"/>
            <p:cNvSpPr/>
            <p:nvPr/>
          </p:nvSpPr>
          <p:spPr>
            <a:xfrm>
              <a:off x="4824413" y="2224088"/>
              <a:ext cx="160338" cy="92075"/>
            </a:xfrm>
            <a:custGeom>
              <a:rect b="b" l="l" r="r" t="t"/>
              <a:pathLst>
                <a:path extrusionOk="0" h="228" w="396">
                  <a:moveTo>
                    <a:pt x="372" y="168"/>
                  </a:moveTo>
                  <a:lnTo>
                    <a:pt x="336" y="126"/>
                  </a:lnTo>
                  <a:lnTo>
                    <a:pt x="354" y="108"/>
                  </a:lnTo>
                  <a:lnTo>
                    <a:pt x="354" y="78"/>
                  </a:lnTo>
                  <a:lnTo>
                    <a:pt x="360" y="72"/>
                  </a:lnTo>
                  <a:lnTo>
                    <a:pt x="372" y="66"/>
                  </a:lnTo>
                  <a:lnTo>
                    <a:pt x="396" y="66"/>
                  </a:lnTo>
                  <a:lnTo>
                    <a:pt x="396" y="48"/>
                  </a:lnTo>
                  <a:lnTo>
                    <a:pt x="390" y="36"/>
                  </a:lnTo>
                  <a:lnTo>
                    <a:pt x="372" y="36"/>
                  </a:lnTo>
                  <a:lnTo>
                    <a:pt x="348" y="12"/>
                  </a:lnTo>
                  <a:lnTo>
                    <a:pt x="324" y="12"/>
                  </a:lnTo>
                  <a:lnTo>
                    <a:pt x="312" y="6"/>
                  </a:lnTo>
                  <a:lnTo>
                    <a:pt x="300" y="6"/>
                  </a:lnTo>
                  <a:lnTo>
                    <a:pt x="288" y="0"/>
                  </a:lnTo>
                  <a:lnTo>
                    <a:pt x="282" y="0"/>
                  </a:lnTo>
                  <a:lnTo>
                    <a:pt x="282" y="12"/>
                  </a:lnTo>
                  <a:lnTo>
                    <a:pt x="252" y="6"/>
                  </a:lnTo>
                  <a:lnTo>
                    <a:pt x="252" y="12"/>
                  </a:lnTo>
                  <a:lnTo>
                    <a:pt x="246" y="12"/>
                  </a:lnTo>
                  <a:lnTo>
                    <a:pt x="234" y="18"/>
                  </a:lnTo>
                  <a:lnTo>
                    <a:pt x="228" y="18"/>
                  </a:lnTo>
                  <a:lnTo>
                    <a:pt x="222" y="24"/>
                  </a:lnTo>
                  <a:lnTo>
                    <a:pt x="222" y="36"/>
                  </a:lnTo>
                  <a:lnTo>
                    <a:pt x="216" y="42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0"/>
                  </a:lnTo>
                  <a:lnTo>
                    <a:pt x="156" y="30"/>
                  </a:lnTo>
                  <a:lnTo>
                    <a:pt x="138" y="24"/>
                  </a:lnTo>
                  <a:lnTo>
                    <a:pt x="138" y="30"/>
                  </a:lnTo>
                  <a:lnTo>
                    <a:pt x="132" y="36"/>
                  </a:lnTo>
                  <a:lnTo>
                    <a:pt x="108" y="36"/>
                  </a:lnTo>
                  <a:lnTo>
                    <a:pt x="102" y="30"/>
                  </a:lnTo>
                  <a:lnTo>
                    <a:pt x="90" y="30"/>
                  </a:lnTo>
                  <a:lnTo>
                    <a:pt x="66" y="18"/>
                  </a:lnTo>
                  <a:lnTo>
                    <a:pt x="54" y="30"/>
                  </a:lnTo>
                  <a:lnTo>
                    <a:pt x="36" y="30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36" y="12"/>
                  </a:lnTo>
                  <a:lnTo>
                    <a:pt x="42" y="6"/>
                  </a:lnTo>
                  <a:lnTo>
                    <a:pt x="36" y="0"/>
                  </a:lnTo>
                  <a:lnTo>
                    <a:pt x="12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8" y="48"/>
                  </a:lnTo>
                  <a:lnTo>
                    <a:pt x="12" y="60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6" y="102"/>
                  </a:lnTo>
                  <a:lnTo>
                    <a:pt x="6" y="108"/>
                  </a:lnTo>
                  <a:lnTo>
                    <a:pt x="12" y="114"/>
                  </a:lnTo>
                  <a:lnTo>
                    <a:pt x="12" y="138"/>
                  </a:lnTo>
                  <a:lnTo>
                    <a:pt x="0" y="138"/>
                  </a:lnTo>
                  <a:lnTo>
                    <a:pt x="12" y="156"/>
                  </a:lnTo>
                  <a:lnTo>
                    <a:pt x="18" y="156"/>
                  </a:lnTo>
                  <a:lnTo>
                    <a:pt x="18" y="168"/>
                  </a:lnTo>
                  <a:lnTo>
                    <a:pt x="36" y="180"/>
                  </a:lnTo>
                  <a:lnTo>
                    <a:pt x="42" y="186"/>
                  </a:lnTo>
                  <a:lnTo>
                    <a:pt x="48" y="198"/>
                  </a:lnTo>
                  <a:lnTo>
                    <a:pt x="48" y="210"/>
                  </a:lnTo>
                  <a:lnTo>
                    <a:pt x="42" y="222"/>
                  </a:lnTo>
                  <a:lnTo>
                    <a:pt x="48" y="222"/>
                  </a:lnTo>
                  <a:lnTo>
                    <a:pt x="54" y="228"/>
                  </a:lnTo>
                  <a:lnTo>
                    <a:pt x="66" y="228"/>
                  </a:lnTo>
                  <a:lnTo>
                    <a:pt x="78" y="222"/>
                  </a:lnTo>
                  <a:lnTo>
                    <a:pt x="84" y="216"/>
                  </a:lnTo>
                  <a:lnTo>
                    <a:pt x="108" y="222"/>
                  </a:lnTo>
                  <a:lnTo>
                    <a:pt x="114" y="204"/>
                  </a:lnTo>
                  <a:lnTo>
                    <a:pt x="144" y="198"/>
                  </a:lnTo>
                  <a:lnTo>
                    <a:pt x="144" y="204"/>
                  </a:lnTo>
                  <a:lnTo>
                    <a:pt x="162" y="22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92" y="228"/>
                  </a:lnTo>
                  <a:lnTo>
                    <a:pt x="204" y="228"/>
                  </a:lnTo>
                  <a:lnTo>
                    <a:pt x="216" y="216"/>
                  </a:lnTo>
                  <a:lnTo>
                    <a:pt x="228" y="228"/>
                  </a:lnTo>
                  <a:lnTo>
                    <a:pt x="246" y="228"/>
                  </a:lnTo>
                  <a:lnTo>
                    <a:pt x="252" y="222"/>
                  </a:lnTo>
                  <a:lnTo>
                    <a:pt x="252" y="204"/>
                  </a:lnTo>
                  <a:lnTo>
                    <a:pt x="246" y="198"/>
                  </a:lnTo>
                  <a:lnTo>
                    <a:pt x="264" y="192"/>
                  </a:lnTo>
                  <a:lnTo>
                    <a:pt x="282" y="168"/>
                  </a:lnTo>
                  <a:lnTo>
                    <a:pt x="312" y="174"/>
                  </a:lnTo>
                  <a:lnTo>
                    <a:pt x="324" y="156"/>
                  </a:lnTo>
                  <a:lnTo>
                    <a:pt x="336" y="174"/>
                  </a:lnTo>
                  <a:lnTo>
                    <a:pt x="348" y="174"/>
                  </a:lnTo>
                  <a:lnTo>
                    <a:pt x="360" y="180"/>
                  </a:lnTo>
                  <a:lnTo>
                    <a:pt x="372" y="180"/>
                  </a:lnTo>
                  <a:lnTo>
                    <a:pt x="372" y="16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3" name="Google Shape;283;p7"/>
            <p:cNvSpPr/>
            <p:nvPr/>
          </p:nvSpPr>
          <p:spPr>
            <a:xfrm>
              <a:off x="2078038" y="3494088"/>
              <a:ext cx="1130300" cy="1277938"/>
            </a:xfrm>
            <a:custGeom>
              <a:rect b="b" l="l" r="r" t="t"/>
              <a:pathLst>
                <a:path extrusionOk="0" h="3150" w="2784">
                  <a:moveTo>
                    <a:pt x="1716" y="450"/>
                  </a:moveTo>
                  <a:lnTo>
                    <a:pt x="1710" y="450"/>
                  </a:lnTo>
                  <a:lnTo>
                    <a:pt x="1698" y="444"/>
                  </a:lnTo>
                  <a:lnTo>
                    <a:pt x="1680" y="444"/>
                  </a:lnTo>
                  <a:lnTo>
                    <a:pt x="1662" y="438"/>
                  </a:lnTo>
                  <a:lnTo>
                    <a:pt x="1650" y="438"/>
                  </a:lnTo>
                  <a:lnTo>
                    <a:pt x="1644" y="444"/>
                  </a:lnTo>
                  <a:lnTo>
                    <a:pt x="1644" y="450"/>
                  </a:lnTo>
                  <a:lnTo>
                    <a:pt x="1650" y="462"/>
                  </a:lnTo>
                  <a:lnTo>
                    <a:pt x="1650" y="468"/>
                  </a:lnTo>
                  <a:lnTo>
                    <a:pt x="1656" y="480"/>
                  </a:lnTo>
                  <a:lnTo>
                    <a:pt x="1638" y="480"/>
                  </a:lnTo>
                  <a:lnTo>
                    <a:pt x="1638" y="504"/>
                  </a:lnTo>
                  <a:lnTo>
                    <a:pt x="1656" y="516"/>
                  </a:lnTo>
                  <a:lnTo>
                    <a:pt x="1644" y="528"/>
                  </a:lnTo>
                  <a:lnTo>
                    <a:pt x="1644" y="540"/>
                  </a:lnTo>
                  <a:lnTo>
                    <a:pt x="1656" y="564"/>
                  </a:lnTo>
                  <a:lnTo>
                    <a:pt x="1668" y="570"/>
                  </a:lnTo>
                  <a:lnTo>
                    <a:pt x="1674" y="576"/>
                  </a:lnTo>
                  <a:lnTo>
                    <a:pt x="1686" y="576"/>
                  </a:lnTo>
                  <a:lnTo>
                    <a:pt x="1698" y="570"/>
                  </a:lnTo>
                  <a:lnTo>
                    <a:pt x="1710" y="570"/>
                  </a:lnTo>
                  <a:lnTo>
                    <a:pt x="1716" y="564"/>
                  </a:lnTo>
                  <a:lnTo>
                    <a:pt x="1716" y="558"/>
                  </a:lnTo>
                  <a:lnTo>
                    <a:pt x="1728" y="558"/>
                  </a:lnTo>
                  <a:lnTo>
                    <a:pt x="1740" y="552"/>
                  </a:lnTo>
                  <a:lnTo>
                    <a:pt x="1758" y="552"/>
                  </a:lnTo>
                  <a:lnTo>
                    <a:pt x="1770" y="546"/>
                  </a:lnTo>
                  <a:lnTo>
                    <a:pt x="1776" y="534"/>
                  </a:lnTo>
                  <a:lnTo>
                    <a:pt x="1788" y="492"/>
                  </a:lnTo>
                  <a:lnTo>
                    <a:pt x="1794" y="480"/>
                  </a:lnTo>
                  <a:lnTo>
                    <a:pt x="1794" y="474"/>
                  </a:lnTo>
                  <a:lnTo>
                    <a:pt x="1800" y="462"/>
                  </a:lnTo>
                  <a:lnTo>
                    <a:pt x="1800" y="444"/>
                  </a:lnTo>
                  <a:lnTo>
                    <a:pt x="1794" y="438"/>
                  </a:lnTo>
                  <a:lnTo>
                    <a:pt x="1752" y="438"/>
                  </a:lnTo>
                  <a:lnTo>
                    <a:pt x="1740" y="444"/>
                  </a:lnTo>
                  <a:lnTo>
                    <a:pt x="1734" y="444"/>
                  </a:lnTo>
                  <a:lnTo>
                    <a:pt x="1722" y="450"/>
                  </a:lnTo>
                  <a:lnTo>
                    <a:pt x="1716" y="450"/>
                  </a:lnTo>
                  <a:close/>
                  <a:moveTo>
                    <a:pt x="1716" y="438"/>
                  </a:moveTo>
                  <a:lnTo>
                    <a:pt x="1740" y="432"/>
                  </a:lnTo>
                  <a:lnTo>
                    <a:pt x="1722" y="414"/>
                  </a:lnTo>
                  <a:lnTo>
                    <a:pt x="1698" y="438"/>
                  </a:lnTo>
                  <a:lnTo>
                    <a:pt x="1716" y="438"/>
                  </a:lnTo>
                  <a:close/>
                  <a:moveTo>
                    <a:pt x="1686" y="408"/>
                  </a:moveTo>
                  <a:lnTo>
                    <a:pt x="1662" y="408"/>
                  </a:lnTo>
                  <a:lnTo>
                    <a:pt x="1662" y="426"/>
                  </a:lnTo>
                  <a:lnTo>
                    <a:pt x="1698" y="426"/>
                  </a:lnTo>
                  <a:lnTo>
                    <a:pt x="1716" y="402"/>
                  </a:lnTo>
                  <a:lnTo>
                    <a:pt x="1698" y="384"/>
                  </a:lnTo>
                  <a:lnTo>
                    <a:pt x="1686" y="408"/>
                  </a:lnTo>
                  <a:close/>
                  <a:moveTo>
                    <a:pt x="1572" y="492"/>
                  </a:moveTo>
                  <a:lnTo>
                    <a:pt x="1572" y="510"/>
                  </a:lnTo>
                  <a:lnTo>
                    <a:pt x="1554" y="546"/>
                  </a:lnTo>
                  <a:lnTo>
                    <a:pt x="1584" y="528"/>
                  </a:lnTo>
                  <a:lnTo>
                    <a:pt x="1590" y="516"/>
                  </a:lnTo>
                  <a:lnTo>
                    <a:pt x="1596" y="510"/>
                  </a:lnTo>
                  <a:lnTo>
                    <a:pt x="1608" y="486"/>
                  </a:lnTo>
                  <a:lnTo>
                    <a:pt x="1608" y="480"/>
                  </a:lnTo>
                  <a:lnTo>
                    <a:pt x="1602" y="474"/>
                  </a:lnTo>
                  <a:lnTo>
                    <a:pt x="1596" y="474"/>
                  </a:lnTo>
                  <a:lnTo>
                    <a:pt x="1584" y="480"/>
                  </a:lnTo>
                  <a:lnTo>
                    <a:pt x="1572" y="492"/>
                  </a:lnTo>
                  <a:close/>
                  <a:moveTo>
                    <a:pt x="1632" y="426"/>
                  </a:moveTo>
                  <a:lnTo>
                    <a:pt x="1608" y="450"/>
                  </a:lnTo>
                  <a:lnTo>
                    <a:pt x="1626" y="456"/>
                  </a:lnTo>
                  <a:lnTo>
                    <a:pt x="1644" y="432"/>
                  </a:lnTo>
                  <a:lnTo>
                    <a:pt x="1632" y="426"/>
                  </a:lnTo>
                  <a:close/>
                  <a:moveTo>
                    <a:pt x="2778" y="1002"/>
                  </a:moveTo>
                  <a:lnTo>
                    <a:pt x="2778" y="984"/>
                  </a:lnTo>
                  <a:lnTo>
                    <a:pt x="2772" y="972"/>
                  </a:lnTo>
                  <a:lnTo>
                    <a:pt x="2760" y="954"/>
                  </a:lnTo>
                  <a:lnTo>
                    <a:pt x="2754" y="936"/>
                  </a:lnTo>
                  <a:lnTo>
                    <a:pt x="2754" y="870"/>
                  </a:lnTo>
                  <a:lnTo>
                    <a:pt x="2724" y="840"/>
                  </a:lnTo>
                  <a:lnTo>
                    <a:pt x="2694" y="834"/>
                  </a:lnTo>
                  <a:lnTo>
                    <a:pt x="2646" y="840"/>
                  </a:lnTo>
                  <a:lnTo>
                    <a:pt x="2628" y="822"/>
                  </a:lnTo>
                  <a:lnTo>
                    <a:pt x="2610" y="822"/>
                  </a:lnTo>
                  <a:lnTo>
                    <a:pt x="2592" y="798"/>
                  </a:lnTo>
                  <a:lnTo>
                    <a:pt x="2568" y="798"/>
                  </a:lnTo>
                  <a:lnTo>
                    <a:pt x="2538" y="768"/>
                  </a:lnTo>
                  <a:lnTo>
                    <a:pt x="2526" y="750"/>
                  </a:lnTo>
                  <a:lnTo>
                    <a:pt x="2490" y="714"/>
                  </a:lnTo>
                  <a:lnTo>
                    <a:pt x="2418" y="666"/>
                  </a:lnTo>
                  <a:lnTo>
                    <a:pt x="2394" y="660"/>
                  </a:lnTo>
                  <a:lnTo>
                    <a:pt x="2316" y="660"/>
                  </a:lnTo>
                  <a:lnTo>
                    <a:pt x="2316" y="672"/>
                  </a:lnTo>
                  <a:lnTo>
                    <a:pt x="2310" y="672"/>
                  </a:lnTo>
                  <a:lnTo>
                    <a:pt x="2298" y="660"/>
                  </a:lnTo>
                  <a:lnTo>
                    <a:pt x="2286" y="654"/>
                  </a:lnTo>
                  <a:lnTo>
                    <a:pt x="2274" y="654"/>
                  </a:lnTo>
                  <a:lnTo>
                    <a:pt x="2262" y="648"/>
                  </a:lnTo>
                  <a:lnTo>
                    <a:pt x="2232" y="648"/>
                  </a:lnTo>
                  <a:lnTo>
                    <a:pt x="2226" y="642"/>
                  </a:lnTo>
                  <a:lnTo>
                    <a:pt x="2214" y="636"/>
                  </a:lnTo>
                  <a:lnTo>
                    <a:pt x="2196" y="630"/>
                  </a:lnTo>
                  <a:lnTo>
                    <a:pt x="2184" y="624"/>
                  </a:lnTo>
                  <a:lnTo>
                    <a:pt x="2166" y="618"/>
                  </a:lnTo>
                  <a:lnTo>
                    <a:pt x="2154" y="618"/>
                  </a:lnTo>
                  <a:lnTo>
                    <a:pt x="2142" y="624"/>
                  </a:lnTo>
                  <a:lnTo>
                    <a:pt x="2112" y="654"/>
                  </a:lnTo>
                  <a:lnTo>
                    <a:pt x="2106" y="666"/>
                  </a:lnTo>
                  <a:lnTo>
                    <a:pt x="2088" y="642"/>
                  </a:lnTo>
                  <a:lnTo>
                    <a:pt x="2088" y="678"/>
                  </a:lnTo>
                  <a:lnTo>
                    <a:pt x="2058" y="702"/>
                  </a:lnTo>
                  <a:lnTo>
                    <a:pt x="2076" y="636"/>
                  </a:lnTo>
                  <a:lnTo>
                    <a:pt x="2082" y="636"/>
                  </a:lnTo>
                  <a:lnTo>
                    <a:pt x="2094" y="624"/>
                  </a:lnTo>
                  <a:lnTo>
                    <a:pt x="2094" y="606"/>
                  </a:lnTo>
                  <a:lnTo>
                    <a:pt x="2088" y="600"/>
                  </a:lnTo>
                  <a:lnTo>
                    <a:pt x="2082" y="600"/>
                  </a:lnTo>
                  <a:lnTo>
                    <a:pt x="2064" y="618"/>
                  </a:lnTo>
                  <a:lnTo>
                    <a:pt x="2076" y="582"/>
                  </a:lnTo>
                  <a:lnTo>
                    <a:pt x="2070" y="582"/>
                  </a:lnTo>
                  <a:lnTo>
                    <a:pt x="2064" y="576"/>
                  </a:lnTo>
                  <a:lnTo>
                    <a:pt x="2064" y="570"/>
                  </a:lnTo>
                  <a:lnTo>
                    <a:pt x="2040" y="546"/>
                  </a:lnTo>
                  <a:lnTo>
                    <a:pt x="2034" y="546"/>
                  </a:lnTo>
                  <a:lnTo>
                    <a:pt x="2022" y="564"/>
                  </a:lnTo>
                  <a:lnTo>
                    <a:pt x="2016" y="552"/>
                  </a:lnTo>
                  <a:lnTo>
                    <a:pt x="2004" y="546"/>
                  </a:lnTo>
                  <a:lnTo>
                    <a:pt x="1998" y="534"/>
                  </a:lnTo>
                  <a:lnTo>
                    <a:pt x="1986" y="528"/>
                  </a:lnTo>
                  <a:lnTo>
                    <a:pt x="1980" y="522"/>
                  </a:lnTo>
                  <a:lnTo>
                    <a:pt x="1968" y="516"/>
                  </a:lnTo>
                  <a:lnTo>
                    <a:pt x="1944" y="516"/>
                  </a:lnTo>
                  <a:lnTo>
                    <a:pt x="1932" y="510"/>
                  </a:lnTo>
                  <a:lnTo>
                    <a:pt x="1926" y="510"/>
                  </a:lnTo>
                  <a:lnTo>
                    <a:pt x="1914" y="498"/>
                  </a:lnTo>
                  <a:lnTo>
                    <a:pt x="1902" y="492"/>
                  </a:lnTo>
                  <a:lnTo>
                    <a:pt x="1896" y="480"/>
                  </a:lnTo>
                  <a:lnTo>
                    <a:pt x="1884" y="474"/>
                  </a:lnTo>
                  <a:lnTo>
                    <a:pt x="1878" y="486"/>
                  </a:lnTo>
                  <a:lnTo>
                    <a:pt x="1824" y="486"/>
                  </a:lnTo>
                  <a:lnTo>
                    <a:pt x="1812" y="498"/>
                  </a:lnTo>
                  <a:lnTo>
                    <a:pt x="1806" y="510"/>
                  </a:lnTo>
                  <a:lnTo>
                    <a:pt x="1806" y="522"/>
                  </a:lnTo>
                  <a:lnTo>
                    <a:pt x="1800" y="528"/>
                  </a:lnTo>
                  <a:lnTo>
                    <a:pt x="1800" y="534"/>
                  </a:lnTo>
                  <a:lnTo>
                    <a:pt x="1812" y="552"/>
                  </a:lnTo>
                  <a:lnTo>
                    <a:pt x="1776" y="552"/>
                  </a:lnTo>
                  <a:lnTo>
                    <a:pt x="1770" y="564"/>
                  </a:lnTo>
                  <a:lnTo>
                    <a:pt x="1758" y="576"/>
                  </a:lnTo>
                  <a:lnTo>
                    <a:pt x="1752" y="588"/>
                  </a:lnTo>
                  <a:lnTo>
                    <a:pt x="1752" y="594"/>
                  </a:lnTo>
                  <a:lnTo>
                    <a:pt x="1746" y="600"/>
                  </a:lnTo>
                  <a:lnTo>
                    <a:pt x="1746" y="612"/>
                  </a:lnTo>
                  <a:lnTo>
                    <a:pt x="1740" y="624"/>
                  </a:lnTo>
                  <a:lnTo>
                    <a:pt x="1728" y="636"/>
                  </a:lnTo>
                  <a:lnTo>
                    <a:pt x="1722" y="636"/>
                  </a:lnTo>
                  <a:lnTo>
                    <a:pt x="1728" y="630"/>
                  </a:lnTo>
                  <a:lnTo>
                    <a:pt x="1728" y="618"/>
                  </a:lnTo>
                  <a:lnTo>
                    <a:pt x="1734" y="606"/>
                  </a:lnTo>
                  <a:lnTo>
                    <a:pt x="1734" y="600"/>
                  </a:lnTo>
                  <a:lnTo>
                    <a:pt x="1740" y="588"/>
                  </a:lnTo>
                  <a:lnTo>
                    <a:pt x="1740" y="582"/>
                  </a:lnTo>
                  <a:lnTo>
                    <a:pt x="1734" y="576"/>
                  </a:lnTo>
                  <a:lnTo>
                    <a:pt x="1728" y="576"/>
                  </a:lnTo>
                  <a:lnTo>
                    <a:pt x="1722" y="582"/>
                  </a:lnTo>
                  <a:lnTo>
                    <a:pt x="1716" y="582"/>
                  </a:lnTo>
                  <a:lnTo>
                    <a:pt x="1704" y="594"/>
                  </a:lnTo>
                  <a:lnTo>
                    <a:pt x="1692" y="588"/>
                  </a:lnTo>
                  <a:lnTo>
                    <a:pt x="1656" y="588"/>
                  </a:lnTo>
                  <a:lnTo>
                    <a:pt x="1644" y="582"/>
                  </a:lnTo>
                  <a:lnTo>
                    <a:pt x="1632" y="570"/>
                  </a:lnTo>
                  <a:lnTo>
                    <a:pt x="1632" y="522"/>
                  </a:lnTo>
                  <a:lnTo>
                    <a:pt x="1626" y="516"/>
                  </a:lnTo>
                  <a:lnTo>
                    <a:pt x="1626" y="504"/>
                  </a:lnTo>
                  <a:lnTo>
                    <a:pt x="1620" y="504"/>
                  </a:lnTo>
                  <a:lnTo>
                    <a:pt x="1614" y="510"/>
                  </a:lnTo>
                  <a:lnTo>
                    <a:pt x="1602" y="516"/>
                  </a:lnTo>
                  <a:lnTo>
                    <a:pt x="1596" y="522"/>
                  </a:lnTo>
                  <a:lnTo>
                    <a:pt x="1590" y="534"/>
                  </a:lnTo>
                  <a:lnTo>
                    <a:pt x="1584" y="540"/>
                  </a:lnTo>
                  <a:lnTo>
                    <a:pt x="1560" y="552"/>
                  </a:lnTo>
                  <a:lnTo>
                    <a:pt x="1554" y="558"/>
                  </a:lnTo>
                  <a:lnTo>
                    <a:pt x="1512" y="558"/>
                  </a:lnTo>
                  <a:lnTo>
                    <a:pt x="1500" y="552"/>
                  </a:lnTo>
                  <a:lnTo>
                    <a:pt x="1542" y="540"/>
                  </a:lnTo>
                  <a:lnTo>
                    <a:pt x="1548" y="528"/>
                  </a:lnTo>
                  <a:lnTo>
                    <a:pt x="1566" y="510"/>
                  </a:lnTo>
                  <a:lnTo>
                    <a:pt x="1566" y="492"/>
                  </a:lnTo>
                  <a:lnTo>
                    <a:pt x="1572" y="486"/>
                  </a:lnTo>
                  <a:lnTo>
                    <a:pt x="1590" y="450"/>
                  </a:lnTo>
                  <a:lnTo>
                    <a:pt x="1626" y="414"/>
                  </a:lnTo>
                  <a:lnTo>
                    <a:pt x="1638" y="408"/>
                  </a:lnTo>
                  <a:lnTo>
                    <a:pt x="1656" y="390"/>
                  </a:lnTo>
                  <a:lnTo>
                    <a:pt x="1656" y="378"/>
                  </a:lnTo>
                  <a:lnTo>
                    <a:pt x="1662" y="366"/>
                  </a:lnTo>
                  <a:lnTo>
                    <a:pt x="1674" y="354"/>
                  </a:lnTo>
                  <a:lnTo>
                    <a:pt x="1686" y="348"/>
                  </a:lnTo>
                  <a:lnTo>
                    <a:pt x="1692" y="342"/>
                  </a:lnTo>
                  <a:lnTo>
                    <a:pt x="1704" y="336"/>
                  </a:lnTo>
                  <a:lnTo>
                    <a:pt x="1680" y="330"/>
                  </a:lnTo>
                  <a:lnTo>
                    <a:pt x="1698" y="312"/>
                  </a:lnTo>
                  <a:lnTo>
                    <a:pt x="1698" y="294"/>
                  </a:lnTo>
                  <a:lnTo>
                    <a:pt x="1692" y="288"/>
                  </a:lnTo>
                  <a:lnTo>
                    <a:pt x="1680" y="282"/>
                  </a:lnTo>
                  <a:lnTo>
                    <a:pt x="1662" y="282"/>
                  </a:lnTo>
                  <a:lnTo>
                    <a:pt x="1650" y="276"/>
                  </a:lnTo>
                  <a:lnTo>
                    <a:pt x="1644" y="270"/>
                  </a:lnTo>
                  <a:lnTo>
                    <a:pt x="1638" y="252"/>
                  </a:lnTo>
                  <a:lnTo>
                    <a:pt x="1632" y="216"/>
                  </a:lnTo>
                  <a:lnTo>
                    <a:pt x="1626" y="168"/>
                  </a:lnTo>
                  <a:lnTo>
                    <a:pt x="1620" y="138"/>
                  </a:lnTo>
                  <a:lnTo>
                    <a:pt x="1614" y="114"/>
                  </a:lnTo>
                  <a:lnTo>
                    <a:pt x="1608" y="96"/>
                  </a:lnTo>
                  <a:lnTo>
                    <a:pt x="1602" y="84"/>
                  </a:lnTo>
                  <a:lnTo>
                    <a:pt x="1590" y="78"/>
                  </a:lnTo>
                  <a:lnTo>
                    <a:pt x="1584" y="78"/>
                  </a:lnTo>
                  <a:lnTo>
                    <a:pt x="1584" y="90"/>
                  </a:lnTo>
                  <a:lnTo>
                    <a:pt x="1590" y="96"/>
                  </a:lnTo>
                  <a:lnTo>
                    <a:pt x="1590" y="108"/>
                  </a:lnTo>
                  <a:lnTo>
                    <a:pt x="1572" y="108"/>
                  </a:lnTo>
                  <a:lnTo>
                    <a:pt x="1572" y="102"/>
                  </a:lnTo>
                  <a:lnTo>
                    <a:pt x="1566" y="108"/>
                  </a:lnTo>
                  <a:lnTo>
                    <a:pt x="1560" y="120"/>
                  </a:lnTo>
                  <a:lnTo>
                    <a:pt x="1560" y="126"/>
                  </a:lnTo>
                  <a:lnTo>
                    <a:pt x="1554" y="132"/>
                  </a:lnTo>
                  <a:lnTo>
                    <a:pt x="1548" y="144"/>
                  </a:lnTo>
                  <a:lnTo>
                    <a:pt x="1536" y="156"/>
                  </a:lnTo>
                  <a:lnTo>
                    <a:pt x="1518" y="192"/>
                  </a:lnTo>
                  <a:lnTo>
                    <a:pt x="1518" y="210"/>
                  </a:lnTo>
                  <a:lnTo>
                    <a:pt x="1494" y="246"/>
                  </a:lnTo>
                  <a:lnTo>
                    <a:pt x="1488" y="246"/>
                  </a:lnTo>
                  <a:lnTo>
                    <a:pt x="1482" y="252"/>
                  </a:lnTo>
                  <a:lnTo>
                    <a:pt x="1464" y="252"/>
                  </a:lnTo>
                  <a:lnTo>
                    <a:pt x="1452" y="240"/>
                  </a:lnTo>
                  <a:lnTo>
                    <a:pt x="1446" y="246"/>
                  </a:lnTo>
                  <a:lnTo>
                    <a:pt x="1434" y="246"/>
                  </a:lnTo>
                  <a:lnTo>
                    <a:pt x="1428" y="240"/>
                  </a:lnTo>
                  <a:lnTo>
                    <a:pt x="1416" y="240"/>
                  </a:lnTo>
                  <a:lnTo>
                    <a:pt x="1410" y="246"/>
                  </a:lnTo>
                  <a:lnTo>
                    <a:pt x="1410" y="252"/>
                  </a:lnTo>
                  <a:lnTo>
                    <a:pt x="1404" y="258"/>
                  </a:lnTo>
                  <a:lnTo>
                    <a:pt x="1380" y="258"/>
                  </a:lnTo>
                  <a:lnTo>
                    <a:pt x="1368" y="246"/>
                  </a:lnTo>
                  <a:lnTo>
                    <a:pt x="1368" y="240"/>
                  </a:lnTo>
                  <a:lnTo>
                    <a:pt x="1350" y="234"/>
                  </a:lnTo>
                  <a:lnTo>
                    <a:pt x="1344" y="228"/>
                  </a:lnTo>
                  <a:lnTo>
                    <a:pt x="1338" y="216"/>
                  </a:lnTo>
                  <a:lnTo>
                    <a:pt x="1332" y="216"/>
                  </a:lnTo>
                  <a:lnTo>
                    <a:pt x="1320" y="222"/>
                  </a:lnTo>
                  <a:lnTo>
                    <a:pt x="1314" y="228"/>
                  </a:lnTo>
                  <a:lnTo>
                    <a:pt x="1302" y="234"/>
                  </a:lnTo>
                  <a:lnTo>
                    <a:pt x="1278" y="234"/>
                  </a:lnTo>
                  <a:lnTo>
                    <a:pt x="1278" y="222"/>
                  </a:lnTo>
                  <a:lnTo>
                    <a:pt x="1272" y="222"/>
                  </a:lnTo>
                  <a:lnTo>
                    <a:pt x="1260" y="228"/>
                  </a:lnTo>
                  <a:lnTo>
                    <a:pt x="1260" y="252"/>
                  </a:lnTo>
                  <a:lnTo>
                    <a:pt x="1272" y="264"/>
                  </a:lnTo>
                  <a:lnTo>
                    <a:pt x="1272" y="270"/>
                  </a:lnTo>
                  <a:lnTo>
                    <a:pt x="1278" y="276"/>
                  </a:lnTo>
                  <a:lnTo>
                    <a:pt x="1272" y="282"/>
                  </a:lnTo>
                  <a:lnTo>
                    <a:pt x="1254" y="282"/>
                  </a:lnTo>
                  <a:lnTo>
                    <a:pt x="1230" y="270"/>
                  </a:lnTo>
                  <a:lnTo>
                    <a:pt x="1224" y="270"/>
                  </a:lnTo>
                  <a:lnTo>
                    <a:pt x="1212" y="264"/>
                  </a:lnTo>
                  <a:lnTo>
                    <a:pt x="1212" y="270"/>
                  </a:lnTo>
                  <a:lnTo>
                    <a:pt x="1206" y="276"/>
                  </a:lnTo>
                  <a:lnTo>
                    <a:pt x="1200" y="276"/>
                  </a:lnTo>
                  <a:lnTo>
                    <a:pt x="1188" y="264"/>
                  </a:lnTo>
                  <a:lnTo>
                    <a:pt x="1176" y="264"/>
                  </a:lnTo>
                  <a:lnTo>
                    <a:pt x="1158" y="282"/>
                  </a:lnTo>
                  <a:lnTo>
                    <a:pt x="1158" y="288"/>
                  </a:lnTo>
                  <a:lnTo>
                    <a:pt x="1128" y="288"/>
                  </a:lnTo>
                  <a:lnTo>
                    <a:pt x="1122" y="300"/>
                  </a:lnTo>
                  <a:lnTo>
                    <a:pt x="1104" y="300"/>
                  </a:lnTo>
                  <a:lnTo>
                    <a:pt x="1092" y="312"/>
                  </a:lnTo>
                  <a:lnTo>
                    <a:pt x="1092" y="324"/>
                  </a:lnTo>
                  <a:lnTo>
                    <a:pt x="1086" y="330"/>
                  </a:lnTo>
                  <a:lnTo>
                    <a:pt x="1050" y="330"/>
                  </a:lnTo>
                  <a:lnTo>
                    <a:pt x="1044" y="318"/>
                  </a:lnTo>
                  <a:lnTo>
                    <a:pt x="1032" y="318"/>
                  </a:lnTo>
                  <a:lnTo>
                    <a:pt x="1002" y="282"/>
                  </a:lnTo>
                  <a:lnTo>
                    <a:pt x="1002" y="252"/>
                  </a:lnTo>
                  <a:lnTo>
                    <a:pt x="978" y="228"/>
                  </a:lnTo>
                  <a:lnTo>
                    <a:pt x="972" y="216"/>
                  </a:lnTo>
                  <a:lnTo>
                    <a:pt x="972" y="210"/>
                  </a:lnTo>
                  <a:lnTo>
                    <a:pt x="978" y="198"/>
                  </a:lnTo>
                  <a:lnTo>
                    <a:pt x="978" y="192"/>
                  </a:lnTo>
                  <a:lnTo>
                    <a:pt x="984" y="180"/>
                  </a:lnTo>
                  <a:lnTo>
                    <a:pt x="996" y="138"/>
                  </a:lnTo>
                  <a:lnTo>
                    <a:pt x="1008" y="126"/>
                  </a:lnTo>
                  <a:lnTo>
                    <a:pt x="1014" y="114"/>
                  </a:lnTo>
                  <a:lnTo>
                    <a:pt x="1014" y="102"/>
                  </a:lnTo>
                  <a:lnTo>
                    <a:pt x="1008" y="102"/>
                  </a:lnTo>
                  <a:lnTo>
                    <a:pt x="1002" y="96"/>
                  </a:lnTo>
                  <a:lnTo>
                    <a:pt x="1002" y="66"/>
                  </a:lnTo>
                  <a:lnTo>
                    <a:pt x="996" y="66"/>
                  </a:lnTo>
                  <a:lnTo>
                    <a:pt x="984" y="72"/>
                  </a:lnTo>
                  <a:lnTo>
                    <a:pt x="978" y="72"/>
                  </a:lnTo>
                  <a:lnTo>
                    <a:pt x="972" y="66"/>
                  </a:lnTo>
                  <a:lnTo>
                    <a:pt x="972" y="60"/>
                  </a:lnTo>
                  <a:lnTo>
                    <a:pt x="978" y="54"/>
                  </a:lnTo>
                  <a:lnTo>
                    <a:pt x="984" y="42"/>
                  </a:lnTo>
                  <a:lnTo>
                    <a:pt x="984" y="24"/>
                  </a:lnTo>
                  <a:lnTo>
                    <a:pt x="978" y="12"/>
                  </a:lnTo>
                  <a:lnTo>
                    <a:pt x="966" y="0"/>
                  </a:lnTo>
                  <a:lnTo>
                    <a:pt x="960" y="12"/>
                  </a:lnTo>
                  <a:lnTo>
                    <a:pt x="936" y="6"/>
                  </a:lnTo>
                  <a:lnTo>
                    <a:pt x="936" y="42"/>
                  </a:lnTo>
                  <a:lnTo>
                    <a:pt x="930" y="48"/>
                  </a:lnTo>
                  <a:lnTo>
                    <a:pt x="918" y="48"/>
                  </a:lnTo>
                  <a:lnTo>
                    <a:pt x="918" y="60"/>
                  </a:lnTo>
                  <a:lnTo>
                    <a:pt x="894" y="60"/>
                  </a:lnTo>
                  <a:lnTo>
                    <a:pt x="882" y="66"/>
                  </a:lnTo>
                  <a:lnTo>
                    <a:pt x="858" y="90"/>
                  </a:lnTo>
                  <a:lnTo>
                    <a:pt x="846" y="96"/>
                  </a:lnTo>
                  <a:lnTo>
                    <a:pt x="828" y="96"/>
                  </a:lnTo>
                  <a:lnTo>
                    <a:pt x="822" y="90"/>
                  </a:lnTo>
                  <a:lnTo>
                    <a:pt x="804" y="90"/>
                  </a:lnTo>
                  <a:lnTo>
                    <a:pt x="798" y="96"/>
                  </a:lnTo>
                  <a:lnTo>
                    <a:pt x="798" y="108"/>
                  </a:lnTo>
                  <a:lnTo>
                    <a:pt x="792" y="120"/>
                  </a:lnTo>
                  <a:lnTo>
                    <a:pt x="792" y="138"/>
                  </a:lnTo>
                  <a:lnTo>
                    <a:pt x="786" y="144"/>
                  </a:lnTo>
                  <a:lnTo>
                    <a:pt x="774" y="138"/>
                  </a:lnTo>
                  <a:lnTo>
                    <a:pt x="762" y="126"/>
                  </a:lnTo>
                  <a:lnTo>
                    <a:pt x="756" y="114"/>
                  </a:lnTo>
                  <a:lnTo>
                    <a:pt x="750" y="108"/>
                  </a:lnTo>
                  <a:lnTo>
                    <a:pt x="738" y="108"/>
                  </a:lnTo>
                  <a:lnTo>
                    <a:pt x="732" y="114"/>
                  </a:lnTo>
                  <a:lnTo>
                    <a:pt x="720" y="108"/>
                  </a:lnTo>
                  <a:lnTo>
                    <a:pt x="708" y="114"/>
                  </a:lnTo>
                  <a:lnTo>
                    <a:pt x="696" y="114"/>
                  </a:lnTo>
                  <a:lnTo>
                    <a:pt x="696" y="96"/>
                  </a:lnTo>
                  <a:lnTo>
                    <a:pt x="690" y="90"/>
                  </a:lnTo>
                  <a:lnTo>
                    <a:pt x="648" y="90"/>
                  </a:lnTo>
                  <a:lnTo>
                    <a:pt x="648" y="84"/>
                  </a:lnTo>
                  <a:lnTo>
                    <a:pt x="642" y="78"/>
                  </a:lnTo>
                  <a:lnTo>
                    <a:pt x="642" y="108"/>
                  </a:lnTo>
                  <a:lnTo>
                    <a:pt x="660" y="126"/>
                  </a:lnTo>
                  <a:lnTo>
                    <a:pt x="672" y="132"/>
                  </a:lnTo>
                  <a:lnTo>
                    <a:pt x="678" y="138"/>
                  </a:lnTo>
                  <a:lnTo>
                    <a:pt x="678" y="168"/>
                  </a:lnTo>
                  <a:lnTo>
                    <a:pt x="672" y="174"/>
                  </a:lnTo>
                  <a:lnTo>
                    <a:pt x="684" y="186"/>
                  </a:lnTo>
                  <a:lnTo>
                    <a:pt x="690" y="198"/>
                  </a:lnTo>
                  <a:lnTo>
                    <a:pt x="690" y="228"/>
                  </a:lnTo>
                  <a:lnTo>
                    <a:pt x="738" y="234"/>
                  </a:lnTo>
                  <a:lnTo>
                    <a:pt x="744" y="240"/>
                  </a:lnTo>
                  <a:lnTo>
                    <a:pt x="744" y="246"/>
                  </a:lnTo>
                  <a:lnTo>
                    <a:pt x="738" y="258"/>
                  </a:lnTo>
                  <a:lnTo>
                    <a:pt x="732" y="264"/>
                  </a:lnTo>
                  <a:lnTo>
                    <a:pt x="690" y="264"/>
                  </a:lnTo>
                  <a:lnTo>
                    <a:pt x="690" y="294"/>
                  </a:lnTo>
                  <a:lnTo>
                    <a:pt x="684" y="306"/>
                  </a:lnTo>
                  <a:lnTo>
                    <a:pt x="648" y="324"/>
                  </a:lnTo>
                  <a:lnTo>
                    <a:pt x="642" y="330"/>
                  </a:lnTo>
                  <a:lnTo>
                    <a:pt x="624" y="330"/>
                  </a:lnTo>
                  <a:lnTo>
                    <a:pt x="612" y="342"/>
                  </a:lnTo>
                  <a:lnTo>
                    <a:pt x="600" y="366"/>
                  </a:lnTo>
                  <a:lnTo>
                    <a:pt x="588" y="378"/>
                  </a:lnTo>
                  <a:lnTo>
                    <a:pt x="582" y="378"/>
                  </a:lnTo>
                  <a:lnTo>
                    <a:pt x="582" y="354"/>
                  </a:lnTo>
                  <a:lnTo>
                    <a:pt x="576" y="348"/>
                  </a:lnTo>
                  <a:lnTo>
                    <a:pt x="570" y="354"/>
                  </a:lnTo>
                  <a:lnTo>
                    <a:pt x="558" y="360"/>
                  </a:lnTo>
                  <a:lnTo>
                    <a:pt x="552" y="366"/>
                  </a:lnTo>
                  <a:lnTo>
                    <a:pt x="540" y="372"/>
                  </a:lnTo>
                  <a:lnTo>
                    <a:pt x="534" y="372"/>
                  </a:lnTo>
                  <a:lnTo>
                    <a:pt x="522" y="366"/>
                  </a:lnTo>
                  <a:lnTo>
                    <a:pt x="516" y="366"/>
                  </a:lnTo>
                  <a:lnTo>
                    <a:pt x="504" y="354"/>
                  </a:lnTo>
                  <a:lnTo>
                    <a:pt x="504" y="348"/>
                  </a:lnTo>
                  <a:lnTo>
                    <a:pt x="498" y="336"/>
                  </a:lnTo>
                  <a:lnTo>
                    <a:pt x="492" y="330"/>
                  </a:lnTo>
                  <a:lnTo>
                    <a:pt x="468" y="330"/>
                  </a:lnTo>
                  <a:lnTo>
                    <a:pt x="468" y="300"/>
                  </a:lnTo>
                  <a:lnTo>
                    <a:pt x="462" y="288"/>
                  </a:lnTo>
                  <a:lnTo>
                    <a:pt x="462" y="276"/>
                  </a:lnTo>
                  <a:lnTo>
                    <a:pt x="456" y="270"/>
                  </a:lnTo>
                  <a:lnTo>
                    <a:pt x="456" y="258"/>
                  </a:lnTo>
                  <a:lnTo>
                    <a:pt x="450" y="258"/>
                  </a:lnTo>
                  <a:lnTo>
                    <a:pt x="420" y="288"/>
                  </a:lnTo>
                  <a:lnTo>
                    <a:pt x="396" y="264"/>
                  </a:lnTo>
                  <a:lnTo>
                    <a:pt x="390" y="264"/>
                  </a:lnTo>
                  <a:lnTo>
                    <a:pt x="384" y="270"/>
                  </a:lnTo>
                  <a:lnTo>
                    <a:pt x="384" y="288"/>
                  </a:lnTo>
                  <a:lnTo>
                    <a:pt x="318" y="294"/>
                  </a:lnTo>
                  <a:lnTo>
                    <a:pt x="306" y="282"/>
                  </a:lnTo>
                  <a:lnTo>
                    <a:pt x="288" y="282"/>
                  </a:lnTo>
                  <a:lnTo>
                    <a:pt x="282" y="288"/>
                  </a:lnTo>
                  <a:lnTo>
                    <a:pt x="276" y="300"/>
                  </a:lnTo>
                  <a:lnTo>
                    <a:pt x="276" y="312"/>
                  </a:lnTo>
                  <a:lnTo>
                    <a:pt x="282" y="324"/>
                  </a:lnTo>
                  <a:lnTo>
                    <a:pt x="282" y="336"/>
                  </a:lnTo>
                  <a:lnTo>
                    <a:pt x="306" y="348"/>
                  </a:lnTo>
                  <a:lnTo>
                    <a:pt x="318" y="342"/>
                  </a:lnTo>
                  <a:lnTo>
                    <a:pt x="330" y="354"/>
                  </a:lnTo>
                  <a:lnTo>
                    <a:pt x="330" y="360"/>
                  </a:lnTo>
                  <a:lnTo>
                    <a:pt x="336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00" y="378"/>
                  </a:lnTo>
                  <a:lnTo>
                    <a:pt x="294" y="372"/>
                  </a:lnTo>
                  <a:lnTo>
                    <a:pt x="264" y="378"/>
                  </a:lnTo>
                  <a:lnTo>
                    <a:pt x="258" y="444"/>
                  </a:lnTo>
                  <a:lnTo>
                    <a:pt x="264" y="444"/>
                  </a:lnTo>
                  <a:lnTo>
                    <a:pt x="276" y="456"/>
                  </a:lnTo>
                  <a:lnTo>
                    <a:pt x="288" y="462"/>
                  </a:lnTo>
                  <a:lnTo>
                    <a:pt x="294" y="468"/>
                  </a:lnTo>
                  <a:lnTo>
                    <a:pt x="294" y="492"/>
                  </a:lnTo>
                  <a:lnTo>
                    <a:pt x="300" y="498"/>
                  </a:lnTo>
                  <a:lnTo>
                    <a:pt x="300" y="504"/>
                  </a:lnTo>
                  <a:lnTo>
                    <a:pt x="312" y="516"/>
                  </a:lnTo>
                  <a:lnTo>
                    <a:pt x="318" y="528"/>
                  </a:lnTo>
                  <a:lnTo>
                    <a:pt x="318" y="540"/>
                  </a:lnTo>
                  <a:lnTo>
                    <a:pt x="312" y="552"/>
                  </a:lnTo>
                  <a:lnTo>
                    <a:pt x="300" y="564"/>
                  </a:lnTo>
                  <a:lnTo>
                    <a:pt x="306" y="612"/>
                  </a:lnTo>
                  <a:lnTo>
                    <a:pt x="288" y="660"/>
                  </a:lnTo>
                  <a:lnTo>
                    <a:pt x="282" y="732"/>
                  </a:lnTo>
                  <a:lnTo>
                    <a:pt x="282" y="762"/>
                  </a:lnTo>
                  <a:lnTo>
                    <a:pt x="276" y="774"/>
                  </a:lnTo>
                  <a:lnTo>
                    <a:pt x="270" y="780"/>
                  </a:lnTo>
                  <a:lnTo>
                    <a:pt x="252" y="780"/>
                  </a:lnTo>
                  <a:lnTo>
                    <a:pt x="252" y="774"/>
                  </a:lnTo>
                  <a:lnTo>
                    <a:pt x="240" y="762"/>
                  </a:lnTo>
                  <a:lnTo>
                    <a:pt x="222" y="762"/>
                  </a:lnTo>
                  <a:lnTo>
                    <a:pt x="216" y="768"/>
                  </a:lnTo>
                  <a:lnTo>
                    <a:pt x="210" y="780"/>
                  </a:lnTo>
                  <a:lnTo>
                    <a:pt x="204" y="786"/>
                  </a:lnTo>
                  <a:lnTo>
                    <a:pt x="174" y="780"/>
                  </a:lnTo>
                  <a:lnTo>
                    <a:pt x="168" y="792"/>
                  </a:lnTo>
                  <a:lnTo>
                    <a:pt x="138" y="792"/>
                  </a:lnTo>
                  <a:lnTo>
                    <a:pt x="126" y="798"/>
                  </a:lnTo>
                  <a:lnTo>
                    <a:pt x="120" y="804"/>
                  </a:lnTo>
                  <a:lnTo>
                    <a:pt x="108" y="810"/>
                  </a:lnTo>
                  <a:lnTo>
                    <a:pt x="96" y="822"/>
                  </a:lnTo>
                  <a:lnTo>
                    <a:pt x="96" y="828"/>
                  </a:lnTo>
                  <a:lnTo>
                    <a:pt x="90" y="834"/>
                  </a:lnTo>
                  <a:lnTo>
                    <a:pt x="90" y="840"/>
                  </a:lnTo>
                  <a:lnTo>
                    <a:pt x="66" y="840"/>
                  </a:lnTo>
                  <a:lnTo>
                    <a:pt x="66" y="894"/>
                  </a:lnTo>
                  <a:lnTo>
                    <a:pt x="48" y="912"/>
                  </a:lnTo>
                  <a:lnTo>
                    <a:pt x="48" y="924"/>
                  </a:lnTo>
                  <a:lnTo>
                    <a:pt x="54" y="930"/>
                  </a:lnTo>
                  <a:lnTo>
                    <a:pt x="54" y="948"/>
                  </a:lnTo>
                  <a:lnTo>
                    <a:pt x="60" y="954"/>
                  </a:lnTo>
                  <a:lnTo>
                    <a:pt x="54" y="954"/>
                  </a:lnTo>
                  <a:lnTo>
                    <a:pt x="48" y="948"/>
                  </a:lnTo>
                  <a:lnTo>
                    <a:pt x="18" y="978"/>
                  </a:lnTo>
                  <a:lnTo>
                    <a:pt x="12" y="990"/>
                  </a:lnTo>
                  <a:lnTo>
                    <a:pt x="12" y="1014"/>
                  </a:lnTo>
                  <a:lnTo>
                    <a:pt x="18" y="1020"/>
                  </a:lnTo>
                  <a:lnTo>
                    <a:pt x="6" y="1026"/>
                  </a:lnTo>
                  <a:lnTo>
                    <a:pt x="0" y="1032"/>
                  </a:lnTo>
                  <a:lnTo>
                    <a:pt x="0" y="1044"/>
                  </a:lnTo>
                  <a:lnTo>
                    <a:pt x="6" y="1050"/>
                  </a:lnTo>
                  <a:lnTo>
                    <a:pt x="18" y="1056"/>
                  </a:lnTo>
                  <a:lnTo>
                    <a:pt x="24" y="1080"/>
                  </a:lnTo>
                  <a:lnTo>
                    <a:pt x="24" y="1086"/>
                  </a:lnTo>
                  <a:lnTo>
                    <a:pt x="30" y="1092"/>
                  </a:lnTo>
                  <a:lnTo>
                    <a:pt x="42" y="1116"/>
                  </a:lnTo>
                  <a:lnTo>
                    <a:pt x="54" y="1128"/>
                  </a:lnTo>
                  <a:lnTo>
                    <a:pt x="66" y="1134"/>
                  </a:lnTo>
                  <a:lnTo>
                    <a:pt x="90" y="1158"/>
                  </a:lnTo>
                  <a:lnTo>
                    <a:pt x="84" y="1164"/>
                  </a:lnTo>
                  <a:lnTo>
                    <a:pt x="78" y="1176"/>
                  </a:lnTo>
                  <a:lnTo>
                    <a:pt x="66" y="1182"/>
                  </a:lnTo>
                  <a:lnTo>
                    <a:pt x="60" y="1188"/>
                  </a:lnTo>
                  <a:lnTo>
                    <a:pt x="102" y="1188"/>
                  </a:lnTo>
                  <a:lnTo>
                    <a:pt x="114" y="1194"/>
                  </a:lnTo>
                  <a:lnTo>
                    <a:pt x="120" y="1194"/>
                  </a:lnTo>
                  <a:lnTo>
                    <a:pt x="126" y="1200"/>
                  </a:lnTo>
                  <a:lnTo>
                    <a:pt x="126" y="1212"/>
                  </a:lnTo>
                  <a:lnTo>
                    <a:pt x="132" y="1224"/>
                  </a:lnTo>
                  <a:lnTo>
                    <a:pt x="138" y="1230"/>
                  </a:lnTo>
                  <a:lnTo>
                    <a:pt x="138" y="1236"/>
                  </a:lnTo>
                  <a:lnTo>
                    <a:pt x="198" y="1230"/>
                  </a:lnTo>
                  <a:lnTo>
                    <a:pt x="252" y="1182"/>
                  </a:lnTo>
                  <a:lnTo>
                    <a:pt x="252" y="1194"/>
                  </a:lnTo>
                  <a:lnTo>
                    <a:pt x="258" y="1206"/>
                  </a:lnTo>
                  <a:lnTo>
                    <a:pt x="258" y="1224"/>
                  </a:lnTo>
                  <a:lnTo>
                    <a:pt x="252" y="1230"/>
                  </a:lnTo>
                  <a:lnTo>
                    <a:pt x="252" y="1242"/>
                  </a:lnTo>
                  <a:lnTo>
                    <a:pt x="246" y="1254"/>
                  </a:lnTo>
                  <a:lnTo>
                    <a:pt x="246" y="1266"/>
                  </a:lnTo>
                  <a:lnTo>
                    <a:pt x="252" y="1284"/>
                  </a:lnTo>
                  <a:lnTo>
                    <a:pt x="252" y="1314"/>
                  </a:lnTo>
                  <a:lnTo>
                    <a:pt x="264" y="1308"/>
                  </a:lnTo>
                  <a:lnTo>
                    <a:pt x="264" y="1314"/>
                  </a:lnTo>
                  <a:lnTo>
                    <a:pt x="270" y="1320"/>
                  </a:lnTo>
                  <a:lnTo>
                    <a:pt x="282" y="1320"/>
                  </a:lnTo>
                  <a:lnTo>
                    <a:pt x="282" y="1314"/>
                  </a:lnTo>
                  <a:lnTo>
                    <a:pt x="288" y="1314"/>
                  </a:lnTo>
                  <a:lnTo>
                    <a:pt x="294" y="1308"/>
                  </a:lnTo>
                  <a:lnTo>
                    <a:pt x="324" y="1308"/>
                  </a:lnTo>
                  <a:lnTo>
                    <a:pt x="336" y="1314"/>
                  </a:lnTo>
                  <a:lnTo>
                    <a:pt x="366" y="1314"/>
                  </a:lnTo>
                  <a:lnTo>
                    <a:pt x="372" y="1320"/>
                  </a:lnTo>
                  <a:lnTo>
                    <a:pt x="372" y="1326"/>
                  </a:lnTo>
                  <a:lnTo>
                    <a:pt x="390" y="1326"/>
                  </a:lnTo>
                  <a:lnTo>
                    <a:pt x="414" y="1314"/>
                  </a:lnTo>
                  <a:lnTo>
                    <a:pt x="420" y="1308"/>
                  </a:lnTo>
                  <a:lnTo>
                    <a:pt x="432" y="1290"/>
                  </a:lnTo>
                  <a:lnTo>
                    <a:pt x="468" y="1290"/>
                  </a:lnTo>
                  <a:lnTo>
                    <a:pt x="474" y="1260"/>
                  </a:lnTo>
                  <a:lnTo>
                    <a:pt x="510" y="1260"/>
                  </a:lnTo>
                  <a:lnTo>
                    <a:pt x="510" y="1254"/>
                  </a:lnTo>
                  <a:lnTo>
                    <a:pt x="516" y="1248"/>
                  </a:lnTo>
                  <a:lnTo>
                    <a:pt x="522" y="1236"/>
                  </a:lnTo>
                  <a:lnTo>
                    <a:pt x="528" y="1230"/>
                  </a:lnTo>
                  <a:lnTo>
                    <a:pt x="540" y="1224"/>
                  </a:lnTo>
                  <a:lnTo>
                    <a:pt x="576" y="1224"/>
                  </a:lnTo>
                  <a:lnTo>
                    <a:pt x="588" y="1212"/>
                  </a:lnTo>
                  <a:lnTo>
                    <a:pt x="600" y="1224"/>
                  </a:lnTo>
                  <a:lnTo>
                    <a:pt x="606" y="1224"/>
                  </a:lnTo>
                  <a:lnTo>
                    <a:pt x="606" y="1218"/>
                  </a:lnTo>
                  <a:lnTo>
                    <a:pt x="618" y="1212"/>
                  </a:lnTo>
                  <a:lnTo>
                    <a:pt x="630" y="1212"/>
                  </a:lnTo>
                  <a:lnTo>
                    <a:pt x="630" y="1242"/>
                  </a:lnTo>
                  <a:lnTo>
                    <a:pt x="624" y="1248"/>
                  </a:lnTo>
                  <a:lnTo>
                    <a:pt x="624" y="1254"/>
                  </a:lnTo>
                  <a:lnTo>
                    <a:pt x="618" y="1260"/>
                  </a:lnTo>
                  <a:lnTo>
                    <a:pt x="618" y="1290"/>
                  </a:lnTo>
                  <a:lnTo>
                    <a:pt x="624" y="1296"/>
                  </a:lnTo>
                  <a:lnTo>
                    <a:pt x="630" y="1308"/>
                  </a:lnTo>
                  <a:lnTo>
                    <a:pt x="630" y="1326"/>
                  </a:lnTo>
                  <a:lnTo>
                    <a:pt x="624" y="1332"/>
                  </a:lnTo>
                  <a:lnTo>
                    <a:pt x="624" y="1344"/>
                  </a:lnTo>
                  <a:lnTo>
                    <a:pt x="636" y="1356"/>
                  </a:lnTo>
                  <a:lnTo>
                    <a:pt x="648" y="1362"/>
                  </a:lnTo>
                  <a:lnTo>
                    <a:pt x="654" y="1368"/>
                  </a:lnTo>
                  <a:lnTo>
                    <a:pt x="660" y="1398"/>
                  </a:lnTo>
                  <a:lnTo>
                    <a:pt x="684" y="1398"/>
                  </a:lnTo>
                  <a:lnTo>
                    <a:pt x="690" y="1404"/>
                  </a:lnTo>
                  <a:lnTo>
                    <a:pt x="690" y="1410"/>
                  </a:lnTo>
                  <a:lnTo>
                    <a:pt x="696" y="1422"/>
                  </a:lnTo>
                  <a:lnTo>
                    <a:pt x="696" y="1428"/>
                  </a:lnTo>
                  <a:lnTo>
                    <a:pt x="702" y="1434"/>
                  </a:lnTo>
                  <a:lnTo>
                    <a:pt x="714" y="1440"/>
                  </a:lnTo>
                  <a:lnTo>
                    <a:pt x="744" y="1440"/>
                  </a:lnTo>
                  <a:lnTo>
                    <a:pt x="750" y="1434"/>
                  </a:lnTo>
                  <a:lnTo>
                    <a:pt x="756" y="1446"/>
                  </a:lnTo>
                  <a:lnTo>
                    <a:pt x="768" y="1452"/>
                  </a:lnTo>
                  <a:lnTo>
                    <a:pt x="780" y="1452"/>
                  </a:lnTo>
                  <a:lnTo>
                    <a:pt x="786" y="1446"/>
                  </a:lnTo>
                  <a:lnTo>
                    <a:pt x="798" y="1446"/>
                  </a:lnTo>
                  <a:lnTo>
                    <a:pt x="798" y="1452"/>
                  </a:lnTo>
                  <a:lnTo>
                    <a:pt x="804" y="1464"/>
                  </a:lnTo>
                  <a:lnTo>
                    <a:pt x="816" y="1470"/>
                  </a:lnTo>
                  <a:lnTo>
                    <a:pt x="828" y="1482"/>
                  </a:lnTo>
                  <a:lnTo>
                    <a:pt x="840" y="1488"/>
                  </a:lnTo>
                  <a:lnTo>
                    <a:pt x="864" y="1488"/>
                  </a:lnTo>
                  <a:lnTo>
                    <a:pt x="864" y="1494"/>
                  </a:lnTo>
                  <a:lnTo>
                    <a:pt x="876" y="1506"/>
                  </a:lnTo>
                  <a:lnTo>
                    <a:pt x="888" y="1512"/>
                  </a:lnTo>
                  <a:lnTo>
                    <a:pt x="894" y="1518"/>
                  </a:lnTo>
                  <a:lnTo>
                    <a:pt x="954" y="1518"/>
                  </a:lnTo>
                  <a:lnTo>
                    <a:pt x="978" y="1530"/>
                  </a:lnTo>
                  <a:lnTo>
                    <a:pt x="984" y="1542"/>
                  </a:lnTo>
                  <a:lnTo>
                    <a:pt x="990" y="1548"/>
                  </a:lnTo>
                  <a:lnTo>
                    <a:pt x="990" y="1578"/>
                  </a:lnTo>
                  <a:lnTo>
                    <a:pt x="996" y="1590"/>
                  </a:lnTo>
                  <a:lnTo>
                    <a:pt x="1002" y="1596"/>
                  </a:lnTo>
                  <a:lnTo>
                    <a:pt x="1008" y="1608"/>
                  </a:lnTo>
                  <a:lnTo>
                    <a:pt x="1008" y="1638"/>
                  </a:lnTo>
                  <a:lnTo>
                    <a:pt x="990" y="1638"/>
                  </a:lnTo>
                  <a:lnTo>
                    <a:pt x="990" y="1644"/>
                  </a:lnTo>
                  <a:lnTo>
                    <a:pt x="996" y="1650"/>
                  </a:lnTo>
                  <a:lnTo>
                    <a:pt x="1002" y="1662"/>
                  </a:lnTo>
                  <a:lnTo>
                    <a:pt x="1014" y="1668"/>
                  </a:lnTo>
                  <a:lnTo>
                    <a:pt x="1020" y="1674"/>
                  </a:lnTo>
                  <a:lnTo>
                    <a:pt x="1014" y="1686"/>
                  </a:lnTo>
                  <a:lnTo>
                    <a:pt x="1014" y="1728"/>
                  </a:lnTo>
                  <a:lnTo>
                    <a:pt x="1020" y="1734"/>
                  </a:lnTo>
                  <a:lnTo>
                    <a:pt x="1050" y="1740"/>
                  </a:lnTo>
                  <a:lnTo>
                    <a:pt x="1098" y="1746"/>
                  </a:lnTo>
                  <a:lnTo>
                    <a:pt x="1158" y="1746"/>
                  </a:lnTo>
                  <a:lnTo>
                    <a:pt x="1158" y="1752"/>
                  </a:lnTo>
                  <a:lnTo>
                    <a:pt x="1152" y="1758"/>
                  </a:lnTo>
                  <a:lnTo>
                    <a:pt x="1152" y="1770"/>
                  </a:lnTo>
                  <a:lnTo>
                    <a:pt x="1146" y="1788"/>
                  </a:lnTo>
                  <a:lnTo>
                    <a:pt x="1146" y="1800"/>
                  </a:lnTo>
                  <a:lnTo>
                    <a:pt x="1152" y="1812"/>
                  </a:lnTo>
                  <a:lnTo>
                    <a:pt x="1164" y="1818"/>
                  </a:lnTo>
                  <a:lnTo>
                    <a:pt x="1170" y="1824"/>
                  </a:lnTo>
                  <a:lnTo>
                    <a:pt x="1194" y="1836"/>
                  </a:lnTo>
                  <a:lnTo>
                    <a:pt x="1206" y="1848"/>
                  </a:lnTo>
                  <a:lnTo>
                    <a:pt x="1212" y="1860"/>
                  </a:lnTo>
                  <a:lnTo>
                    <a:pt x="1224" y="1896"/>
                  </a:lnTo>
                  <a:lnTo>
                    <a:pt x="1224" y="1908"/>
                  </a:lnTo>
                  <a:lnTo>
                    <a:pt x="1218" y="1920"/>
                  </a:lnTo>
                  <a:lnTo>
                    <a:pt x="1218" y="1944"/>
                  </a:lnTo>
                  <a:lnTo>
                    <a:pt x="1212" y="1950"/>
                  </a:lnTo>
                  <a:lnTo>
                    <a:pt x="1212" y="1956"/>
                  </a:lnTo>
                  <a:lnTo>
                    <a:pt x="1218" y="1968"/>
                  </a:lnTo>
                  <a:lnTo>
                    <a:pt x="1212" y="1980"/>
                  </a:lnTo>
                  <a:lnTo>
                    <a:pt x="1206" y="1986"/>
                  </a:lnTo>
                  <a:lnTo>
                    <a:pt x="1200" y="1998"/>
                  </a:lnTo>
                  <a:lnTo>
                    <a:pt x="1200" y="2022"/>
                  </a:lnTo>
                  <a:lnTo>
                    <a:pt x="1206" y="2028"/>
                  </a:lnTo>
                  <a:lnTo>
                    <a:pt x="1218" y="2034"/>
                  </a:lnTo>
                  <a:lnTo>
                    <a:pt x="1212" y="2040"/>
                  </a:lnTo>
                  <a:lnTo>
                    <a:pt x="1200" y="2046"/>
                  </a:lnTo>
                  <a:lnTo>
                    <a:pt x="1194" y="2052"/>
                  </a:lnTo>
                  <a:lnTo>
                    <a:pt x="1194" y="2064"/>
                  </a:lnTo>
                  <a:lnTo>
                    <a:pt x="1200" y="2070"/>
                  </a:lnTo>
                  <a:lnTo>
                    <a:pt x="1212" y="2076"/>
                  </a:lnTo>
                  <a:lnTo>
                    <a:pt x="1212" y="2112"/>
                  </a:lnTo>
                  <a:lnTo>
                    <a:pt x="1224" y="2112"/>
                  </a:lnTo>
                  <a:lnTo>
                    <a:pt x="1224" y="2130"/>
                  </a:lnTo>
                  <a:lnTo>
                    <a:pt x="1218" y="2142"/>
                  </a:lnTo>
                  <a:lnTo>
                    <a:pt x="1218" y="2184"/>
                  </a:lnTo>
                  <a:lnTo>
                    <a:pt x="1224" y="2196"/>
                  </a:lnTo>
                  <a:lnTo>
                    <a:pt x="1230" y="2202"/>
                  </a:lnTo>
                  <a:lnTo>
                    <a:pt x="1266" y="2214"/>
                  </a:lnTo>
                  <a:lnTo>
                    <a:pt x="1308" y="2220"/>
                  </a:lnTo>
                  <a:lnTo>
                    <a:pt x="1380" y="2220"/>
                  </a:lnTo>
                  <a:lnTo>
                    <a:pt x="1392" y="2226"/>
                  </a:lnTo>
                  <a:lnTo>
                    <a:pt x="1398" y="2232"/>
                  </a:lnTo>
                  <a:lnTo>
                    <a:pt x="1398" y="2256"/>
                  </a:lnTo>
                  <a:lnTo>
                    <a:pt x="1404" y="2274"/>
                  </a:lnTo>
                  <a:lnTo>
                    <a:pt x="1404" y="2298"/>
                  </a:lnTo>
                  <a:lnTo>
                    <a:pt x="1410" y="2316"/>
                  </a:lnTo>
                  <a:lnTo>
                    <a:pt x="1410" y="2334"/>
                  </a:lnTo>
                  <a:lnTo>
                    <a:pt x="1422" y="2358"/>
                  </a:lnTo>
                  <a:lnTo>
                    <a:pt x="1434" y="2364"/>
                  </a:lnTo>
                  <a:lnTo>
                    <a:pt x="1446" y="2364"/>
                  </a:lnTo>
                  <a:lnTo>
                    <a:pt x="1464" y="2346"/>
                  </a:lnTo>
                  <a:lnTo>
                    <a:pt x="1476" y="2346"/>
                  </a:lnTo>
                  <a:lnTo>
                    <a:pt x="1488" y="2352"/>
                  </a:lnTo>
                  <a:lnTo>
                    <a:pt x="1500" y="2364"/>
                  </a:lnTo>
                  <a:lnTo>
                    <a:pt x="1506" y="2376"/>
                  </a:lnTo>
                  <a:lnTo>
                    <a:pt x="1506" y="2394"/>
                  </a:lnTo>
                  <a:lnTo>
                    <a:pt x="1500" y="2412"/>
                  </a:lnTo>
                  <a:lnTo>
                    <a:pt x="1500" y="2442"/>
                  </a:lnTo>
                  <a:lnTo>
                    <a:pt x="1494" y="2448"/>
                  </a:lnTo>
                  <a:lnTo>
                    <a:pt x="1494" y="2454"/>
                  </a:lnTo>
                  <a:lnTo>
                    <a:pt x="1488" y="2466"/>
                  </a:lnTo>
                  <a:lnTo>
                    <a:pt x="1488" y="2478"/>
                  </a:lnTo>
                  <a:lnTo>
                    <a:pt x="1494" y="2496"/>
                  </a:lnTo>
                  <a:lnTo>
                    <a:pt x="1506" y="2490"/>
                  </a:lnTo>
                  <a:lnTo>
                    <a:pt x="1512" y="2484"/>
                  </a:lnTo>
                  <a:lnTo>
                    <a:pt x="1530" y="2484"/>
                  </a:lnTo>
                  <a:lnTo>
                    <a:pt x="1536" y="2490"/>
                  </a:lnTo>
                  <a:lnTo>
                    <a:pt x="1548" y="2514"/>
                  </a:lnTo>
                  <a:lnTo>
                    <a:pt x="1548" y="2526"/>
                  </a:lnTo>
                  <a:lnTo>
                    <a:pt x="1554" y="2526"/>
                  </a:lnTo>
                  <a:lnTo>
                    <a:pt x="1560" y="2532"/>
                  </a:lnTo>
                  <a:lnTo>
                    <a:pt x="1560" y="2562"/>
                  </a:lnTo>
                  <a:lnTo>
                    <a:pt x="1566" y="2580"/>
                  </a:lnTo>
                  <a:lnTo>
                    <a:pt x="1566" y="2616"/>
                  </a:lnTo>
                  <a:lnTo>
                    <a:pt x="1512" y="2634"/>
                  </a:lnTo>
                  <a:lnTo>
                    <a:pt x="1506" y="2640"/>
                  </a:lnTo>
                  <a:lnTo>
                    <a:pt x="1500" y="2652"/>
                  </a:lnTo>
                  <a:lnTo>
                    <a:pt x="1500" y="2670"/>
                  </a:lnTo>
                  <a:lnTo>
                    <a:pt x="1464" y="2670"/>
                  </a:lnTo>
                  <a:lnTo>
                    <a:pt x="1464" y="2688"/>
                  </a:lnTo>
                  <a:lnTo>
                    <a:pt x="1458" y="2694"/>
                  </a:lnTo>
                  <a:lnTo>
                    <a:pt x="1452" y="2718"/>
                  </a:lnTo>
                  <a:lnTo>
                    <a:pt x="1428" y="2724"/>
                  </a:lnTo>
                  <a:lnTo>
                    <a:pt x="1428" y="2736"/>
                  </a:lnTo>
                  <a:lnTo>
                    <a:pt x="1422" y="2748"/>
                  </a:lnTo>
                  <a:lnTo>
                    <a:pt x="1422" y="2760"/>
                  </a:lnTo>
                  <a:lnTo>
                    <a:pt x="1404" y="2778"/>
                  </a:lnTo>
                  <a:lnTo>
                    <a:pt x="1392" y="2778"/>
                  </a:lnTo>
                  <a:lnTo>
                    <a:pt x="1392" y="2802"/>
                  </a:lnTo>
                  <a:lnTo>
                    <a:pt x="1386" y="2808"/>
                  </a:lnTo>
                  <a:lnTo>
                    <a:pt x="1380" y="2820"/>
                  </a:lnTo>
                  <a:lnTo>
                    <a:pt x="1374" y="2826"/>
                  </a:lnTo>
                  <a:lnTo>
                    <a:pt x="1356" y="2826"/>
                  </a:lnTo>
                  <a:lnTo>
                    <a:pt x="1350" y="2832"/>
                  </a:lnTo>
                  <a:lnTo>
                    <a:pt x="1350" y="2844"/>
                  </a:lnTo>
                  <a:lnTo>
                    <a:pt x="1344" y="2856"/>
                  </a:lnTo>
                  <a:lnTo>
                    <a:pt x="1344" y="2868"/>
                  </a:lnTo>
                  <a:lnTo>
                    <a:pt x="1368" y="2868"/>
                  </a:lnTo>
                  <a:lnTo>
                    <a:pt x="1374" y="2862"/>
                  </a:lnTo>
                  <a:lnTo>
                    <a:pt x="1386" y="2856"/>
                  </a:lnTo>
                  <a:lnTo>
                    <a:pt x="1398" y="2856"/>
                  </a:lnTo>
                  <a:lnTo>
                    <a:pt x="1404" y="2862"/>
                  </a:lnTo>
                  <a:lnTo>
                    <a:pt x="1428" y="2874"/>
                  </a:lnTo>
                  <a:lnTo>
                    <a:pt x="1434" y="2886"/>
                  </a:lnTo>
                  <a:lnTo>
                    <a:pt x="1446" y="2892"/>
                  </a:lnTo>
                  <a:lnTo>
                    <a:pt x="1452" y="2898"/>
                  </a:lnTo>
                  <a:lnTo>
                    <a:pt x="1458" y="2910"/>
                  </a:lnTo>
                  <a:lnTo>
                    <a:pt x="1470" y="2922"/>
                  </a:lnTo>
                  <a:lnTo>
                    <a:pt x="1470" y="2934"/>
                  </a:lnTo>
                  <a:lnTo>
                    <a:pt x="1482" y="2934"/>
                  </a:lnTo>
                  <a:lnTo>
                    <a:pt x="1482" y="2928"/>
                  </a:lnTo>
                  <a:lnTo>
                    <a:pt x="1494" y="2916"/>
                  </a:lnTo>
                  <a:lnTo>
                    <a:pt x="1500" y="2916"/>
                  </a:lnTo>
                  <a:lnTo>
                    <a:pt x="1512" y="2922"/>
                  </a:lnTo>
                  <a:lnTo>
                    <a:pt x="1518" y="2934"/>
                  </a:lnTo>
                  <a:lnTo>
                    <a:pt x="1536" y="2952"/>
                  </a:lnTo>
                  <a:lnTo>
                    <a:pt x="1554" y="2952"/>
                  </a:lnTo>
                  <a:lnTo>
                    <a:pt x="1572" y="2970"/>
                  </a:lnTo>
                  <a:lnTo>
                    <a:pt x="1578" y="2970"/>
                  </a:lnTo>
                  <a:lnTo>
                    <a:pt x="1578" y="2982"/>
                  </a:lnTo>
                  <a:lnTo>
                    <a:pt x="1584" y="2988"/>
                  </a:lnTo>
                  <a:lnTo>
                    <a:pt x="1596" y="2994"/>
                  </a:lnTo>
                  <a:lnTo>
                    <a:pt x="1614" y="3000"/>
                  </a:lnTo>
                  <a:lnTo>
                    <a:pt x="1626" y="3000"/>
                  </a:lnTo>
                  <a:lnTo>
                    <a:pt x="1632" y="3012"/>
                  </a:lnTo>
                  <a:lnTo>
                    <a:pt x="1638" y="3018"/>
                  </a:lnTo>
                  <a:lnTo>
                    <a:pt x="1644" y="3030"/>
                  </a:lnTo>
                  <a:lnTo>
                    <a:pt x="1662" y="3048"/>
                  </a:lnTo>
                  <a:lnTo>
                    <a:pt x="1668" y="3048"/>
                  </a:lnTo>
                  <a:lnTo>
                    <a:pt x="1680" y="3054"/>
                  </a:lnTo>
                  <a:lnTo>
                    <a:pt x="1686" y="3054"/>
                  </a:lnTo>
                  <a:lnTo>
                    <a:pt x="1686" y="3066"/>
                  </a:lnTo>
                  <a:lnTo>
                    <a:pt x="1674" y="3090"/>
                  </a:lnTo>
                  <a:lnTo>
                    <a:pt x="1668" y="3096"/>
                  </a:lnTo>
                  <a:lnTo>
                    <a:pt x="1668" y="3120"/>
                  </a:lnTo>
                  <a:lnTo>
                    <a:pt x="1674" y="3120"/>
                  </a:lnTo>
                  <a:lnTo>
                    <a:pt x="1674" y="3150"/>
                  </a:lnTo>
                  <a:lnTo>
                    <a:pt x="1692" y="3150"/>
                  </a:lnTo>
                  <a:lnTo>
                    <a:pt x="1692" y="3144"/>
                  </a:lnTo>
                  <a:lnTo>
                    <a:pt x="1698" y="3132"/>
                  </a:lnTo>
                  <a:lnTo>
                    <a:pt x="1710" y="3126"/>
                  </a:lnTo>
                  <a:lnTo>
                    <a:pt x="1716" y="3114"/>
                  </a:lnTo>
                  <a:lnTo>
                    <a:pt x="1728" y="3102"/>
                  </a:lnTo>
                  <a:lnTo>
                    <a:pt x="1734" y="3090"/>
                  </a:lnTo>
                  <a:lnTo>
                    <a:pt x="1734" y="3060"/>
                  </a:lnTo>
                  <a:lnTo>
                    <a:pt x="1728" y="3054"/>
                  </a:lnTo>
                  <a:lnTo>
                    <a:pt x="1728" y="3048"/>
                  </a:lnTo>
                  <a:lnTo>
                    <a:pt x="1746" y="3018"/>
                  </a:lnTo>
                  <a:lnTo>
                    <a:pt x="1734" y="3012"/>
                  </a:lnTo>
                  <a:lnTo>
                    <a:pt x="1728" y="3000"/>
                  </a:lnTo>
                  <a:lnTo>
                    <a:pt x="1728" y="2988"/>
                  </a:lnTo>
                  <a:lnTo>
                    <a:pt x="1740" y="2976"/>
                  </a:lnTo>
                  <a:lnTo>
                    <a:pt x="1746" y="2976"/>
                  </a:lnTo>
                  <a:lnTo>
                    <a:pt x="1746" y="2952"/>
                  </a:lnTo>
                  <a:lnTo>
                    <a:pt x="1764" y="2952"/>
                  </a:lnTo>
                  <a:lnTo>
                    <a:pt x="1776" y="2940"/>
                  </a:lnTo>
                  <a:lnTo>
                    <a:pt x="1776" y="2904"/>
                  </a:lnTo>
                  <a:lnTo>
                    <a:pt x="1782" y="2898"/>
                  </a:lnTo>
                  <a:lnTo>
                    <a:pt x="1788" y="2886"/>
                  </a:lnTo>
                  <a:lnTo>
                    <a:pt x="1800" y="2874"/>
                  </a:lnTo>
                  <a:lnTo>
                    <a:pt x="1812" y="2868"/>
                  </a:lnTo>
                  <a:lnTo>
                    <a:pt x="1818" y="2862"/>
                  </a:lnTo>
                  <a:lnTo>
                    <a:pt x="1824" y="2862"/>
                  </a:lnTo>
                  <a:lnTo>
                    <a:pt x="1824" y="2898"/>
                  </a:lnTo>
                  <a:lnTo>
                    <a:pt x="1818" y="2904"/>
                  </a:lnTo>
                  <a:lnTo>
                    <a:pt x="1818" y="2910"/>
                  </a:lnTo>
                  <a:lnTo>
                    <a:pt x="1812" y="2916"/>
                  </a:lnTo>
                  <a:lnTo>
                    <a:pt x="1812" y="2934"/>
                  </a:lnTo>
                  <a:lnTo>
                    <a:pt x="1800" y="2940"/>
                  </a:lnTo>
                  <a:lnTo>
                    <a:pt x="1800" y="2952"/>
                  </a:lnTo>
                  <a:lnTo>
                    <a:pt x="1776" y="2982"/>
                  </a:lnTo>
                  <a:lnTo>
                    <a:pt x="1746" y="3006"/>
                  </a:lnTo>
                  <a:lnTo>
                    <a:pt x="1752" y="3012"/>
                  </a:lnTo>
                  <a:lnTo>
                    <a:pt x="1770" y="3012"/>
                  </a:lnTo>
                  <a:lnTo>
                    <a:pt x="1770" y="2994"/>
                  </a:lnTo>
                  <a:lnTo>
                    <a:pt x="1776" y="2988"/>
                  </a:lnTo>
                  <a:lnTo>
                    <a:pt x="1788" y="2988"/>
                  </a:lnTo>
                  <a:lnTo>
                    <a:pt x="1794" y="2982"/>
                  </a:lnTo>
                  <a:lnTo>
                    <a:pt x="1800" y="2982"/>
                  </a:lnTo>
                  <a:lnTo>
                    <a:pt x="1812" y="2964"/>
                  </a:lnTo>
                  <a:lnTo>
                    <a:pt x="1824" y="2940"/>
                  </a:lnTo>
                  <a:lnTo>
                    <a:pt x="1848" y="2880"/>
                  </a:lnTo>
                  <a:lnTo>
                    <a:pt x="1860" y="2832"/>
                  </a:lnTo>
                  <a:lnTo>
                    <a:pt x="1872" y="2808"/>
                  </a:lnTo>
                  <a:lnTo>
                    <a:pt x="1878" y="2790"/>
                  </a:lnTo>
                  <a:lnTo>
                    <a:pt x="1884" y="2778"/>
                  </a:lnTo>
                  <a:lnTo>
                    <a:pt x="1896" y="2772"/>
                  </a:lnTo>
                  <a:lnTo>
                    <a:pt x="1902" y="2760"/>
                  </a:lnTo>
                  <a:lnTo>
                    <a:pt x="1926" y="2736"/>
                  </a:lnTo>
                  <a:lnTo>
                    <a:pt x="1926" y="2724"/>
                  </a:lnTo>
                  <a:lnTo>
                    <a:pt x="1920" y="2718"/>
                  </a:lnTo>
                  <a:lnTo>
                    <a:pt x="1938" y="2706"/>
                  </a:lnTo>
                  <a:lnTo>
                    <a:pt x="1932" y="2670"/>
                  </a:lnTo>
                  <a:lnTo>
                    <a:pt x="1938" y="2646"/>
                  </a:lnTo>
                  <a:lnTo>
                    <a:pt x="1926" y="2640"/>
                  </a:lnTo>
                  <a:lnTo>
                    <a:pt x="1932" y="2634"/>
                  </a:lnTo>
                  <a:lnTo>
                    <a:pt x="1938" y="2622"/>
                  </a:lnTo>
                  <a:lnTo>
                    <a:pt x="1938" y="2610"/>
                  </a:lnTo>
                  <a:lnTo>
                    <a:pt x="1932" y="2604"/>
                  </a:lnTo>
                  <a:lnTo>
                    <a:pt x="1920" y="2598"/>
                  </a:lnTo>
                  <a:lnTo>
                    <a:pt x="1914" y="2592"/>
                  </a:lnTo>
                  <a:lnTo>
                    <a:pt x="1914" y="2556"/>
                  </a:lnTo>
                  <a:lnTo>
                    <a:pt x="1896" y="2544"/>
                  </a:lnTo>
                  <a:lnTo>
                    <a:pt x="1920" y="2544"/>
                  </a:lnTo>
                  <a:lnTo>
                    <a:pt x="1914" y="2520"/>
                  </a:lnTo>
                  <a:lnTo>
                    <a:pt x="1902" y="2508"/>
                  </a:lnTo>
                  <a:lnTo>
                    <a:pt x="1908" y="2508"/>
                  </a:lnTo>
                  <a:lnTo>
                    <a:pt x="1920" y="2502"/>
                  </a:lnTo>
                  <a:lnTo>
                    <a:pt x="1920" y="2490"/>
                  </a:lnTo>
                  <a:lnTo>
                    <a:pt x="1914" y="2490"/>
                  </a:lnTo>
                  <a:lnTo>
                    <a:pt x="1902" y="2484"/>
                  </a:lnTo>
                  <a:lnTo>
                    <a:pt x="1896" y="2478"/>
                  </a:lnTo>
                  <a:lnTo>
                    <a:pt x="1920" y="2460"/>
                  </a:lnTo>
                  <a:lnTo>
                    <a:pt x="1932" y="2472"/>
                  </a:lnTo>
                  <a:lnTo>
                    <a:pt x="1944" y="2478"/>
                  </a:lnTo>
                  <a:lnTo>
                    <a:pt x="1950" y="2478"/>
                  </a:lnTo>
                  <a:lnTo>
                    <a:pt x="1950" y="2448"/>
                  </a:lnTo>
                  <a:lnTo>
                    <a:pt x="1962" y="2424"/>
                  </a:lnTo>
                  <a:lnTo>
                    <a:pt x="1974" y="2418"/>
                  </a:lnTo>
                  <a:lnTo>
                    <a:pt x="1980" y="2418"/>
                  </a:lnTo>
                  <a:lnTo>
                    <a:pt x="2004" y="2406"/>
                  </a:lnTo>
                  <a:lnTo>
                    <a:pt x="2010" y="2394"/>
                  </a:lnTo>
                  <a:lnTo>
                    <a:pt x="2010" y="2382"/>
                  </a:lnTo>
                  <a:lnTo>
                    <a:pt x="2016" y="2376"/>
                  </a:lnTo>
                  <a:lnTo>
                    <a:pt x="2028" y="2376"/>
                  </a:lnTo>
                  <a:lnTo>
                    <a:pt x="2034" y="2370"/>
                  </a:lnTo>
                  <a:lnTo>
                    <a:pt x="2046" y="2370"/>
                  </a:lnTo>
                  <a:lnTo>
                    <a:pt x="2046" y="2358"/>
                  </a:lnTo>
                  <a:lnTo>
                    <a:pt x="2070" y="2358"/>
                  </a:lnTo>
                  <a:lnTo>
                    <a:pt x="2070" y="2340"/>
                  </a:lnTo>
                  <a:lnTo>
                    <a:pt x="2118" y="2340"/>
                  </a:lnTo>
                  <a:lnTo>
                    <a:pt x="2124" y="2358"/>
                  </a:lnTo>
                  <a:lnTo>
                    <a:pt x="2136" y="2352"/>
                  </a:lnTo>
                  <a:lnTo>
                    <a:pt x="2118" y="2334"/>
                  </a:lnTo>
                  <a:lnTo>
                    <a:pt x="2136" y="2316"/>
                  </a:lnTo>
                  <a:lnTo>
                    <a:pt x="2142" y="2316"/>
                  </a:lnTo>
                  <a:lnTo>
                    <a:pt x="2154" y="2310"/>
                  </a:lnTo>
                  <a:lnTo>
                    <a:pt x="2178" y="2310"/>
                  </a:lnTo>
                  <a:lnTo>
                    <a:pt x="2160" y="2292"/>
                  </a:lnTo>
                  <a:lnTo>
                    <a:pt x="2172" y="2286"/>
                  </a:lnTo>
                  <a:lnTo>
                    <a:pt x="2178" y="2280"/>
                  </a:lnTo>
                  <a:lnTo>
                    <a:pt x="2190" y="2280"/>
                  </a:lnTo>
                  <a:lnTo>
                    <a:pt x="2190" y="2304"/>
                  </a:lnTo>
                  <a:lnTo>
                    <a:pt x="2196" y="2304"/>
                  </a:lnTo>
                  <a:lnTo>
                    <a:pt x="2196" y="2298"/>
                  </a:lnTo>
                  <a:lnTo>
                    <a:pt x="2202" y="2286"/>
                  </a:lnTo>
                  <a:lnTo>
                    <a:pt x="2208" y="2280"/>
                  </a:lnTo>
                  <a:lnTo>
                    <a:pt x="2244" y="2286"/>
                  </a:lnTo>
                  <a:lnTo>
                    <a:pt x="2244" y="2280"/>
                  </a:lnTo>
                  <a:lnTo>
                    <a:pt x="2250" y="2274"/>
                  </a:lnTo>
                  <a:lnTo>
                    <a:pt x="2250" y="2268"/>
                  </a:lnTo>
                  <a:lnTo>
                    <a:pt x="2256" y="2262"/>
                  </a:lnTo>
                  <a:lnTo>
                    <a:pt x="2268" y="2256"/>
                  </a:lnTo>
                  <a:lnTo>
                    <a:pt x="2274" y="2256"/>
                  </a:lnTo>
                  <a:lnTo>
                    <a:pt x="2280" y="2262"/>
                  </a:lnTo>
                  <a:lnTo>
                    <a:pt x="2280" y="2286"/>
                  </a:lnTo>
                  <a:lnTo>
                    <a:pt x="2346" y="2280"/>
                  </a:lnTo>
                  <a:lnTo>
                    <a:pt x="2352" y="2262"/>
                  </a:lnTo>
                  <a:lnTo>
                    <a:pt x="2346" y="2250"/>
                  </a:lnTo>
                  <a:lnTo>
                    <a:pt x="2352" y="2244"/>
                  </a:lnTo>
                  <a:lnTo>
                    <a:pt x="2358" y="2232"/>
                  </a:lnTo>
                  <a:lnTo>
                    <a:pt x="2370" y="2220"/>
                  </a:lnTo>
                  <a:lnTo>
                    <a:pt x="2406" y="2202"/>
                  </a:lnTo>
                  <a:lnTo>
                    <a:pt x="2418" y="2202"/>
                  </a:lnTo>
                  <a:lnTo>
                    <a:pt x="2412" y="2190"/>
                  </a:lnTo>
                  <a:lnTo>
                    <a:pt x="2412" y="2112"/>
                  </a:lnTo>
                  <a:lnTo>
                    <a:pt x="2442" y="2082"/>
                  </a:lnTo>
                  <a:lnTo>
                    <a:pt x="2442" y="2058"/>
                  </a:lnTo>
                  <a:lnTo>
                    <a:pt x="2460" y="2052"/>
                  </a:lnTo>
                  <a:lnTo>
                    <a:pt x="2460" y="2022"/>
                  </a:lnTo>
                  <a:lnTo>
                    <a:pt x="2466" y="2022"/>
                  </a:lnTo>
                  <a:lnTo>
                    <a:pt x="2472" y="2016"/>
                  </a:lnTo>
                  <a:lnTo>
                    <a:pt x="2478" y="2016"/>
                  </a:lnTo>
                  <a:lnTo>
                    <a:pt x="2478" y="2010"/>
                  </a:lnTo>
                  <a:lnTo>
                    <a:pt x="2484" y="2004"/>
                  </a:lnTo>
                  <a:lnTo>
                    <a:pt x="2484" y="1956"/>
                  </a:lnTo>
                  <a:lnTo>
                    <a:pt x="2478" y="1944"/>
                  </a:lnTo>
                  <a:lnTo>
                    <a:pt x="2478" y="1926"/>
                  </a:lnTo>
                  <a:lnTo>
                    <a:pt x="2472" y="1908"/>
                  </a:lnTo>
                  <a:lnTo>
                    <a:pt x="2484" y="1884"/>
                  </a:lnTo>
                  <a:lnTo>
                    <a:pt x="2514" y="1854"/>
                  </a:lnTo>
                  <a:lnTo>
                    <a:pt x="2514" y="1848"/>
                  </a:lnTo>
                  <a:lnTo>
                    <a:pt x="2508" y="1836"/>
                  </a:lnTo>
                  <a:lnTo>
                    <a:pt x="2508" y="1830"/>
                  </a:lnTo>
                  <a:lnTo>
                    <a:pt x="2502" y="1818"/>
                  </a:lnTo>
                  <a:lnTo>
                    <a:pt x="2508" y="1764"/>
                  </a:lnTo>
                  <a:lnTo>
                    <a:pt x="2508" y="1758"/>
                  </a:lnTo>
                  <a:lnTo>
                    <a:pt x="2514" y="1752"/>
                  </a:lnTo>
                  <a:lnTo>
                    <a:pt x="2514" y="1722"/>
                  </a:lnTo>
                  <a:lnTo>
                    <a:pt x="2520" y="1710"/>
                  </a:lnTo>
                  <a:lnTo>
                    <a:pt x="2520" y="1680"/>
                  </a:lnTo>
                  <a:lnTo>
                    <a:pt x="2508" y="1644"/>
                  </a:lnTo>
                  <a:lnTo>
                    <a:pt x="2502" y="1608"/>
                  </a:lnTo>
                  <a:lnTo>
                    <a:pt x="2502" y="1596"/>
                  </a:lnTo>
                  <a:lnTo>
                    <a:pt x="2508" y="1560"/>
                  </a:lnTo>
                  <a:lnTo>
                    <a:pt x="2508" y="1548"/>
                  </a:lnTo>
                  <a:lnTo>
                    <a:pt x="2502" y="1536"/>
                  </a:lnTo>
                  <a:lnTo>
                    <a:pt x="2502" y="1500"/>
                  </a:lnTo>
                  <a:lnTo>
                    <a:pt x="2508" y="1488"/>
                  </a:lnTo>
                  <a:lnTo>
                    <a:pt x="2520" y="1476"/>
                  </a:lnTo>
                  <a:lnTo>
                    <a:pt x="2508" y="1458"/>
                  </a:lnTo>
                  <a:lnTo>
                    <a:pt x="2520" y="1446"/>
                  </a:lnTo>
                  <a:lnTo>
                    <a:pt x="2532" y="1446"/>
                  </a:lnTo>
                  <a:lnTo>
                    <a:pt x="2532" y="1452"/>
                  </a:lnTo>
                  <a:lnTo>
                    <a:pt x="2538" y="1464"/>
                  </a:lnTo>
                  <a:lnTo>
                    <a:pt x="2544" y="1470"/>
                  </a:lnTo>
                  <a:lnTo>
                    <a:pt x="2556" y="1464"/>
                  </a:lnTo>
                  <a:lnTo>
                    <a:pt x="2562" y="1452"/>
                  </a:lnTo>
                  <a:lnTo>
                    <a:pt x="2574" y="1446"/>
                  </a:lnTo>
                  <a:lnTo>
                    <a:pt x="2580" y="1434"/>
                  </a:lnTo>
                  <a:lnTo>
                    <a:pt x="2586" y="1428"/>
                  </a:lnTo>
                  <a:lnTo>
                    <a:pt x="2592" y="1416"/>
                  </a:lnTo>
                  <a:lnTo>
                    <a:pt x="2592" y="1404"/>
                  </a:lnTo>
                  <a:lnTo>
                    <a:pt x="2598" y="1386"/>
                  </a:lnTo>
                  <a:lnTo>
                    <a:pt x="2598" y="1374"/>
                  </a:lnTo>
                  <a:lnTo>
                    <a:pt x="2604" y="1356"/>
                  </a:lnTo>
                  <a:lnTo>
                    <a:pt x="2604" y="1344"/>
                  </a:lnTo>
                  <a:lnTo>
                    <a:pt x="2610" y="1338"/>
                  </a:lnTo>
                  <a:lnTo>
                    <a:pt x="2616" y="1338"/>
                  </a:lnTo>
                  <a:lnTo>
                    <a:pt x="2628" y="1326"/>
                  </a:lnTo>
                  <a:lnTo>
                    <a:pt x="2634" y="1314"/>
                  </a:lnTo>
                  <a:lnTo>
                    <a:pt x="2640" y="1308"/>
                  </a:lnTo>
                  <a:lnTo>
                    <a:pt x="2640" y="1296"/>
                  </a:lnTo>
                  <a:lnTo>
                    <a:pt x="2652" y="1290"/>
                  </a:lnTo>
                  <a:lnTo>
                    <a:pt x="2658" y="1284"/>
                  </a:lnTo>
                  <a:lnTo>
                    <a:pt x="2670" y="1284"/>
                  </a:lnTo>
                  <a:lnTo>
                    <a:pt x="2682" y="1272"/>
                  </a:lnTo>
                  <a:lnTo>
                    <a:pt x="2682" y="1254"/>
                  </a:lnTo>
                  <a:lnTo>
                    <a:pt x="2688" y="1254"/>
                  </a:lnTo>
                  <a:lnTo>
                    <a:pt x="2724" y="1218"/>
                  </a:lnTo>
                  <a:lnTo>
                    <a:pt x="2736" y="1188"/>
                  </a:lnTo>
                  <a:lnTo>
                    <a:pt x="2754" y="1158"/>
                  </a:lnTo>
                  <a:lnTo>
                    <a:pt x="2760" y="1134"/>
                  </a:lnTo>
                  <a:lnTo>
                    <a:pt x="2766" y="1122"/>
                  </a:lnTo>
                  <a:lnTo>
                    <a:pt x="2772" y="1116"/>
                  </a:lnTo>
                  <a:lnTo>
                    <a:pt x="2778" y="1104"/>
                  </a:lnTo>
                  <a:lnTo>
                    <a:pt x="2784" y="1098"/>
                  </a:lnTo>
                  <a:lnTo>
                    <a:pt x="2784" y="1080"/>
                  </a:lnTo>
                  <a:lnTo>
                    <a:pt x="2778" y="1068"/>
                  </a:lnTo>
                  <a:lnTo>
                    <a:pt x="2778" y="100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4" name="Google Shape;284;p7"/>
            <p:cNvSpPr/>
            <p:nvPr/>
          </p:nvSpPr>
          <p:spPr>
            <a:xfrm>
              <a:off x="4779963" y="4248150"/>
              <a:ext cx="263525" cy="296863"/>
            </a:xfrm>
            <a:custGeom>
              <a:rect b="b" l="l" r="r" t="t"/>
              <a:pathLst>
                <a:path extrusionOk="0" h="732" w="648">
                  <a:moveTo>
                    <a:pt x="0" y="570"/>
                  </a:moveTo>
                  <a:lnTo>
                    <a:pt x="12" y="576"/>
                  </a:lnTo>
                  <a:lnTo>
                    <a:pt x="18" y="582"/>
                  </a:lnTo>
                  <a:lnTo>
                    <a:pt x="30" y="588"/>
                  </a:lnTo>
                  <a:lnTo>
                    <a:pt x="36" y="594"/>
                  </a:lnTo>
                  <a:lnTo>
                    <a:pt x="42" y="612"/>
                  </a:lnTo>
                  <a:lnTo>
                    <a:pt x="48" y="624"/>
                  </a:lnTo>
                  <a:lnTo>
                    <a:pt x="48" y="642"/>
                  </a:lnTo>
                  <a:lnTo>
                    <a:pt x="54" y="648"/>
                  </a:lnTo>
                  <a:lnTo>
                    <a:pt x="54" y="672"/>
                  </a:lnTo>
                  <a:lnTo>
                    <a:pt x="48" y="684"/>
                  </a:lnTo>
                  <a:lnTo>
                    <a:pt x="48" y="690"/>
                  </a:lnTo>
                  <a:lnTo>
                    <a:pt x="42" y="702"/>
                  </a:lnTo>
                  <a:lnTo>
                    <a:pt x="42" y="732"/>
                  </a:lnTo>
                  <a:lnTo>
                    <a:pt x="120" y="732"/>
                  </a:lnTo>
                  <a:lnTo>
                    <a:pt x="120" y="714"/>
                  </a:lnTo>
                  <a:lnTo>
                    <a:pt x="144" y="714"/>
                  </a:lnTo>
                  <a:lnTo>
                    <a:pt x="144" y="708"/>
                  </a:lnTo>
                  <a:lnTo>
                    <a:pt x="150" y="702"/>
                  </a:lnTo>
                  <a:lnTo>
                    <a:pt x="156" y="690"/>
                  </a:lnTo>
                  <a:lnTo>
                    <a:pt x="162" y="684"/>
                  </a:lnTo>
                  <a:lnTo>
                    <a:pt x="168" y="684"/>
                  </a:lnTo>
                  <a:lnTo>
                    <a:pt x="174" y="678"/>
                  </a:lnTo>
                  <a:lnTo>
                    <a:pt x="186" y="678"/>
                  </a:lnTo>
                  <a:lnTo>
                    <a:pt x="186" y="654"/>
                  </a:lnTo>
                  <a:lnTo>
                    <a:pt x="192" y="642"/>
                  </a:lnTo>
                  <a:lnTo>
                    <a:pt x="192" y="630"/>
                  </a:lnTo>
                  <a:lnTo>
                    <a:pt x="198" y="618"/>
                  </a:lnTo>
                  <a:lnTo>
                    <a:pt x="204" y="612"/>
                  </a:lnTo>
                  <a:lnTo>
                    <a:pt x="216" y="606"/>
                  </a:lnTo>
                  <a:lnTo>
                    <a:pt x="228" y="606"/>
                  </a:lnTo>
                  <a:lnTo>
                    <a:pt x="240" y="612"/>
                  </a:lnTo>
                  <a:lnTo>
                    <a:pt x="246" y="618"/>
                  </a:lnTo>
                  <a:lnTo>
                    <a:pt x="258" y="624"/>
                  </a:lnTo>
                  <a:lnTo>
                    <a:pt x="270" y="636"/>
                  </a:lnTo>
                  <a:lnTo>
                    <a:pt x="300" y="636"/>
                  </a:lnTo>
                  <a:lnTo>
                    <a:pt x="306" y="642"/>
                  </a:lnTo>
                  <a:lnTo>
                    <a:pt x="318" y="648"/>
                  </a:lnTo>
                  <a:lnTo>
                    <a:pt x="324" y="654"/>
                  </a:lnTo>
                  <a:lnTo>
                    <a:pt x="336" y="654"/>
                  </a:lnTo>
                  <a:lnTo>
                    <a:pt x="348" y="648"/>
                  </a:lnTo>
                  <a:lnTo>
                    <a:pt x="354" y="642"/>
                  </a:lnTo>
                  <a:lnTo>
                    <a:pt x="360" y="648"/>
                  </a:lnTo>
                  <a:lnTo>
                    <a:pt x="372" y="648"/>
                  </a:lnTo>
                  <a:lnTo>
                    <a:pt x="384" y="642"/>
                  </a:lnTo>
                  <a:lnTo>
                    <a:pt x="390" y="636"/>
                  </a:lnTo>
                  <a:lnTo>
                    <a:pt x="396" y="624"/>
                  </a:lnTo>
                  <a:lnTo>
                    <a:pt x="402" y="606"/>
                  </a:lnTo>
                  <a:lnTo>
                    <a:pt x="408" y="594"/>
                  </a:lnTo>
                  <a:lnTo>
                    <a:pt x="408" y="582"/>
                  </a:lnTo>
                  <a:lnTo>
                    <a:pt x="426" y="564"/>
                  </a:lnTo>
                  <a:lnTo>
                    <a:pt x="444" y="558"/>
                  </a:lnTo>
                  <a:lnTo>
                    <a:pt x="456" y="552"/>
                  </a:lnTo>
                  <a:lnTo>
                    <a:pt x="462" y="546"/>
                  </a:lnTo>
                  <a:lnTo>
                    <a:pt x="468" y="534"/>
                  </a:lnTo>
                  <a:lnTo>
                    <a:pt x="480" y="528"/>
                  </a:lnTo>
                  <a:lnTo>
                    <a:pt x="480" y="492"/>
                  </a:lnTo>
                  <a:lnTo>
                    <a:pt x="492" y="468"/>
                  </a:lnTo>
                  <a:lnTo>
                    <a:pt x="504" y="462"/>
                  </a:lnTo>
                  <a:lnTo>
                    <a:pt x="510" y="462"/>
                  </a:lnTo>
                  <a:lnTo>
                    <a:pt x="522" y="456"/>
                  </a:lnTo>
                  <a:lnTo>
                    <a:pt x="564" y="414"/>
                  </a:lnTo>
                  <a:lnTo>
                    <a:pt x="576" y="390"/>
                  </a:lnTo>
                  <a:lnTo>
                    <a:pt x="582" y="384"/>
                  </a:lnTo>
                  <a:lnTo>
                    <a:pt x="594" y="384"/>
                  </a:lnTo>
                  <a:lnTo>
                    <a:pt x="606" y="378"/>
                  </a:lnTo>
                  <a:lnTo>
                    <a:pt x="618" y="378"/>
                  </a:lnTo>
                  <a:lnTo>
                    <a:pt x="630" y="354"/>
                  </a:lnTo>
                  <a:lnTo>
                    <a:pt x="648" y="354"/>
                  </a:lnTo>
                  <a:lnTo>
                    <a:pt x="648" y="348"/>
                  </a:lnTo>
                  <a:lnTo>
                    <a:pt x="642" y="336"/>
                  </a:lnTo>
                  <a:lnTo>
                    <a:pt x="624" y="318"/>
                  </a:lnTo>
                  <a:lnTo>
                    <a:pt x="606" y="312"/>
                  </a:lnTo>
                  <a:lnTo>
                    <a:pt x="594" y="312"/>
                  </a:lnTo>
                  <a:lnTo>
                    <a:pt x="576" y="306"/>
                  </a:lnTo>
                  <a:lnTo>
                    <a:pt x="564" y="306"/>
                  </a:lnTo>
                  <a:lnTo>
                    <a:pt x="564" y="276"/>
                  </a:lnTo>
                  <a:lnTo>
                    <a:pt x="546" y="276"/>
                  </a:lnTo>
                  <a:lnTo>
                    <a:pt x="546" y="246"/>
                  </a:lnTo>
                  <a:lnTo>
                    <a:pt x="552" y="240"/>
                  </a:lnTo>
                  <a:lnTo>
                    <a:pt x="546" y="216"/>
                  </a:lnTo>
                  <a:lnTo>
                    <a:pt x="516" y="216"/>
                  </a:lnTo>
                  <a:lnTo>
                    <a:pt x="516" y="186"/>
                  </a:lnTo>
                  <a:lnTo>
                    <a:pt x="510" y="180"/>
                  </a:lnTo>
                  <a:lnTo>
                    <a:pt x="480" y="180"/>
                  </a:lnTo>
                  <a:lnTo>
                    <a:pt x="462" y="162"/>
                  </a:lnTo>
                  <a:lnTo>
                    <a:pt x="450" y="156"/>
                  </a:lnTo>
                  <a:lnTo>
                    <a:pt x="432" y="120"/>
                  </a:lnTo>
                  <a:lnTo>
                    <a:pt x="432" y="96"/>
                  </a:lnTo>
                  <a:lnTo>
                    <a:pt x="426" y="90"/>
                  </a:lnTo>
                  <a:lnTo>
                    <a:pt x="414" y="66"/>
                  </a:lnTo>
                  <a:lnTo>
                    <a:pt x="408" y="60"/>
                  </a:lnTo>
                  <a:lnTo>
                    <a:pt x="396" y="60"/>
                  </a:lnTo>
                  <a:lnTo>
                    <a:pt x="396" y="30"/>
                  </a:lnTo>
                  <a:lnTo>
                    <a:pt x="384" y="18"/>
                  </a:lnTo>
                  <a:lnTo>
                    <a:pt x="378" y="0"/>
                  </a:lnTo>
                  <a:lnTo>
                    <a:pt x="342" y="6"/>
                  </a:lnTo>
                  <a:lnTo>
                    <a:pt x="330" y="18"/>
                  </a:lnTo>
                  <a:lnTo>
                    <a:pt x="306" y="18"/>
                  </a:lnTo>
                  <a:lnTo>
                    <a:pt x="264" y="60"/>
                  </a:lnTo>
                  <a:lnTo>
                    <a:pt x="258" y="60"/>
                  </a:lnTo>
                  <a:lnTo>
                    <a:pt x="258" y="42"/>
                  </a:lnTo>
                  <a:lnTo>
                    <a:pt x="252" y="42"/>
                  </a:lnTo>
                  <a:lnTo>
                    <a:pt x="252" y="24"/>
                  </a:lnTo>
                  <a:lnTo>
                    <a:pt x="246" y="18"/>
                  </a:lnTo>
                  <a:lnTo>
                    <a:pt x="228" y="18"/>
                  </a:lnTo>
                  <a:lnTo>
                    <a:pt x="216" y="24"/>
                  </a:lnTo>
                  <a:lnTo>
                    <a:pt x="168" y="36"/>
                  </a:lnTo>
                  <a:lnTo>
                    <a:pt x="132" y="36"/>
                  </a:lnTo>
                  <a:lnTo>
                    <a:pt x="114" y="42"/>
                  </a:lnTo>
                  <a:lnTo>
                    <a:pt x="78" y="42"/>
                  </a:lnTo>
                  <a:lnTo>
                    <a:pt x="78" y="216"/>
                  </a:lnTo>
                  <a:lnTo>
                    <a:pt x="72" y="222"/>
                  </a:lnTo>
                  <a:lnTo>
                    <a:pt x="78" y="348"/>
                  </a:lnTo>
                  <a:lnTo>
                    <a:pt x="6" y="348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5" name="Google Shape;285;p7"/>
            <p:cNvSpPr/>
            <p:nvPr/>
          </p:nvSpPr>
          <p:spPr>
            <a:xfrm>
              <a:off x="4643438" y="2187575"/>
              <a:ext cx="107950" cy="95250"/>
            </a:xfrm>
            <a:custGeom>
              <a:rect b="b" l="l" r="r" t="t"/>
              <a:pathLst>
                <a:path extrusionOk="0" h="234" w="264">
                  <a:moveTo>
                    <a:pt x="246" y="78"/>
                  </a:moveTo>
                  <a:lnTo>
                    <a:pt x="228" y="78"/>
                  </a:lnTo>
                  <a:lnTo>
                    <a:pt x="228" y="60"/>
                  </a:lnTo>
                  <a:lnTo>
                    <a:pt x="246" y="42"/>
                  </a:lnTo>
                  <a:lnTo>
                    <a:pt x="246" y="30"/>
                  </a:lnTo>
                  <a:lnTo>
                    <a:pt x="234" y="30"/>
                  </a:lnTo>
                  <a:lnTo>
                    <a:pt x="222" y="36"/>
                  </a:lnTo>
                  <a:lnTo>
                    <a:pt x="216" y="36"/>
                  </a:lnTo>
                  <a:lnTo>
                    <a:pt x="216" y="30"/>
                  </a:lnTo>
                  <a:lnTo>
                    <a:pt x="204" y="30"/>
                  </a:lnTo>
                  <a:lnTo>
                    <a:pt x="192" y="12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0" y="6"/>
                  </a:lnTo>
                  <a:lnTo>
                    <a:pt x="108" y="12"/>
                  </a:lnTo>
                  <a:lnTo>
                    <a:pt x="90" y="6"/>
                  </a:lnTo>
                  <a:lnTo>
                    <a:pt x="66" y="6"/>
                  </a:lnTo>
                  <a:lnTo>
                    <a:pt x="42" y="12"/>
                  </a:lnTo>
                  <a:lnTo>
                    <a:pt x="30" y="6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8" y="24"/>
                  </a:lnTo>
                  <a:lnTo>
                    <a:pt x="0" y="30"/>
                  </a:lnTo>
                  <a:lnTo>
                    <a:pt x="12" y="42"/>
                  </a:lnTo>
                  <a:lnTo>
                    <a:pt x="30" y="48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2" y="66"/>
                  </a:lnTo>
                  <a:lnTo>
                    <a:pt x="42" y="84"/>
                  </a:lnTo>
                  <a:lnTo>
                    <a:pt x="60" y="90"/>
                  </a:lnTo>
                  <a:lnTo>
                    <a:pt x="72" y="120"/>
                  </a:lnTo>
                  <a:lnTo>
                    <a:pt x="84" y="132"/>
                  </a:lnTo>
                  <a:lnTo>
                    <a:pt x="96" y="138"/>
                  </a:lnTo>
                  <a:lnTo>
                    <a:pt x="114" y="150"/>
                  </a:lnTo>
                  <a:lnTo>
                    <a:pt x="126" y="156"/>
                  </a:lnTo>
                  <a:lnTo>
                    <a:pt x="132" y="168"/>
                  </a:lnTo>
                  <a:lnTo>
                    <a:pt x="132" y="174"/>
                  </a:lnTo>
                  <a:lnTo>
                    <a:pt x="126" y="180"/>
                  </a:lnTo>
                  <a:lnTo>
                    <a:pt x="138" y="180"/>
                  </a:lnTo>
                  <a:lnTo>
                    <a:pt x="156" y="198"/>
                  </a:lnTo>
                  <a:lnTo>
                    <a:pt x="162" y="210"/>
                  </a:lnTo>
                  <a:lnTo>
                    <a:pt x="174" y="216"/>
                  </a:lnTo>
                  <a:lnTo>
                    <a:pt x="192" y="234"/>
                  </a:lnTo>
                  <a:lnTo>
                    <a:pt x="210" y="204"/>
                  </a:lnTo>
                  <a:lnTo>
                    <a:pt x="198" y="198"/>
                  </a:lnTo>
                  <a:lnTo>
                    <a:pt x="192" y="198"/>
                  </a:lnTo>
                  <a:lnTo>
                    <a:pt x="186" y="192"/>
                  </a:lnTo>
                  <a:lnTo>
                    <a:pt x="186" y="186"/>
                  </a:lnTo>
                  <a:lnTo>
                    <a:pt x="192" y="180"/>
                  </a:lnTo>
                  <a:lnTo>
                    <a:pt x="198" y="180"/>
                  </a:lnTo>
                  <a:lnTo>
                    <a:pt x="204" y="168"/>
                  </a:lnTo>
                  <a:lnTo>
                    <a:pt x="204" y="162"/>
                  </a:lnTo>
                  <a:lnTo>
                    <a:pt x="210" y="156"/>
                  </a:lnTo>
                  <a:lnTo>
                    <a:pt x="228" y="156"/>
                  </a:lnTo>
                  <a:lnTo>
                    <a:pt x="228" y="132"/>
                  </a:lnTo>
                  <a:lnTo>
                    <a:pt x="258" y="132"/>
                  </a:lnTo>
                  <a:lnTo>
                    <a:pt x="258" y="126"/>
                  </a:lnTo>
                  <a:lnTo>
                    <a:pt x="252" y="114"/>
                  </a:lnTo>
                  <a:lnTo>
                    <a:pt x="240" y="102"/>
                  </a:lnTo>
                  <a:lnTo>
                    <a:pt x="264" y="96"/>
                  </a:lnTo>
                  <a:lnTo>
                    <a:pt x="258" y="84"/>
                  </a:lnTo>
                  <a:lnTo>
                    <a:pt x="252" y="78"/>
                  </a:lnTo>
                  <a:lnTo>
                    <a:pt x="246" y="7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6" name="Google Shape;286;p7"/>
            <p:cNvSpPr/>
            <p:nvPr/>
          </p:nvSpPr>
          <p:spPr>
            <a:xfrm>
              <a:off x="2212976" y="3984625"/>
              <a:ext cx="361950" cy="430213"/>
            </a:xfrm>
            <a:custGeom>
              <a:rect b="b" l="l" r="r" t="t"/>
              <a:pathLst>
                <a:path extrusionOk="0" h="1056" w="894">
                  <a:moveTo>
                    <a:pt x="882" y="744"/>
                  </a:moveTo>
                  <a:lnTo>
                    <a:pt x="882" y="738"/>
                  </a:lnTo>
                  <a:lnTo>
                    <a:pt x="888" y="732"/>
                  </a:lnTo>
                  <a:lnTo>
                    <a:pt x="888" y="708"/>
                  </a:lnTo>
                  <a:lnTo>
                    <a:pt x="894" y="696"/>
                  </a:lnTo>
                  <a:lnTo>
                    <a:pt x="894" y="684"/>
                  </a:lnTo>
                  <a:lnTo>
                    <a:pt x="882" y="648"/>
                  </a:lnTo>
                  <a:lnTo>
                    <a:pt x="876" y="636"/>
                  </a:lnTo>
                  <a:lnTo>
                    <a:pt x="864" y="624"/>
                  </a:lnTo>
                  <a:lnTo>
                    <a:pt x="840" y="612"/>
                  </a:lnTo>
                  <a:lnTo>
                    <a:pt x="834" y="606"/>
                  </a:lnTo>
                  <a:lnTo>
                    <a:pt x="822" y="600"/>
                  </a:lnTo>
                  <a:lnTo>
                    <a:pt x="816" y="588"/>
                  </a:lnTo>
                  <a:lnTo>
                    <a:pt x="816" y="576"/>
                  </a:lnTo>
                  <a:lnTo>
                    <a:pt x="822" y="558"/>
                  </a:lnTo>
                  <a:lnTo>
                    <a:pt x="822" y="546"/>
                  </a:lnTo>
                  <a:lnTo>
                    <a:pt x="828" y="540"/>
                  </a:lnTo>
                  <a:lnTo>
                    <a:pt x="828" y="534"/>
                  </a:lnTo>
                  <a:lnTo>
                    <a:pt x="768" y="534"/>
                  </a:lnTo>
                  <a:lnTo>
                    <a:pt x="720" y="528"/>
                  </a:lnTo>
                  <a:lnTo>
                    <a:pt x="690" y="522"/>
                  </a:lnTo>
                  <a:lnTo>
                    <a:pt x="684" y="516"/>
                  </a:lnTo>
                  <a:lnTo>
                    <a:pt x="684" y="474"/>
                  </a:lnTo>
                  <a:lnTo>
                    <a:pt x="690" y="462"/>
                  </a:lnTo>
                  <a:lnTo>
                    <a:pt x="684" y="456"/>
                  </a:lnTo>
                  <a:lnTo>
                    <a:pt x="672" y="450"/>
                  </a:lnTo>
                  <a:lnTo>
                    <a:pt x="666" y="438"/>
                  </a:lnTo>
                  <a:lnTo>
                    <a:pt x="660" y="432"/>
                  </a:lnTo>
                  <a:lnTo>
                    <a:pt x="660" y="426"/>
                  </a:lnTo>
                  <a:lnTo>
                    <a:pt x="678" y="426"/>
                  </a:lnTo>
                  <a:lnTo>
                    <a:pt x="678" y="396"/>
                  </a:lnTo>
                  <a:lnTo>
                    <a:pt x="672" y="384"/>
                  </a:lnTo>
                  <a:lnTo>
                    <a:pt x="666" y="378"/>
                  </a:lnTo>
                  <a:lnTo>
                    <a:pt x="660" y="366"/>
                  </a:lnTo>
                  <a:lnTo>
                    <a:pt x="660" y="336"/>
                  </a:lnTo>
                  <a:lnTo>
                    <a:pt x="654" y="330"/>
                  </a:lnTo>
                  <a:lnTo>
                    <a:pt x="648" y="318"/>
                  </a:lnTo>
                  <a:lnTo>
                    <a:pt x="624" y="306"/>
                  </a:lnTo>
                  <a:lnTo>
                    <a:pt x="564" y="306"/>
                  </a:lnTo>
                  <a:lnTo>
                    <a:pt x="558" y="300"/>
                  </a:lnTo>
                  <a:lnTo>
                    <a:pt x="546" y="294"/>
                  </a:lnTo>
                  <a:lnTo>
                    <a:pt x="534" y="282"/>
                  </a:lnTo>
                  <a:lnTo>
                    <a:pt x="534" y="276"/>
                  </a:lnTo>
                  <a:lnTo>
                    <a:pt x="510" y="276"/>
                  </a:lnTo>
                  <a:lnTo>
                    <a:pt x="498" y="270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8" y="240"/>
                  </a:lnTo>
                  <a:lnTo>
                    <a:pt x="468" y="234"/>
                  </a:lnTo>
                  <a:lnTo>
                    <a:pt x="456" y="234"/>
                  </a:lnTo>
                  <a:lnTo>
                    <a:pt x="450" y="240"/>
                  </a:lnTo>
                  <a:lnTo>
                    <a:pt x="438" y="240"/>
                  </a:lnTo>
                  <a:lnTo>
                    <a:pt x="426" y="234"/>
                  </a:lnTo>
                  <a:lnTo>
                    <a:pt x="420" y="222"/>
                  </a:lnTo>
                  <a:lnTo>
                    <a:pt x="414" y="228"/>
                  </a:lnTo>
                  <a:lnTo>
                    <a:pt x="384" y="228"/>
                  </a:lnTo>
                  <a:lnTo>
                    <a:pt x="372" y="222"/>
                  </a:lnTo>
                  <a:lnTo>
                    <a:pt x="366" y="216"/>
                  </a:lnTo>
                  <a:lnTo>
                    <a:pt x="366" y="210"/>
                  </a:lnTo>
                  <a:lnTo>
                    <a:pt x="360" y="198"/>
                  </a:lnTo>
                  <a:lnTo>
                    <a:pt x="360" y="192"/>
                  </a:lnTo>
                  <a:lnTo>
                    <a:pt x="354" y="186"/>
                  </a:lnTo>
                  <a:lnTo>
                    <a:pt x="330" y="186"/>
                  </a:lnTo>
                  <a:lnTo>
                    <a:pt x="324" y="156"/>
                  </a:lnTo>
                  <a:lnTo>
                    <a:pt x="318" y="150"/>
                  </a:lnTo>
                  <a:lnTo>
                    <a:pt x="306" y="144"/>
                  </a:lnTo>
                  <a:lnTo>
                    <a:pt x="294" y="132"/>
                  </a:lnTo>
                  <a:lnTo>
                    <a:pt x="294" y="120"/>
                  </a:lnTo>
                  <a:lnTo>
                    <a:pt x="300" y="114"/>
                  </a:lnTo>
                  <a:lnTo>
                    <a:pt x="300" y="96"/>
                  </a:lnTo>
                  <a:lnTo>
                    <a:pt x="294" y="84"/>
                  </a:lnTo>
                  <a:lnTo>
                    <a:pt x="288" y="78"/>
                  </a:lnTo>
                  <a:lnTo>
                    <a:pt x="288" y="48"/>
                  </a:lnTo>
                  <a:lnTo>
                    <a:pt x="294" y="42"/>
                  </a:lnTo>
                  <a:lnTo>
                    <a:pt x="294" y="36"/>
                  </a:lnTo>
                  <a:lnTo>
                    <a:pt x="300" y="30"/>
                  </a:lnTo>
                  <a:lnTo>
                    <a:pt x="300" y="0"/>
                  </a:lnTo>
                  <a:lnTo>
                    <a:pt x="288" y="0"/>
                  </a:lnTo>
                  <a:lnTo>
                    <a:pt x="276" y="6"/>
                  </a:lnTo>
                  <a:lnTo>
                    <a:pt x="276" y="12"/>
                  </a:lnTo>
                  <a:lnTo>
                    <a:pt x="270" y="12"/>
                  </a:lnTo>
                  <a:lnTo>
                    <a:pt x="258" y="0"/>
                  </a:lnTo>
                  <a:lnTo>
                    <a:pt x="246" y="12"/>
                  </a:lnTo>
                  <a:lnTo>
                    <a:pt x="210" y="12"/>
                  </a:lnTo>
                  <a:lnTo>
                    <a:pt x="198" y="18"/>
                  </a:lnTo>
                  <a:lnTo>
                    <a:pt x="192" y="24"/>
                  </a:lnTo>
                  <a:lnTo>
                    <a:pt x="186" y="36"/>
                  </a:lnTo>
                  <a:lnTo>
                    <a:pt x="180" y="42"/>
                  </a:lnTo>
                  <a:lnTo>
                    <a:pt x="180" y="48"/>
                  </a:lnTo>
                  <a:lnTo>
                    <a:pt x="144" y="48"/>
                  </a:lnTo>
                  <a:lnTo>
                    <a:pt x="138" y="78"/>
                  </a:lnTo>
                  <a:lnTo>
                    <a:pt x="102" y="78"/>
                  </a:lnTo>
                  <a:lnTo>
                    <a:pt x="90" y="96"/>
                  </a:lnTo>
                  <a:lnTo>
                    <a:pt x="84" y="102"/>
                  </a:lnTo>
                  <a:lnTo>
                    <a:pt x="60" y="114"/>
                  </a:lnTo>
                  <a:lnTo>
                    <a:pt x="42" y="114"/>
                  </a:lnTo>
                  <a:lnTo>
                    <a:pt x="42" y="108"/>
                  </a:lnTo>
                  <a:lnTo>
                    <a:pt x="36" y="102"/>
                  </a:lnTo>
                  <a:lnTo>
                    <a:pt x="12" y="102"/>
                  </a:lnTo>
                  <a:lnTo>
                    <a:pt x="0" y="96"/>
                  </a:lnTo>
                  <a:lnTo>
                    <a:pt x="0" y="114"/>
                  </a:lnTo>
                  <a:lnTo>
                    <a:pt x="6" y="132"/>
                  </a:lnTo>
                  <a:lnTo>
                    <a:pt x="18" y="144"/>
                  </a:lnTo>
                  <a:lnTo>
                    <a:pt x="30" y="162"/>
                  </a:lnTo>
                  <a:lnTo>
                    <a:pt x="42" y="174"/>
                  </a:lnTo>
                  <a:lnTo>
                    <a:pt x="54" y="192"/>
                  </a:lnTo>
                  <a:lnTo>
                    <a:pt x="66" y="216"/>
                  </a:lnTo>
                  <a:lnTo>
                    <a:pt x="66" y="228"/>
                  </a:lnTo>
                  <a:lnTo>
                    <a:pt x="60" y="234"/>
                  </a:lnTo>
                  <a:lnTo>
                    <a:pt x="54" y="246"/>
                  </a:lnTo>
                  <a:lnTo>
                    <a:pt x="48" y="252"/>
                  </a:lnTo>
                  <a:lnTo>
                    <a:pt x="60" y="300"/>
                  </a:lnTo>
                  <a:lnTo>
                    <a:pt x="42" y="330"/>
                  </a:lnTo>
                  <a:lnTo>
                    <a:pt x="48" y="330"/>
                  </a:lnTo>
                  <a:lnTo>
                    <a:pt x="60" y="342"/>
                  </a:lnTo>
                  <a:lnTo>
                    <a:pt x="66" y="354"/>
                  </a:lnTo>
                  <a:lnTo>
                    <a:pt x="66" y="360"/>
                  </a:lnTo>
                  <a:lnTo>
                    <a:pt x="60" y="372"/>
                  </a:lnTo>
                  <a:lnTo>
                    <a:pt x="48" y="384"/>
                  </a:lnTo>
                  <a:lnTo>
                    <a:pt x="36" y="408"/>
                  </a:lnTo>
                  <a:lnTo>
                    <a:pt x="42" y="426"/>
                  </a:lnTo>
                  <a:lnTo>
                    <a:pt x="48" y="438"/>
                  </a:lnTo>
                  <a:lnTo>
                    <a:pt x="54" y="444"/>
                  </a:lnTo>
                  <a:lnTo>
                    <a:pt x="54" y="450"/>
                  </a:lnTo>
                  <a:lnTo>
                    <a:pt x="42" y="468"/>
                  </a:lnTo>
                  <a:lnTo>
                    <a:pt x="54" y="480"/>
                  </a:lnTo>
                  <a:lnTo>
                    <a:pt x="78" y="498"/>
                  </a:lnTo>
                  <a:lnTo>
                    <a:pt x="78" y="516"/>
                  </a:lnTo>
                  <a:lnTo>
                    <a:pt x="102" y="528"/>
                  </a:lnTo>
                  <a:lnTo>
                    <a:pt x="90" y="558"/>
                  </a:lnTo>
                  <a:lnTo>
                    <a:pt x="78" y="546"/>
                  </a:lnTo>
                  <a:lnTo>
                    <a:pt x="78" y="558"/>
                  </a:lnTo>
                  <a:lnTo>
                    <a:pt x="66" y="582"/>
                  </a:lnTo>
                  <a:lnTo>
                    <a:pt x="54" y="588"/>
                  </a:lnTo>
                  <a:lnTo>
                    <a:pt x="36" y="606"/>
                  </a:lnTo>
                  <a:lnTo>
                    <a:pt x="48" y="630"/>
                  </a:lnTo>
                  <a:lnTo>
                    <a:pt x="42" y="636"/>
                  </a:lnTo>
                  <a:lnTo>
                    <a:pt x="60" y="666"/>
                  </a:lnTo>
                  <a:lnTo>
                    <a:pt x="84" y="666"/>
                  </a:lnTo>
                  <a:lnTo>
                    <a:pt x="96" y="744"/>
                  </a:lnTo>
                  <a:lnTo>
                    <a:pt x="108" y="750"/>
                  </a:lnTo>
                  <a:lnTo>
                    <a:pt x="114" y="750"/>
                  </a:lnTo>
                  <a:lnTo>
                    <a:pt x="138" y="762"/>
                  </a:lnTo>
                  <a:lnTo>
                    <a:pt x="144" y="774"/>
                  </a:lnTo>
                  <a:lnTo>
                    <a:pt x="144" y="780"/>
                  </a:lnTo>
                  <a:lnTo>
                    <a:pt x="138" y="792"/>
                  </a:lnTo>
                  <a:lnTo>
                    <a:pt x="126" y="804"/>
                  </a:lnTo>
                  <a:lnTo>
                    <a:pt x="144" y="822"/>
                  </a:lnTo>
                  <a:lnTo>
                    <a:pt x="138" y="828"/>
                  </a:lnTo>
                  <a:lnTo>
                    <a:pt x="132" y="840"/>
                  </a:lnTo>
                  <a:lnTo>
                    <a:pt x="126" y="846"/>
                  </a:lnTo>
                  <a:lnTo>
                    <a:pt x="126" y="858"/>
                  </a:lnTo>
                  <a:lnTo>
                    <a:pt x="132" y="870"/>
                  </a:lnTo>
                  <a:lnTo>
                    <a:pt x="138" y="876"/>
                  </a:lnTo>
                  <a:lnTo>
                    <a:pt x="138" y="900"/>
                  </a:lnTo>
                  <a:lnTo>
                    <a:pt x="144" y="900"/>
                  </a:lnTo>
                  <a:lnTo>
                    <a:pt x="150" y="906"/>
                  </a:lnTo>
                  <a:lnTo>
                    <a:pt x="162" y="912"/>
                  </a:lnTo>
                  <a:lnTo>
                    <a:pt x="168" y="918"/>
                  </a:lnTo>
                  <a:lnTo>
                    <a:pt x="180" y="924"/>
                  </a:lnTo>
                  <a:lnTo>
                    <a:pt x="186" y="930"/>
                  </a:lnTo>
                  <a:lnTo>
                    <a:pt x="186" y="996"/>
                  </a:lnTo>
                  <a:lnTo>
                    <a:pt x="210" y="1020"/>
                  </a:lnTo>
                  <a:lnTo>
                    <a:pt x="210" y="1044"/>
                  </a:lnTo>
                  <a:lnTo>
                    <a:pt x="216" y="1056"/>
                  </a:lnTo>
                  <a:lnTo>
                    <a:pt x="270" y="1056"/>
                  </a:lnTo>
                  <a:lnTo>
                    <a:pt x="270" y="1026"/>
                  </a:lnTo>
                  <a:lnTo>
                    <a:pt x="282" y="1026"/>
                  </a:lnTo>
                  <a:lnTo>
                    <a:pt x="282" y="1008"/>
                  </a:lnTo>
                  <a:lnTo>
                    <a:pt x="306" y="1002"/>
                  </a:lnTo>
                  <a:lnTo>
                    <a:pt x="318" y="978"/>
                  </a:lnTo>
                  <a:lnTo>
                    <a:pt x="324" y="984"/>
                  </a:lnTo>
                  <a:lnTo>
                    <a:pt x="348" y="996"/>
                  </a:lnTo>
                  <a:lnTo>
                    <a:pt x="360" y="996"/>
                  </a:lnTo>
                  <a:lnTo>
                    <a:pt x="378" y="1002"/>
                  </a:lnTo>
                  <a:lnTo>
                    <a:pt x="432" y="1002"/>
                  </a:lnTo>
                  <a:lnTo>
                    <a:pt x="462" y="1050"/>
                  </a:lnTo>
                  <a:lnTo>
                    <a:pt x="474" y="996"/>
                  </a:lnTo>
                  <a:lnTo>
                    <a:pt x="546" y="990"/>
                  </a:lnTo>
                  <a:lnTo>
                    <a:pt x="582" y="1014"/>
                  </a:lnTo>
                  <a:lnTo>
                    <a:pt x="582" y="996"/>
                  </a:lnTo>
                  <a:lnTo>
                    <a:pt x="594" y="924"/>
                  </a:lnTo>
                  <a:lnTo>
                    <a:pt x="594" y="900"/>
                  </a:lnTo>
                  <a:lnTo>
                    <a:pt x="588" y="894"/>
                  </a:lnTo>
                  <a:lnTo>
                    <a:pt x="588" y="888"/>
                  </a:lnTo>
                  <a:lnTo>
                    <a:pt x="576" y="864"/>
                  </a:lnTo>
                  <a:lnTo>
                    <a:pt x="576" y="852"/>
                  </a:lnTo>
                  <a:lnTo>
                    <a:pt x="582" y="846"/>
                  </a:lnTo>
                  <a:lnTo>
                    <a:pt x="594" y="840"/>
                  </a:lnTo>
                  <a:lnTo>
                    <a:pt x="606" y="828"/>
                  </a:lnTo>
                  <a:lnTo>
                    <a:pt x="612" y="798"/>
                  </a:lnTo>
                  <a:lnTo>
                    <a:pt x="714" y="780"/>
                  </a:lnTo>
                  <a:lnTo>
                    <a:pt x="792" y="768"/>
                  </a:lnTo>
                  <a:lnTo>
                    <a:pt x="846" y="810"/>
                  </a:lnTo>
                  <a:lnTo>
                    <a:pt x="864" y="846"/>
                  </a:lnTo>
                  <a:lnTo>
                    <a:pt x="864" y="840"/>
                  </a:lnTo>
                  <a:lnTo>
                    <a:pt x="870" y="834"/>
                  </a:lnTo>
                  <a:lnTo>
                    <a:pt x="882" y="828"/>
                  </a:lnTo>
                  <a:lnTo>
                    <a:pt x="888" y="822"/>
                  </a:lnTo>
                  <a:lnTo>
                    <a:pt x="876" y="816"/>
                  </a:lnTo>
                  <a:lnTo>
                    <a:pt x="870" y="810"/>
                  </a:lnTo>
                  <a:lnTo>
                    <a:pt x="870" y="786"/>
                  </a:lnTo>
                  <a:lnTo>
                    <a:pt x="876" y="774"/>
                  </a:lnTo>
                  <a:lnTo>
                    <a:pt x="882" y="768"/>
                  </a:lnTo>
                  <a:lnTo>
                    <a:pt x="888" y="756"/>
                  </a:lnTo>
                  <a:lnTo>
                    <a:pt x="882" y="74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7" name="Google Shape;287;p7"/>
            <p:cNvSpPr/>
            <p:nvPr/>
          </p:nvSpPr>
          <p:spPr>
            <a:xfrm>
              <a:off x="6704013" y="2740025"/>
              <a:ext cx="95250" cy="53975"/>
            </a:xfrm>
            <a:custGeom>
              <a:rect b="b" l="l" r="r" t="t"/>
              <a:pathLst>
                <a:path extrusionOk="0" h="132" w="234">
                  <a:moveTo>
                    <a:pt x="78" y="132"/>
                  </a:moveTo>
                  <a:lnTo>
                    <a:pt x="90" y="132"/>
                  </a:lnTo>
                  <a:lnTo>
                    <a:pt x="102" y="126"/>
                  </a:lnTo>
                  <a:lnTo>
                    <a:pt x="108" y="120"/>
                  </a:lnTo>
                  <a:lnTo>
                    <a:pt x="126" y="120"/>
                  </a:lnTo>
                  <a:lnTo>
                    <a:pt x="138" y="126"/>
                  </a:lnTo>
                  <a:lnTo>
                    <a:pt x="168" y="126"/>
                  </a:lnTo>
                  <a:lnTo>
                    <a:pt x="180" y="120"/>
                  </a:lnTo>
                  <a:lnTo>
                    <a:pt x="192" y="120"/>
                  </a:lnTo>
                  <a:lnTo>
                    <a:pt x="198" y="126"/>
                  </a:lnTo>
                  <a:lnTo>
                    <a:pt x="210" y="126"/>
                  </a:lnTo>
                  <a:lnTo>
                    <a:pt x="234" y="114"/>
                  </a:lnTo>
                  <a:lnTo>
                    <a:pt x="234" y="108"/>
                  </a:lnTo>
                  <a:lnTo>
                    <a:pt x="222" y="96"/>
                  </a:lnTo>
                  <a:lnTo>
                    <a:pt x="222" y="72"/>
                  </a:lnTo>
                  <a:lnTo>
                    <a:pt x="198" y="72"/>
                  </a:lnTo>
                  <a:lnTo>
                    <a:pt x="192" y="66"/>
                  </a:lnTo>
                  <a:lnTo>
                    <a:pt x="192" y="42"/>
                  </a:lnTo>
                  <a:lnTo>
                    <a:pt x="186" y="30"/>
                  </a:lnTo>
                  <a:lnTo>
                    <a:pt x="174" y="18"/>
                  </a:lnTo>
                  <a:lnTo>
                    <a:pt x="162" y="12"/>
                  </a:lnTo>
                  <a:lnTo>
                    <a:pt x="150" y="12"/>
                  </a:lnTo>
                  <a:lnTo>
                    <a:pt x="138" y="18"/>
                  </a:lnTo>
                  <a:lnTo>
                    <a:pt x="126" y="18"/>
                  </a:lnTo>
                  <a:lnTo>
                    <a:pt x="114" y="24"/>
                  </a:lnTo>
                  <a:lnTo>
                    <a:pt x="108" y="30"/>
                  </a:lnTo>
                  <a:lnTo>
                    <a:pt x="102" y="30"/>
                  </a:lnTo>
                  <a:lnTo>
                    <a:pt x="102" y="6"/>
                  </a:lnTo>
                  <a:lnTo>
                    <a:pt x="78" y="6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8" y="12"/>
                  </a:lnTo>
                  <a:lnTo>
                    <a:pt x="36" y="24"/>
                  </a:lnTo>
                  <a:lnTo>
                    <a:pt x="30" y="36"/>
                  </a:lnTo>
                  <a:lnTo>
                    <a:pt x="18" y="54"/>
                  </a:lnTo>
                  <a:lnTo>
                    <a:pt x="12" y="66"/>
                  </a:lnTo>
                  <a:lnTo>
                    <a:pt x="6" y="72"/>
                  </a:lnTo>
                  <a:lnTo>
                    <a:pt x="6" y="78"/>
                  </a:lnTo>
                  <a:lnTo>
                    <a:pt x="0" y="78"/>
                  </a:lnTo>
                  <a:lnTo>
                    <a:pt x="0" y="90"/>
                  </a:lnTo>
                  <a:lnTo>
                    <a:pt x="18" y="108"/>
                  </a:lnTo>
                  <a:lnTo>
                    <a:pt x="42" y="120"/>
                  </a:lnTo>
                  <a:lnTo>
                    <a:pt x="54" y="120"/>
                  </a:lnTo>
                  <a:lnTo>
                    <a:pt x="54" y="114"/>
                  </a:lnTo>
                  <a:lnTo>
                    <a:pt x="54" y="120"/>
                  </a:lnTo>
                  <a:lnTo>
                    <a:pt x="66" y="132"/>
                  </a:lnTo>
                  <a:lnTo>
                    <a:pt x="78" y="13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8" name="Google Shape;288;p7"/>
            <p:cNvSpPr/>
            <p:nvPr/>
          </p:nvSpPr>
          <p:spPr>
            <a:xfrm>
              <a:off x="4233863" y="3262313"/>
              <a:ext cx="90488" cy="201613"/>
            </a:xfrm>
            <a:custGeom>
              <a:rect b="b" l="l" r="r" t="t"/>
              <a:pathLst>
                <a:path extrusionOk="0" h="498" w="222">
                  <a:moveTo>
                    <a:pt x="138" y="372"/>
                  </a:moveTo>
                  <a:lnTo>
                    <a:pt x="144" y="342"/>
                  </a:lnTo>
                  <a:lnTo>
                    <a:pt x="138" y="306"/>
                  </a:lnTo>
                  <a:lnTo>
                    <a:pt x="144" y="276"/>
                  </a:lnTo>
                  <a:lnTo>
                    <a:pt x="162" y="276"/>
                  </a:lnTo>
                  <a:lnTo>
                    <a:pt x="174" y="252"/>
                  </a:lnTo>
                  <a:lnTo>
                    <a:pt x="174" y="222"/>
                  </a:lnTo>
                  <a:lnTo>
                    <a:pt x="180" y="216"/>
                  </a:lnTo>
                  <a:lnTo>
                    <a:pt x="186" y="204"/>
                  </a:lnTo>
                  <a:lnTo>
                    <a:pt x="198" y="198"/>
                  </a:lnTo>
                  <a:lnTo>
                    <a:pt x="198" y="156"/>
                  </a:lnTo>
                  <a:lnTo>
                    <a:pt x="210" y="150"/>
                  </a:lnTo>
                  <a:lnTo>
                    <a:pt x="216" y="150"/>
                  </a:lnTo>
                  <a:lnTo>
                    <a:pt x="222" y="144"/>
                  </a:lnTo>
                  <a:lnTo>
                    <a:pt x="222" y="132"/>
                  </a:lnTo>
                  <a:lnTo>
                    <a:pt x="216" y="126"/>
                  </a:lnTo>
                  <a:lnTo>
                    <a:pt x="216" y="114"/>
                  </a:lnTo>
                  <a:lnTo>
                    <a:pt x="210" y="102"/>
                  </a:lnTo>
                  <a:lnTo>
                    <a:pt x="204" y="96"/>
                  </a:lnTo>
                  <a:lnTo>
                    <a:pt x="192" y="72"/>
                  </a:lnTo>
                  <a:lnTo>
                    <a:pt x="198" y="66"/>
                  </a:lnTo>
                  <a:lnTo>
                    <a:pt x="198" y="60"/>
                  </a:lnTo>
                  <a:lnTo>
                    <a:pt x="204" y="48"/>
                  </a:lnTo>
                  <a:lnTo>
                    <a:pt x="198" y="42"/>
                  </a:lnTo>
                  <a:lnTo>
                    <a:pt x="186" y="36"/>
                  </a:lnTo>
                  <a:lnTo>
                    <a:pt x="180" y="36"/>
                  </a:lnTo>
                  <a:lnTo>
                    <a:pt x="174" y="30"/>
                  </a:lnTo>
                  <a:lnTo>
                    <a:pt x="168" y="30"/>
                  </a:lnTo>
                  <a:lnTo>
                    <a:pt x="162" y="24"/>
                  </a:lnTo>
                  <a:lnTo>
                    <a:pt x="156" y="12"/>
                  </a:lnTo>
                  <a:lnTo>
                    <a:pt x="144" y="0"/>
                  </a:lnTo>
                  <a:lnTo>
                    <a:pt x="114" y="12"/>
                  </a:lnTo>
                  <a:lnTo>
                    <a:pt x="114" y="36"/>
                  </a:lnTo>
                  <a:lnTo>
                    <a:pt x="120" y="36"/>
                  </a:lnTo>
                  <a:lnTo>
                    <a:pt x="114" y="42"/>
                  </a:lnTo>
                  <a:lnTo>
                    <a:pt x="108" y="60"/>
                  </a:lnTo>
                  <a:lnTo>
                    <a:pt x="96" y="60"/>
                  </a:lnTo>
                  <a:lnTo>
                    <a:pt x="90" y="66"/>
                  </a:lnTo>
                  <a:lnTo>
                    <a:pt x="84" y="66"/>
                  </a:lnTo>
                  <a:lnTo>
                    <a:pt x="84" y="78"/>
                  </a:lnTo>
                  <a:lnTo>
                    <a:pt x="78" y="72"/>
                  </a:lnTo>
                  <a:lnTo>
                    <a:pt x="48" y="72"/>
                  </a:lnTo>
                  <a:lnTo>
                    <a:pt x="30" y="90"/>
                  </a:lnTo>
                  <a:lnTo>
                    <a:pt x="24" y="102"/>
                  </a:lnTo>
                  <a:lnTo>
                    <a:pt x="12" y="102"/>
                  </a:lnTo>
                  <a:lnTo>
                    <a:pt x="6" y="114"/>
                  </a:lnTo>
                  <a:lnTo>
                    <a:pt x="0" y="132"/>
                  </a:lnTo>
                  <a:lnTo>
                    <a:pt x="0" y="162"/>
                  </a:lnTo>
                  <a:lnTo>
                    <a:pt x="12" y="168"/>
                  </a:lnTo>
                  <a:lnTo>
                    <a:pt x="42" y="198"/>
                  </a:lnTo>
                  <a:lnTo>
                    <a:pt x="42" y="240"/>
                  </a:lnTo>
                  <a:lnTo>
                    <a:pt x="54" y="252"/>
                  </a:lnTo>
                  <a:lnTo>
                    <a:pt x="60" y="264"/>
                  </a:lnTo>
                  <a:lnTo>
                    <a:pt x="60" y="294"/>
                  </a:lnTo>
                  <a:lnTo>
                    <a:pt x="66" y="306"/>
                  </a:lnTo>
                  <a:lnTo>
                    <a:pt x="54" y="318"/>
                  </a:lnTo>
                  <a:lnTo>
                    <a:pt x="54" y="378"/>
                  </a:lnTo>
                  <a:lnTo>
                    <a:pt x="66" y="390"/>
                  </a:lnTo>
                  <a:lnTo>
                    <a:pt x="54" y="396"/>
                  </a:lnTo>
                  <a:lnTo>
                    <a:pt x="60" y="462"/>
                  </a:lnTo>
                  <a:lnTo>
                    <a:pt x="60" y="468"/>
                  </a:lnTo>
                  <a:lnTo>
                    <a:pt x="72" y="480"/>
                  </a:lnTo>
                  <a:lnTo>
                    <a:pt x="72" y="492"/>
                  </a:lnTo>
                  <a:lnTo>
                    <a:pt x="84" y="492"/>
                  </a:lnTo>
                  <a:lnTo>
                    <a:pt x="96" y="498"/>
                  </a:lnTo>
                  <a:lnTo>
                    <a:pt x="108" y="498"/>
                  </a:lnTo>
                  <a:lnTo>
                    <a:pt x="120" y="474"/>
                  </a:lnTo>
                  <a:lnTo>
                    <a:pt x="126" y="480"/>
                  </a:lnTo>
                  <a:lnTo>
                    <a:pt x="138" y="486"/>
                  </a:lnTo>
                  <a:lnTo>
                    <a:pt x="138" y="37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89" name="Google Shape;289;p7"/>
            <p:cNvSpPr/>
            <p:nvPr/>
          </p:nvSpPr>
          <p:spPr>
            <a:xfrm>
              <a:off x="1662113" y="3062288"/>
              <a:ext cx="44450" cy="85725"/>
            </a:xfrm>
            <a:custGeom>
              <a:rect b="b" l="l" r="r" t="t"/>
              <a:pathLst>
                <a:path extrusionOk="0" h="210" w="108">
                  <a:moveTo>
                    <a:pt x="108" y="30"/>
                  </a:moveTo>
                  <a:lnTo>
                    <a:pt x="108" y="24"/>
                  </a:lnTo>
                  <a:lnTo>
                    <a:pt x="102" y="24"/>
                  </a:lnTo>
                  <a:lnTo>
                    <a:pt x="90" y="18"/>
                  </a:lnTo>
                  <a:lnTo>
                    <a:pt x="84" y="12"/>
                  </a:lnTo>
                  <a:lnTo>
                    <a:pt x="78" y="0"/>
                  </a:lnTo>
                  <a:lnTo>
                    <a:pt x="78" y="6"/>
                  </a:lnTo>
                  <a:lnTo>
                    <a:pt x="72" y="12"/>
                  </a:lnTo>
                  <a:lnTo>
                    <a:pt x="72" y="24"/>
                  </a:lnTo>
                  <a:lnTo>
                    <a:pt x="66" y="36"/>
                  </a:lnTo>
                  <a:lnTo>
                    <a:pt x="54" y="42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36" y="36"/>
                  </a:lnTo>
                  <a:lnTo>
                    <a:pt x="30" y="36"/>
                  </a:lnTo>
                  <a:lnTo>
                    <a:pt x="30" y="42"/>
                  </a:lnTo>
                  <a:lnTo>
                    <a:pt x="24" y="54"/>
                  </a:lnTo>
                  <a:lnTo>
                    <a:pt x="0" y="210"/>
                  </a:lnTo>
                  <a:lnTo>
                    <a:pt x="30" y="210"/>
                  </a:lnTo>
                  <a:lnTo>
                    <a:pt x="42" y="168"/>
                  </a:lnTo>
                  <a:lnTo>
                    <a:pt x="60" y="174"/>
                  </a:lnTo>
                  <a:lnTo>
                    <a:pt x="84" y="150"/>
                  </a:lnTo>
                  <a:lnTo>
                    <a:pt x="84" y="90"/>
                  </a:lnTo>
                  <a:lnTo>
                    <a:pt x="90" y="78"/>
                  </a:lnTo>
                  <a:lnTo>
                    <a:pt x="96" y="60"/>
                  </a:lnTo>
                  <a:lnTo>
                    <a:pt x="108" y="36"/>
                  </a:lnTo>
                  <a:lnTo>
                    <a:pt x="108" y="3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0" name="Google Shape;290;p7"/>
            <p:cNvSpPr/>
            <p:nvPr/>
          </p:nvSpPr>
          <p:spPr>
            <a:xfrm>
              <a:off x="4319588" y="1992313"/>
              <a:ext cx="90488" cy="61913"/>
            </a:xfrm>
            <a:custGeom>
              <a:rect b="b" l="l" r="r" t="t"/>
              <a:pathLst>
                <a:path extrusionOk="0" h="150" w="222">
                  <a:moveTo>
                    <a:pt x="0" y="42"/>
                  </a:moveTo>
                  <a:lnTo>
                    <a:pt x="6" y="60"/>
                  </a:lnTo>
                  <a:lnTo>
                    <a:pt x="30" y="66"/>
                  </a:lnTo>
                  <a:lnTo>
                    <a:pt x="42" y="78"/>
                  </a:lnTo>
                  <a:lnTo>
                    <a:pt x="66" y="78"/>
                  </a:lnTo>
                  <a:lnTo>
                    <a:pt x="78" y="84"/>
                  </a:lnTo>
                  <a:lnTo>
                    <a:pt x="84" y="90"/>
                  </a:lnTo>
                  <a:lnTo>
                    <a:pt x="84" y="114"/>
                  </a:lnTo>
                  <a:lnTo>
                    <a:pt x="108" y="114"/>
                  </a:lnTo>
                  <a:lnTo>
                    <a:pt x="120" y="102"/>
                  </a:lnTo>
                  <a:lnTo>
                    <a:pt x="120" y="126"/>
                  </a:lnTo>
                  <a:lnTo>
                    <a:pt x="132" y="126"/>
                  </a:lnTo>
                  <a:lnTo>
                    <a:pt x="144" y="132"/>
                  </a:lnTo>
                  <a:lnTo>
                    <a:pt x="150" y="132"/>
                  </a:lnTo>
                  <a:lnTo>
                    <a:pt x="162" y="144"/>
                  </a:lnTo>
                  <a:lnTo>
                    <a:pt x="180" y="144"/>
                  </a:lnTo>
                  <a:lnTo>
                    <a:pt x="192" y="150"/>
                  </a:lnTo>
                  <a:lnTo>
                    <a:pt x="192" y="144"/>
                  </a:lnTo>
                  <a:lnTo>
                    <a:pt x="186" y="132"/>
                  </a:lnTo>
                  <a:lnTo>
                    <a:pt x="174" y="120"/>
                  </a:lnTo>
                  <a:lnTo>
                    <a:pt x="174" y="114"/>
                  </a:lnTo>
                  <a:lnTo>
                    <a:pt x="180" y="114"/>
                  </a:lnTo>
                  <a:lnTo>
                    <a:pt x="192" y="108"/>
                  </a:lnTo>
                  <a:lnTo>
                    <a:pt x="198" y="102"/>
                  </a:lnTo>
                  <a:lnTo>
                    <a:pt x="204" y="102"/>
                  </a:lnTo>
                  <a:lnTo>
                    <a:pt x="204" y="96"/>
                  </a:lnTo>
                  <a:lnTo>
                    <a:pt x="210" y="90"/>
                  </a:lnTo>
                  <a:lnTo>
                    <a:pt x="222" y="90"/>
                  </a:lnTo>
                  <a:lnTo>
                    <a:pt x="216" y="84"/>
                  </a:lnTo>
                  <a:lnTo>
                    <a:pt x="216" y="66"/>
                  </a:lnTo>
                  <a:lnTo>
                    <a:pt x="204" y="54"/>
                  </a:lnTo>
                  <a:lnTo>
                    <a:pt x="180" y="54"/>
                  </a:lnTo>
                  <a:lnTo>
                    <a:pt x="180" y="42"/>
                  </a:lnTo>
                  <a:lnTo>
                    <a:pt x="186" y="36"/>
                  </a:lnTo>
                  <a:lnTo>
                    <a:pt x="186" y="18"/>
                  </a:lnTo>
                  <a:lnTo>
                    <a:pt x="180" y="12"/>
                  </a:lnTo>
                  <a:lnTo>
                    <a:pt x="174" y="12"/>
                  </a:lnTo>
                  <a:lnTo>
                    <a:pt x="162" y="18"/>
                  </a:lnTo>
                  <a:lnTo>
                    <a:pt x="150" y="18"/>
                  </a:lnTo>
                  <a:lnTo>
                    <a:pt x="144" y="12"/>
                  </a:lnTo>
                  <a:lnTo>
                    <a:pt x="144" y="0"/>
                  </a:lnTo>
                  <a:lnTo>
                    <a:pt x="108" y="0"/>
                  </a:lnTo>
                  <a:lnTo>
                    <a:pt x="108" y="6"/>
                  </a:lnTo>
                  <a:lnTo>
                    <a:pt x="96" y="0"/>
                  </a:lnTo>
                  <a:lnTo>
                    <a:pt x="96" y="12"/>
                  </a:lnTo>
                  <a:lnTo>
                    <a:pt x="78" y="6"/>
                  </a:lnTo>
                  <a:lnTo>
                    <a:pt x="72" y="18"/>
                  </a:lnTo>
                  <a:lnTo>
                    <a:pt x="66" y="12"/>
                  </a:lnTo>
                  <a:lnTo>
                    <a:pt x="42" y="12"/>
                  </a:lnTo>
                  <a:lnTo>
                    <a:pt x="36" y="6"/>
                  </a:lnTo>
                  <a:lnTo>
                    <a:pt x="24" y="6"/>
                  </a:lnTo>
                  <a:lnTo>
                    <a:pt x="0" y="24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1" name="Google Shape;291;p7"/>
            <p:cNvSpPr/>
            <p:nvPr/>
          </p:nvSpPr>
          <p:spPr>
            <a:xfrm>
              <a:off x="6691313" y="2798763"/>
              <a:ext cx="152400" cy="173038"/>
            </a:xfrm>
            <a:custGeom>
              <a:rect b="b" l="l" r="r" t="t"/>
              <a:pathLst>
                <a:path extrusionOk="0" h="426" w="372">
                  <a:moveTo>
                    <a:pt x="132" y="414"/>
                  </a:moveTo>
                  <a:lnTo>
                    <a:pt x="138" y="354"/>
                  </a:lnTo>
                  <a:lnTo>
                    <a:pt x="144" y="354"/>
                  </a:lnTo>
                  <a:lnTo>
                    <a:pt x="150" y="360"/>
                  </a:lnTo>
                  <a:lnTo>
                    <a:pt x="162" y="360"/>
                  </a:lnTo>
                  <a:lnTo>
                    <a:pt x="174" y="366"/>
                  </a:lnTo>
                  <a:lnTo>
                    <a:pt x="192" y="372"/>
                  </a:lnTo>
                  <a:lnTo>
                    <a:pt x="216" y="372"/>
                  </a:lnTo>
                  <a:lnTo>
                    <a:pt x="210" y="366"/>
                  </a:lnTo>
                  <a:lnTo>
                    <a:pt x="210" y="348"/>
                  </a:lnTo>
                  <a:lnTo>
                    <a:pt x="204" y="342"/>
                  </a:lnTo>
                  <a:lnTo>
                    <a:pt x="222" y="342"/>
                  </a:lnTo>
                  <a:lnTo>
                    <a:pt x="258" y="360"/>
                  </a:lnTo>
                  <a:lnTo>
                    <a:pt x="270" y="360"/>
                  </a:lnTo>
                  <a:lnTo>
                    <a:pt x="282" y="348"/>
                  </a:lnTo>
                  <a:lnTo>
                    <a:pt x="282" y="336"/>
                  </a:lnTo>
                  <a:lnTo>
                    <a:pt x="270" y="300"/>
                  </a:lnTo>
                  <a:lnTo>
                    <a:pt x="318" y="354"/>
                  </a:lnTo>
                  <a:lnTo>
                    <a:pt x="318" y="360"/>
                  </a:lnTo>
                  <a:lnTo>
                    <a:pt x="312" y="366"/>
                  </a:lnTo>
                  <a:lnTo>
                    <a:pt x="312" y="390"/>
                  </a:lnTo>
                  <a:lnTo>
                    <a:pt x="306" y="402"/>
                  </a:lnTo>
                  <a:lnTo>
                    <a:pt x="306" y="414"/>
                  </a:lnTo>
                  <a:lnTo>
                    <a:pt x="312" y="420"/>
                  </a:lnTo>
                  <a:lnTo>
                    <a:pt x="324" y="420"/>
                  </a:lnTo>
                  <a:lnTo>
                    <a:pt x="330" y="426"/>
                  </a:lnTo>
                  <a:lnTo>
                    <a:pt x="336" y="414"/>
                  </a:lnTo>
                  <a:lnTo>
                    <a:pt x="336" y="408"/>
                  </a:lnTo>
                  <a:lnTo>
                    <a:pt x="372" y="414"/>
                  </a:lnTo>
                  <a:lnTo>
                    <a:pt x="360" y="354"/>
                  </a:lnTo>
                  <a:lnTo>
                    <a:pt x="360" y="348"/>
                  </a:lnTo>
                  <a:lnTo>
                    <a:pt x="354" y="342"/>
                  </a:lnTo>
                  <a:lnTo>
                    <a:pt x="348" y="330"/>
                  </a:lnTo>
                  <a:lnTo>
                    <a:pt x="342" y="312"/>
                  </a:lnTo>
                  <a:lnTo>
                    <a:pt x="336" y="300"/>
                  </a:lnTo>
                  <a:lnTo>
                    <a:pt x="336" y="288"/>
                  </a:lnTo>
                  <a:lnTo>
                    <a:pt x="330" y="276"/>
                  </a:lnTo>
                  <a:lnTo>
                    <a:pt x="330" y="270"/>
                  </a:lnTo>
                  <a:lnTo>
                    <a:pt x="324" y="258"/>
                  </a:lnTo>
                  <a:lnTo>
                    <a:pt x="324" y="240"/>
                  </a:lnTo>
                  <a:lnTo>
                    <a:pt x="318" y="234"/>
                  </a:lnTo>
                  <a:lnTo>
                    <a:pt x="306" y="228"/>
                  </a:lnTo>
                  <a:lnTo>
                    <a:pt x="288" y="228"/>
                  </a:lnTo>
                  <a:lnTo>
                    <a:pt x="288" y="252"/>
                  </a:lnTo>
                  <a:lnTo>
                    <a:pt x="282" y="288"/>
                  </a:lnTo>
                  <a:lnTo>
                    <a:pt x="264" y="264"/>
                  </a:lnTo>
                  <a:lnTo>
                    <a:pt x="258" y="264"/>
                  </a:lnTo>
                  <a:lnTo>
                    <a:pt x="240" y="246"/>
                  </a:lnTo>
                  <a:lnTo>
                    <a:pt x="234" y="234"/>
                  </a:lnTo>
                  <a:lnTo>
                    <a:pt x="234" y="216"/>
                  </a:lnTo>
                  <a:lnTo>
                    <a:pt x="240" y="204"/>
                  </a:lnTo>
                  <a:lnTo>
                    <a:pt x="252" y="192"/>
                  </a:lnTo>
                  <a:lnTo>
                    <a:pt x="258" y="192"/>
                  </a:lnTo>
                  <a:lnTo>
                    <a:pt x="270" y="186"/>
                  </a:lnTo>
                  <a:lnTo>
                    <a:pt x="276" y="186"/>
                  </a:lnTo>
                  <a:lnTo>
                    <a:pt x="282" y="180"/>
                  </a:lnTo>
                  <a:lnTo>
                    <a:pt x="288" y="168"/>
                  </a:lnTo>
                  <a:lnTo>
                    <a:pt x="294" y="150"/>
                  </a:lnTo>
                  <a:lnTo>
                    <a:pt x="294" y="138"/>
                  </a:lnTo>
                  <a:lnTo>
                    <a:pt x="300" y="138"/>
                  </a:lnTo>
                  <a:lnTo>
                    <a:pt x="306" y="132"/>
                  </a:lnTo>
                  <a:lnTo>
                    <a:pt x="306" y="126"/>
                  </a:lnTo>
                  <a:lnTo>
                    <a:pt x="282" y="102"/>
                  </a:lnTo>
                  <a:lnTo>
                    <a:pt x="276" y="102"/>
                  </a:lnTo>
                  <a:lnTo>
                    <a:pt x="228" y="114"/>
                  </a:lnTo>
                  <a:lnTo>
                    <a:pt x="210" y="114"/>
                  </a:lnTo>
                  <a:lnTo>
                    <a:pt x="198" y="108"/>
                  </a:lnTo>
                  <a:lnTo>
                    <a:pt x="138" y="108"/>
                  </a:lnTo>
                  <a:lnTo>
                    <a:pt x="132" y="102"/>
                  </a:lnTo>
                  <a:lnTo>
                    <a:pt x="126" y="102"/>
                  </a:lnTo>
                  <a:lnTo>
                    <a:pt x="126" y="66"/>
                  </a:lnTo>
                  <a:lnTo>
                    <a:pt x="120" y="66"/>
                  </a:lnTo>
                  <a:lnTo>
                    <a:pt x="120" y="36"/>
                  </a:lnTo>
                  <a:lnTo>
                    <a:pt x="114" y="30"/>
                  </a:lnTo>
                  <a:lnTo>
                    <a:pt x="108" y="30"/>
                  </a:lnTo>
                  <a:lnTo>
                    <a:pt x="102" y="24"/>
                  </a:lnTo>
                  <a:lnTo>
                    <a:pt x="96" y="42"/>
                  </a:lnTo>
                  <a:lnTo>
                    <a:pt x="90" y="36"/>
                  </a:lnTo>
                  <a:lnTo>
                    <a:pt x="78" y="36"/>
                  </a:lnTo>
                  <a:lnTo>
                    <a:pt x="72" y="30"/>
                  </a:lnTo>
                  <a:lnTo>
                    <a:pt x="66" y="18"/>
                  </a:lnTo>
                  <a:lnTo>
                    <a:pt x="66" y="12"/>
                  </a:lnTo>
                  <a:lnTo>
                    <a:pt x="60" y="0"/>
                  </a:lnTo>
                  <a:lnTo>
                    <a:pt x="42" y="6"/>
                  </a:lnTo>
                  <a:lnTo>
                    <a:pt x="48" y="12"/>
                  </a:lnTo>
                  <a:lnTo>
                    <a:pt x="24" y="0"/>
                  </a:lnTo>
                  <a:lnTo>
                    <a:pt x="6" y="0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60"/>
                  </a:lnTo>
                  <a:lnTo>
                    <a:pt x="18" y="66"/>
                  </a:lnTo>
                  <a:lnTo>
                    <a:pt x="30" y="78"/>
                  </a:lnTo>
                  <a:lnTo>
                    <a:pt x="36" y="78"/>
                  </a:lnTo>
                  <a:lnTo>
                    <a:pt x="66" y="96"/>
                  </a:lnTo>
                  <a:lnTo>
                    <a:pt x="66" y="108"/>
                  </a:lnTo>
                  <a:lnTo>
                    <a:pt x="30" y="108"/>
                  </a:lnTo>
                  <a:lnTo>
                    <a:pt x="30" y="138"/>
                  </a:lnTo>
                  <a:lnTo>
                    <a:pt x="24" y="138"/>
                  </a:lnTo>
                  <a:lnTo>
                    <a:pt x="12" y="150"/>
                  </a:lnTo>
                  <a:lnTo>
                    <a:pt x="24" y="162"/>
                  </a:lnTo>
                  <a:lnTo>
                    <a:pt x="36" y="168"/>
                  </a:lnTo>
                  <a:lnTo>
                    <a:pt x="54" y="168"/>
                  </a:lnTo>
                  <a:lnTo>
                    <a:pt x="66" y="174"/>
                  </a:lnTo>
                  <a:lnTo>
                    <a:pt x="72" y="180"/>
                  </a:lnTo>
                  <a:lnTo>
                    <a:pt x="72" y="186"/>
                  </a:lnTo>
                  <a:lnTo>
                    <a:pt x="66" y="204"/>
                  </a:lnTo>
                  <a:lnTo>
                    <a:pt x="60" y="210"/>
                  </a:lnTo>
                  <a:lnTo>
                    <a:pt x="54" y="222"/>
                  </a:lnTo>
                  <a:lnTo>
                    <a:pt x="66" y="252"/>
                  </a:lnTo>
                  <a:lnTo>
                    <a:pt x="96" y="276"/>
                  </a:lnTo>
                  <a:lnTo>
                    <a:pt x="96" y="306"/>
                  </a:lnTo>
                  <a:lnTo>
                    <a:pt x="114" y="348"/>
                  </a:lnTo>
                  <a:lnTo>
                    <a:pt x="108" y="378"/>
                  </a:lnTo>
                  <a:lnTo>
                    <a:pt x="132" y="41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2" name="Google Shape;292;p7"/>
            <p:cNvSpPr/>
            <p:nvPr/>
          </p:nvSpPr>
          <p:spPr>
            <a:xfrm>
              <a:off x="5640388" y="2805113"/>
              <a:ext cx="11113" cy="22225"/>
            </a:xfrm>
            <a:custGeom>
              <a:rect b="b" l="l" r="r" t="t"/>
              <a:pathLst>
                <a:path extrusionOk="0" h="28" w="15">
                  <a:moveTo>
                    <a:pt x="9" y="0"/>
                  </a:moveTo>
                  <a:cubicBezTo>
                    <a:pt x="14" y="0"/>
                    <a:pt x="15" y="10"/>
                    <a:pt x="14" y="14"/>
                  </a:cubicBezTo>
                  <a:cubicBezTo>
                    <a:pt x="13" y="18"/>
                    <a:pt x="15" y="28"/>
                    <a:pt x="9" y="28"/>
                  </a:cubicBezTo>
                  <a:cubicBezTo>
                    <a:pt x="4" y="27"/>
                    <a:pt x="5" y="21"/>
                    <a:pt x="5" y="18"/>
                  </a:cubicBezTo>
                  <a:cubicBezTo>
                    <a:pt x="5" y="14"/>
                    <a:pt x="0" y="14"/>
                    <a:pt x="2" y="8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3" name="Google Shape;293;p7"/>
            <p:cNvSpPr/>
            <p:nvPr/>
          </p:nvSpPr>
          <p:spPr>
            <a:xfrm>
              <a:off x="4826001" y="1844675"/>
              <a:ext cx="231775" cy="150813"/>
            </a:xfrm>
            <a:custGeom>
              <a:rect b="b" l="l" r="r" t="t"/>
              <a:pathLst>
                <a:path extrusionOk="0" h="372" w="570">
                  <a:moveTo>
                    <a:pt x="24" y="312"/>
                  </a:moveTo>
                  <a:lnTo>
                    <a:pt x="24" y="342"/>
                  </a:lnTo>
                  <a:lnTo>
                    <a:pt x="30" y="354"/>
                  </a:lnTo>
                  <a:lnTo>
                    <a:pt x="36" y="360"/>
                  </a:lnTo>
                  <a:lnTo>
                    <a:pt x="48" y="360"/>
                  </a:lnTo>
                  <a:lnTo>
                    <a:pt x="60" y="354"/>
                  </a:lnTo>
                  <a:lnTo>
                    <a:pt x="72" y="342"/>
                  </a:lnTo>
                  <a:lnTo>
                    <a:pt x="72" y="336"/>
                  </a:lnTo>
                  <a:lnTo>
                    <a:pt x="108" y="336"/>
                  </a:lnTo>
                  <a:lnTo>
                    <a:pt x="120" y="330"/>
                  </a:lnTo>
                  <a:lnTo>
                    <a:pt x="126" y="324"/>
                  </a:lnTo>
                  <a:lnTo>
                    <a:pt x="174" y="324"/>
                  </a:lnTo>
                  <a:lnTo>
                    <a:pt x="174" y="330"/>
                  </a:lnTo>
                  <a:lnTo>
                    <a:pt x="180" y="336"/>
                  </a:lnTo>
                  <a:lnTo>
                    <a:pt x="216" y="336"/>
                  </a:lnTo>
                  <a:lnTo>
                    <a:pt x="240" y="342"/>
                  </a:lnTo>
                  <a:lnTo>
                    <a:pt x="258" y="354"/>
                  </a:lnTo>
                  <a:lnTo>
                    <a:pt x="264" y="348"/>
                  </a:lnTo>
                  <a:lnTo>
                    <a:pt x="282" y="360"/>
                  </a:lnTo>
                  <a:lnTo>
                    <a:pt x="294" y="348"/>
                  </a:lnTo>
                  <a:lnTo>
                    <a:pt x="300" y="360"/>
                  </a:lnTo>
                  <a:lnTo>
                    <a:pt x="318" y="354"/>
                  </a:lnTo>
                  <a:lnTo>
                    <a:pt x="324" y="360"/>
                  </a:lnTo>
                  <a:lnTo>
                    <a:pt x="336" y="354"/>
                  </a:lnTo>
                  <a:lnTo>
                    <a:pt x="348" y="366"/>
                  </a:lnTo>
                  <a:lnTo>
                    <a:pt x="348" y="360"/>
                  </a:lnTo>
                  <a:lnTo>
                    <a:pt x="354" y="354"/>
                  </a:lnTo>
                  <a:lnTo>
                    <a:pt x="372" y="354"/>
                  </a:lnTo>
                  <a:lnTo>
                    <a:pt x="378" y="360"/>
                  </a:lnTo>
                  <a:lnTo>
                    <a:pt x="378" y="372"/>
                  </a:lnTo>
                  <a:lnTo>
                    <a:pt x="384" y="372"/>
                  </a:lnTo>
                  <a:lnTo>
                    <a:pt x="396" y="366"/>
                  </a:lnTo>
                  <a:lnTo>
                    <a:pt x="420" y="366"/>
                  </a:lnTo>
                  <a:lnTo>
                    <a:pt x="426" y="372"/>
                  </a:lnTo>
                  <a:lnTo>
                    <a:pt x="444" y="372"/>
                  </a:lnTo>
                  <a:lnTo>
                    <a:pt x="450" y="366"/>
                  </a:lnTo>
                  <a:lnTo>
                    <a:pt x="450" y="354"/>
                  </a:lnTo>
                  <a:lnTo>
                    <a:pt x="444" y="348"/>
                  </a:lnTo>
                  <a:lnTo>
                    <a:pt x="450" y="336"/>
                  </a:lnTo>
                  <a:lnTo>
                    <a:pt x="456" y="330"/>
                  </a:lnTo>
                  <a:lnTo>
                    <a:pt x="468" y="324"/>
                  </a:lnTo>
                  <a:lnTo>
                    <a:pt x="474" y="312"/>
                  </a:lnTo>
                  <a:lnTo>
                    <a:pt x="498" y="312"/>
                  </a:lnTo>
                  <a:lnTo>
                    <a:pt x="516" y="318"/>
                  </a:lnTo>
                  <a:lnTo>
                    <a:pt x="516" y="300"/>
                  </a:lnTo>
                  <a:lnTo>
                    <a:pt x="510" y="288"/>
                  </a:lnTo>
                  <a:lnTo>
                    <a:pt x="504" y="282"/>
                  </a:lnTo>
                  <a:lnTo>
                    <a:pt x="504" y="264"/>
                  </a:lnTo>
                  <a:lnTo>
                    <a:pt x="480" y="240"/>
                  </a:lnTo>
                  <a:lnTo>
                    <a:pt x="480" y="234"/>
                  </a:lnTo>
                  <a:lnTo>
                    <a:pt x="486" y="228"/>
                  </a:lnTo>
                  <a:lnTo>
                    <a:pt x="510" y="228"/>
                  </a:lnTo>
                  <a:lnTo>
                    <a:pt x="510" y="234"/>
                  </a:lnTo>
                  <a:lnTo>
                    <a:pt x="516" y="234"/>
                  </a:lnTo>
                  <a:lnTo>
                    <a:pt x="522" y="240"/>
                  </a:lnTo>
                  <a:lnTo>
                    <a:pt x="528" y="240"/>
                  </a:lnTo>
                  <a:lnTo>
                    <a:pt x="552" y="228"/>
                  </a:lnTo>
                  <a:lnTo>
                    <a:pt x="558" y="216"/>
                  </a:lnTo>
                  <a:lnTo>
                    <a:pt x="570" y="210"/>
                  </a:lnTo>
                  <a:lnTo>
                    <a:pt x="546" y="198"/>
                  </a:lnTo>
                  <a:lnTo>
                    <a:pt x="552" y="192"/>
                  </a:lnTo>
                  <a:lnTo>
                    <a:pt x="552" y="186"/>
                  </a:lnTo>
                  <a:lnTo>
                    <a:pt x="546" y="186"/>
                  </a:lnTo>
                  <a:lnTo>
                    <a:pt x="540" y="180"/>
                  </a:lnTo>
                  <a:lnTo>
                    <a:pt x="504" y="180"/>
                  </a:lnTo>
                  <a:lnTo>
                    <a:pt x="504" y="156"/>
                  </a:lnTo>
                  <a:lnTo>
                    <a:pt x="474" y="144"/>
                  </a:lnTo>
                  <a:lnTo>
                    <a:pt x="474" y="132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44" y="84"/>
                  </a:lnTo>
                  <a:lnTo>
                    <a:pt x="432" y="66"/>
                  </a:lnTo>
                  <a:lnTo>
                    <a:pt x="438" y="60"/>
                  </a:lnTo>
                  <a:lnTo>
                    <a:pt x="438" y="48"/>
                  </a:lnTo>
                  <a:lnTo>
                    <a:pt x="432" y="42"/>
                  </a:lnTo>
                  <a:lnTo>
                    <a:pt x="396" y="24"/>
                  </a:lnTo>
                  <a:lnTo>
                    <a:pt x="390" y="18"/>
                  </a:lnTo>
                  <a:lnTo>
                    <a:pt x="384" y="18"/>
                  </a:lnTo>
                  <a:lnTo>
                    <a:pt x="354" y="36"/>
                  </a:lnTo>
                  <a:lnTo>
                    <a:pt x="348" y="18"/>
                  </a:lnTo>
                  <a:lnTo>
                    <a:pt x="312" y="12"/>
                  </a:lnTo>
                  <a:lnTo>
                    <a:pt x="300" y="18"/>
                  </a:lnTo>
                  <a:lnTo>
                    <a:pt x="300" y="12"/>
                  </a:lnTo>
                  <a:lnTo>
                    <a:pt x="294" y="6"/>
                  </a:lnTo>
                  <a:lnTo>
                    <a:pt x="276" y="6"/>
                  </a:lnTo>
                  <a:lnTo>
                    <a:pt x="270" y="0"/>
                  </a:lnTo>
                  <a:lnTo>
                    <a:pt x="258" y="0"/>
                  </a:lnTo>
                  <a:lnTo>
                    <a:pt x="252" y="6"/>
                  </a:lnTo>
                  <a:lnTo>
                    <a:pt x="246" y="18"/>
                  </a:lnTo>
                  <a:lnTo>
                    <a:pt x="240" y="24"/>
                  </a:lnTo>
                  <a:lnTo>
                    <a:pt x="234" y="24"/>
                  </a:lnTo>
                  <a:lnTo>
                    <a:pt x="228" y="30"/>
                  </a:lnTo>
                  <a:lnTo>
                    <a:pt x="222" y="24"/>
                  </a:lnTo>
                  <a:lnTo>
                    <a:pt x="198" y="24"/>
                  </a:lnTo>
                  <a:lnTo>
                    <a:pt x="192" y="30"/>
                  </a:lnTo>
                  <a:lnTo>
                    <a:pt x="180" y="36"/>
                  </a:lnTo>
                  <a:lnTo>
                    <a:pt x="174" y="42"/>
                  </a:lnTo>
                  <a:lnTo>
                    <a:pt x="174" y="54"/>
                  </a:lnTo>
                  <a:lnTo>
                    <a:pt x="192" y="72"/>
                  </a:lnTo>
                  <a:lnTo>
                    <a:pt x="186" y="78"/>
                  </a:lnTo>
                  <a:lnTo>
                    <a:pt x="168" y="78"/>
                  </a:lnTo>
                  <a:lnTo>
                    <a:pt x="162" y="72"/>
                  </a:lnTo>
                  <a:lnTo>
                    <a:pt x="156" y="72"/>
                  </a:lnTo>
                  <a:lnTo>
                    <a:pt x="162" y="90"/>
                  </a:lnTo>
                  <a:lnTo>
                    <a:pt x="144" y="90"/>
                  </a:lnTo>
                  <a:lnTo>
                    <a:pt x="138" y="96"/>
                  </a:lnTo>
                  <a:lnTo>
                    <a:pt x="138" y="102"/>
                  </a:lnTo>
                  <a:lnTo>
                    <a:pt x="144" y="114"/>
                  </a:lnTo>
                  <a:lnTo>
                    <a:pt x="144" y="120"/>
                  </a:lnTo>
                  <a:lnTo>
                    <a:pt x="132" y="120"/>
                  </a:lnTo>
                  <a:lnTo>
                    <a:pt x="132" y="126"/>
                  </a:lnTo>
                  <a:lnTo>
                    <a:pt x="138" y="132"/>
                  </a:lnTo>
                  <a:lnTo>
                    <a:pt x="138" y="144"/>
                  </a:lnTo>
                  <a:lnTo>
                    <a:pt x="144" y="150"/>
                  </a:lnTo>
                  <a:lnTo>
                    <a:pt x="144" y="156"/>
                  </a:lnTo>
                  <a:lnTo>
                    <a:pt x="132" y="156"/>
                  </a:lnTo>
                  <a:lnTo>
                    <a:pt x="138" y="150"/>
                  </a:lnTo>
                  <a:lnTo>
                    <a:pt x="138" y="144"/>
                  </a:lnTo>
                  <a:lnTo>
                    <a:pt x="120" y="144"/>
                  </a:lnTo>
                  <a:lnTo>
                    <a:pt x="108" y="150"/>
                  </a:lnTo>
                  <a:lnTo>
                    <a:pt x="102" y="156"/>
                  </a:lnTo>
                  <a:lnTo>
                    <a:pt x="96" y="168"/>
                  </a:lnTo>
                  <a:lnTo>
                    <a:pt x="84" y="156"/>
                  </a:lnTo>
                  <a:lnTo>
                    <a:pt x="84" y="174"/>
                  </a:lnTo>
                  <a:lnTo>
                    <a:pt x="54" y="174"/>
                  </a:lnTo>
                  <a:lnTo>
                    <a:pt x="54" y="168"/>
                  </a:lnTo>
                  <a:lnTo>
                    <a:pt x="48" y="162"/>
                  </a:lnTo>
                  <a:lnTo>
                    <a:pt x="42" y="162"/>
                  </a:lnTo>
                  <a:lnTo>
                    <a:pt x="30" y="168"/>
                  </a:lnTo>
                  <a:lnTo>
                    <a:pt x="18" y="168"/>
                  </a:lnTo>
                  <a:lnTo>
                    <a:pt x="12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8" y="192"/>
                  </a:lnTo>
                  <a:lnTo>
                    <a:pt x="18" y="204"/>
                  </a:lnTo>
                  <a:lnTo>
                    <a:pt x="24" y="210"/>
                  </a:lnTo>
                  <a:lnTo>
                    <a:pt x="36" y="234"/>
                  </a:lnTo>
                  <a:lnTo>
                    <a:pt x="42" y="240"/>
                  </a:lnTo>
                  <a:lnTo>
                    <a:pt x="42" y="246"/>
                  </a:lnTo>
                  <a:lnTo>
                    <a:pt x="36" y="252"/>
                  </a:lnTo>
                  <a:lnTo>
                    <a:pt x="36" y="264"/>
                  </a:lnTo>
                  <a:lnTo>
                    <a:pt x="12" y="270"/>
                  </a:lnTo>
                  <a:lnTo>
                    <a:pt x="12" y="288"/>
                  </a:lnTo>
                  <a:lnTo>
                    <a:pt x="0" y="288"/>
                  </a:lnTo>
                  <a:lnTo>
                    <a:pt x="0" y="294"/>
                  </a:lnTo>
                  <a:lnTo>
                    <a:pt x="6" y="300"/>
                  </a:lnTo>
                  <a:lnTo>
                    <a:pt x="12" y="300"/>
                  </a:lnTo>
                  <a:lnTo>
                    <a:pt x="24" y="31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4" name="Google Shape;294;p7"/>
            <p:cNvSpPr/>
            <p:nvPr/>
          </p:nvSpPr>
          <p:spPr>
            <a:xfrm>
              <a:off x="5427663" y="2297113"/>
              <a:ext cx="146050" cy="117475"/>
            </a:xfrm>
            <a:custGeom>
              <a:rect b="b" l="l" r="r" t="t"/>
              <a:pathLst>
                <a:path extrusionOk="0" h="288" w="360">
                  <a:moveTo>
                    <a:pt x="66" y="186"/>
                  </a:moveTo>
                  <a:lnTo>
                    <a:pt x="36" y="186"/>
                  </a:lnTo>
                  <a:lnTo>
                    <a:pt x="24" y="174"/>
                  </a:lnTo>
                  <a:lnTo>
                    <a:pt x="6" y="174"/>
                  </a:lnTo>
                  <a:lnTo>
                    <a:pt x="12" y="186"/>
                  </a:lnTo>
                  <a:lnTo>
                    <a:pt x="12" y="192"/>
                  </a:lnTo>
                  <a:lnTo>
                    <a:pt x="18" y="204"/>
                  </a:lnTo>
                  <a:lnTo>
                    <a:pt x="36" y="222"/>
                  </a:lnTo>
                  <a:lnTo>
                    <a:pt x="48" y="228"/>
                  </a:lnTo>
                  <a:lnTo>
                    <a:pt x="84" y="240"/>
                  </a:lnTo>
                  <a:lnTo>
                    <a:pt x="90" y="240"/>
                  </a:lnTo>
                  <a:lnTo>
                    <a:pt x="84" y="234"/>
                  </a:lnTo>
                  <a:lnTo>
                    <a:pt x="84" y="222"/>
                  </a:lnTo>
                  <a:lnTo>
                    <a:pt x="78" y="216"/>
                  </a:lnTo>
                  <a:lnTo>
                    <a:pt x="78" y="204"/>
                  </a:lnTo>
                  <a:lnTo>
                    <a:pt x="72" y="198"/>
                  </a:lnTo>
                  <a:lnTo>
                    <a:pt x="72" y="186"/>
                  </a:lnTo>
                  <a:lnTo>
                    <a:pt x="66" y="186"/>
                  </a:lnTo>
                  <a:close/>
                  <a:moveTo>
                    <a:pt x="354" y="108"/>
                  </a:moveTo>
                  <a:lnTo>
                    <a:pt x="348" y="102"/>
                  </a:lnTo>
                  <a:lnTo>
                    <a:pt x="330" y="102"/>
                  </a:lnTo>
                  <a:lnTo>
                    <a:pt x="318" y="108"/>
                  </a:lnTo>
                  <a:lnTo>
                    <a:pt x="306" y="108"/>
                  </a:lnTo>
                  <a:lnTo>
                    <a:pt x="288" y="90"/>
                  </a:lnTo>
                  <a:lnTo>
                    <a:pt x="288" y="84"/>
                  </a:lnTo>
                  <a:lnTo>
                    <a:pt x="264" y="54"/>
                  </a:lnTo>
                  <a:lnTo>
                    <a:pt x="264" y="42"/>
                  </a:lnTo>
                  <a:lnTo>
                    <a:pt x="216" y="0"/>
                  </a:lnTo>
                  <a:lnTo>
                    <a:pt x="216" y="30"/>
                  </a:lnTo>
                  <a:lnTo>
                    <a:pt x="210" y="36"/>
                  </a:lnTo>
                  <a:lnTo>
                    <a:pt x="192" y="36"/>
                  </a:lnTo>
                  <a:lnTo>
                    <a:pt x="192" y="48"/>
                  </a:lnTo>
                  <a:lnTo>
                    <a:pt x="186" y="54"/>
                  </a:lnTo>
                  <a:lnTo>
                    <a:pt x="162" y="54"/>
                  </a:lnTo>
                  <a:lnTo>
                    <a:pt x="156" y="48"/>
                  </a:lnTo>
                  <a:lnTo>
                    <a:pt x="144" y="42"/>
                  </a:lnTo>
                  <a:lnTo>
                    <a:pt x="138" y="30"/>
                  </a:lnTo>
                  <a:lnTo>
                    <a:pt x="120" y="12"/>
                  </a:lnTo>
                  <a:lnTo>
                    <a:pt x="84" y="0"/>
                  </a:lnTo>
                  <a:lnTo>
                    <a:pt x="72" y="0"/>
                  </a:lnTo>
                  <a:lnTo>
                    <a:pt x="60" y="12"/>
                  </a:lnTo>
                  <a:lnTo>
                    <a:pt x="78" y="30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6" y="48"/>
                  </a:lnTo>
                  <a:lnTo>
                    <a:pt x="102" y="54"/>
                  </a:lnTo>
                  <a:lnTo>
                    <a:pt x="108" y="66"/>
                  </a:lnTo>
                  <a:lnTo>
                    <a:pt x="102" y="72"/>
                  </a:lnTo>
                  <a:lnTo>
                    <a:pt x="84" y="54"/>
                  </a:lnTo>
                  <a:lnTo>
                    <a:pt x="72" y="54"/>
                  </a:lnTo>
                  <a:lnTo>
                    <a:pt x="60" y="60"/>
                  </a:lnTo>
                  <a:lnTo>
                    <a:pt x="42" y="42"/>
                  </a:lnTo>
                  <a:lnTo>
                    <a:pt x="42" y="36"/>
                  </a:lnTo>
                  <a:lnTo>
                    <a:pt x="36" y="30"/>
                  </a:lnTo>
                  <a:lnTo>
                    <a:pt x="12" y="30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6" y="48"/>
                  </a:lnTo>
                  <a:lnTo>
                    <a:pt x="12" y="54"/>
                  </a:lnTo>
                  <a:lnTo>
                    <a:pt x="12" y="66"/>
                  </a:lnTo>
                  <a:lnTo>
                    <a:pt x="30" y="66"/>
                  </a:lnTo>
                  <a:lnTo>
                    <a:pt x="36" y="72"/>
                  </a:lnTo>
                  <a:lnTo>
                    <a:pt x="36" y="96"/>
                  </a:lnTo>
                  <a:lnTo>
                    <a:pt x="30" y="102"/>
                  </a:lnTo>
                  <a:lnTo>
                    <a:pt x="36" y="102"/>
                  </a:lnTo>
                  <a:lnTo>
                    <a:pt x="42" y="108"/>
                  </a:lnTo>
                  <a:lnTo>
                    <a:pt x="66" y="120"/>
                  </a:lnTo>
                  <a:lnTo>
                    <a:pt x="72" y="126"/>
                  </a:lnTo>
                  <a:lnTo>
                    <a:pt x="72" y="132"/>
                  </a:lnTo>
                  <a:lnTo>
                    <a:pt x="54" y="150"/>
                  </a:lnTo>
                  <a:lnTo>
                    <a:pt x="42" y="150"/>
                  </a:lnTo>
                  <a:lnTo>
                    <a:pt x="72" y="162"/>
                  </a:lnTo>
                  <a:lnTo>
                    <a:pt x="84" y="180"/>
                  </a:lnTo>
                  <a:lnTo>
                    <a:pt x="114" y="186"/>
                  </a:lnTo>
                  <a:lnTo>
                    <a:pt x="114" y="198"/>
                  </a:lnTo>
                  <a:lnTo>
                    <a:pt x="120" y="210"/>
                  </a:lnTo>
                  <a:lnTo>
                    <a:pt x="120" y="240"/>
                  </a:lnTo>
                  <a:lnTo>
                    <a:pt x="132" y="240"/>
                  </a:lnTo>
                  <a:lnTo>
                    <a:pt x="138" y="228"/>
                  </a:lnTo>
                  <a:lnTo>
                    <a:pt x="144" y="222"/>
                  </a:lnTo>
                  <a:lnTo>
                    <a:pt x="144" y="216"/>
                  </a:lnTo>
                  <a:lnTo>
                    <a:pt x="156" y="204"/>
                  </a:lnTo>
                  <a:lnTo>
                    <a:pt x="174" y="192"/>
                  </a:lnTo>
                  <a:lnTo>
                    <a:pt x="186" y="186"/>
                  </a:lnTo>
                  <a:lnTo>
                    <a:pt x="198" y="174"/>
                  </a:lnTo>
                  <a:lnTo>
                    <a:pt x="210" y="168"/>
                  </a:lnTo>
                  <a:lnTo>
                    <a:pt x="222" y="168"/>
                  </a:lnTo>
                  <a:lnTo>
                    <a:pt x="228" y="180"/>
                  </a:lnTo>
                  <a:lnTo>
                    <a:pt x="234" y="186"/>
                  </a:lnTo>
                  <a:lnTo>
                    <a:pt x="234" y="204"/>
                  </a:lnTo>
                  <a:lnTo>
                    <a:pt x="228" y="210"/>
                  </a:lnTo>
                  <a:lnTo>
                    <a:pt x="228" y="222"/>
                  </a:lnTo>
                  <a:lnTo>
                    <a:pt x="234" y="222"/>
                  </a:lnTo>
                  <a:lnTo>
                    <a:pt x="240" y="228"/>
                  </a:lnTo>
                  <a:lnTo>
                    <a:pt x="240" y="234"/>
                  </a:lnTo>
                  <a:lnTo>
                    <a:pt x="234" y="240"/>
                  </a:lnTo>
                  <a:lnTo>
                    <a:pt x="222" y="240"/>
                  </a:lnTo>
                  <a:lnTo>
                    <a:pt x="222" y="246"/>
                  </a:lnTo>
                  <a:lnTo>
                    <a:pt x="234" y="258"/>
                  </a:lnTo>
                  <a:lnTo>
                    <a:pt x="246" y="264"/>
                  </a:lnTo>
                  <a:lnTo>
                    <a:pt x="252" y="270"/>
                  </a:lnTo>
                  <a:lnTo>
                    <a:pt x="258" y="270"/>
                  </a:lnTo>
                  <a:lnTo>
                    <a:pt x="264" y="276"/>
                  </a:lnTo>
                  <a:lnTo>
                    <a:pt x="264" y="282"/>
                  </a:lnTo>
                  <a:lnTo>
                    <a:pt x="282" y="282"/>
                  </a:lnTo>
                  <a:lnTo>
                    <a:pt x="282" y="288"/>
                  </a:lnTo>
                  <a:lnTo>
                    <a:pt x="288" y="282"/>
                  </a:lnTo>
                  <a:lnTo>
                    <a:pt x="288" y="258"/>
                  </a:lnTo>
                  <a:lnTo>
                    <a:pt x="282" y="252"/>
                  </a:lnTo>
                  <a:lnTo>
                    <a:pt x="276" y="252"/>
                  </a:lnTo>
                  <a:lnTo>
                    <a:pt x="270" y="246"/>
                  </a:lnTo>
                  <a:lnTo>
                    <a:pt x="288" y="240"/>
                  </a:lnTo>
                  <a:lnTo>
                    <a:pt x="288" y="210"/>
                  </a:lnTo>
                  <a:lnTo>
                    <a:pt x="300" y="222"/>
                  </a:lnTo>
                  <a:lnTo>
                    <a:pt x="306" y="222"/>
                  </a:lnTo>
                  <a:lnTo>
                    <a:pt x="318" y="210"/>
                  </a:lnTo>
                  <a:lnTo>
                    <a:pt x="300" y="192"/>
                  </a:lnTo>
                  <a:lnTo>
                    <a:pt x="300" y="138"/>
                  </a:lnTo>
                  <a:lnTo>
                    <a:pt x="318" y="138"/>
                  </a:lnTo>
                  <a:lnTo>
                    <a:pt x="330" y="126"/>
                  </a:lnTo>
                  <a:lnTo>
                    <a:pt x="360" y="132"/>
                  </a:lnTo>
                  <a:lnTo>
                    <a:pt x="360" y="120"/>
                  </a:lnTo>
                  <a:lnTo>
                    <a:pt x="354" y="10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5" name="Google Shape;295;p7"/>
            <p:cNvSpPr/>
            <p:nvPr/>
          </p:nvSpPr>
          <p:spPr>
            <a:xfrm>
              <a:off x="4489451" y="2068513"/>
              <a:ext cx="185738" cy="82550"/>
            </a:xfrm>
            <a:custGeom>
              <a:rect b="b" l="l" r="r" t="t"/>
              <a:pathLst>
                <a:path extrusionOk="0" h="204" w="456">
                  <a:moveTo>
                    <a:pt x="456" y="102"/>
                  </a:moveTo>
                  <a:lnTo>
                    <a:pt x="456" y="60"/>
                  </a:lnTo>
                  <a:lnTo>
                    <a:pt x="450" y="60"/>
                  </a:lnTo>
                  <a:lnTo>
                    <a:pt x="450" y="48"/>
                  </a:lnTo>
                  <a:lnTo>
                    <a:pt x="456" y="24"/>
                  </a:lnTo>
                  <a:lnTo>
                    <a:pt x="444" y="18"/>
                  </a:lnTo>
                  <a:lnTo>
                    <a:pt x="438" y="18"/>
                  </a:lnTo>
                  <a:lnTo>
                    <a:pt x="432" y="12"/>
                  </a:lnTo>
                  <a:lnTo>
                    <a:pt x="420" y="12"/>
                  </a:lnTo>
                  <a:lnTo>
                    <a:pt x="414" y="18"/>
                  </a:lnTo>
                  <a:lnTo>
                    <a:pt x="402" y="24"/>
                  </a:lnTo>
                  <a:lnTo>
                    <a:pt x="390" y="12"/>
                  </a:lnTo>
                  <a:lnTo>
                    <a:pt x="378" y="18"/>
                  </a:lnTo>
                  <a:lnTo>
                    <a:pt x="366" y="6"/>
                  </a:lnTo>
                  <a:lnTo>
                    <a:pt x="354" y="0"/>
                  </a:lnTo>
                  <a:lnTo>
                    <a:pt x="336" y="0"/>
                  </a:lnTo>
                  <a:lnTo>
                    <a:pt x="330" y="6"/>
                  </a:lnTo>
                  <a:lnTo>
                    <a:pt x="324" y="18"/>
                  </a:lnTo>
                  <a:lnTo>
                    <a:pt x="318" y="18"/>
                  </a:lnTo>
                  <a:lnTo>
                    <a:pt x="318" y="36"/>
                  </a:lnTo>
                  <a:lnTo>
                    <a:pt x="306" y="30"/>
                  </a:lnTo>
                  <a:lnTo>
                    <a:pt x="300" y="30"/>
                  </a:lnTo>
                  <a:lnTo>
                    <a:pt x="288" y="36"/>
                  </a:lnTo>
                  <a:lnTo>
                    <a:pt x="276" y="36"/>
                  </a:lnTo>
                  <a:lnTo>
                    <a:pt x="258" y="18"/>
                  </a:lnTo>
                  <a:lnTo>
                    <a:pt x="252" y="36"/>
                  </a:lnTo>
                  <a:lnTo>
                    <a:pt x="234" y="36"/>
                  </a:lnTo>
                  <a:lnTo>
                    <a:pt x="240" y="48"/>
                  </a:lnTo>
                  <a:lnTo>
                    <a:pt x="240" y="66"/>
                  </a:lnTo>
                  <a:lnTo>
                    <a:pt x="234" y="66"/>
                  </a:lnTo>
                  <a:lnTo>
                    <a:pt x="228" y="60"/>
                  </a:lnTo>
                  <a:lnTo>
                    <a:pt x="210" y="60"/>
                  </a:lnTo>
                  <a:lnTo>
                    <a:pt x="204" y="66"/>
                  </a:lnTo>
                  <a:lnTo>
                    <a:pt x="204" y="72"/>
                  </a:lnTo>
                  <a:lnTo>
                    <a:pt x="198" y="78"/>
                  </a:lnTo>
                  <a:lnTo>
                    <a:pt x="198" y="84"/>
                  </a:lnTo>
                  <a:lnTo>
                    <a:pt x="210" y="84"/>
                  </a:lnTo>
                  <a:lnTo>
                    <a:pt x="210" y="126"/>
                  </a:lnTo>
                  <a:lnTo>
                    <a:pt x="204" y="126"/>
                  </a:lnTo>
                  <a:lnTo>
                    <a:pt x="192" y="114"/>
                  </a:lnTo>
                  <a:lnTo>
                    <a:pt x="174" y="108"/>
                  </a:lnTo>
                  <a:lnTo>
                    <a:pt x="162" y="102"/>
                  </a:lnTo>
                  <a:lnTo>
                    <a:pt x="144" y="114"/>
                  </a:lnTo>
                  <a:lnTo>
                    <a:pt x="126" y="114"/>
                  </a:lnTo>
                  <a:lnTo>
                    <a:pt x="108" y="126"/>
                  </a:lnTo>
                  <a:lnTo>
                    <a:pt x="102" y="132"/>
                  </a:lnTo>
                  <a:lnTo>
                    <a:pt x="84" y="132"/>
                  </a:lnTo>
                  <a:lnTo>
                    <a:pt x="66" y="114"/>
                  </a:lnTo>
                  <a:lnTo>
                    <a:pt x="48" y="114"/>
                  </a:lnTo>
                  <a:lnTo>
                    <a:pt x="48" y="126"/>
                  </a:lnTo>
                  <a:lnTo>
                    <a:pt x="42" y="132"/>
                  </a:lnTo>
                  <a:lnTo>
                    <a:pt x="30" y="132"/>
                  </a:lnTo>
                  <a:lnTo>
                    <a:pt x="30" y="126"/>
                  </a:lnTo>
                  <a:lnTo>
                    <a:pt x="24" y="120"/>
                  </a:lnTo>
                  <a:lnTo>
                    <a:pt x="0" y="120"/>
                  </a:lnTo>
                  <a:lnTo>
                    <a:pt x="0" y="156"/>
                  </a:lnTo>
                  <a:lnTo>
                    <a:pt x="18" y="156"/>
                  </a:lnTo>
                  <a:lnTo>
                    <a:pt x="18" y="174"/>
                  </a:lnTo>
                  <a:lnTo>
                    <a:pt x="24" y="174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60" y="168"/>
                  </a:lnTo>
                  <a:lnTo>
                    <a:pt x="60" y="174"/>
                  </a:lnTo>
                  <a:lnTo>
                    <a:pt x="72" y="174"/>
                  </a:lnTo>
                  <a:lnTo>
                    <a:pt x="84" y="180"/>
                  </a:lnTo>
                  <a:lnTo>
                    <a:pt x="96" y="162"/>
                  </a:lnTo>
                  <a:lnTo>
                    <a:pt x="138" y="162"/>
                  </a:lnTo>
                  <a:lnTo>
                    <a:pt x="138" y="156"/>
                  </a:lnTo>
                  <a:lnTo>
                    <a:pt x="144" y="150"/>
                  </a:lnTo>
                  <a:lnTo>
                    <a:pt x="162" y="150"/>
                  </a:lnTo>
                  <a:lnTo>
                    <a:pt x="168" y="156"/>
                  </a:lnTo>
                  <a:lnTo>
                    <a:pt x="168" y="174"/>
                  </a:lnTo>
                  <a:lnTo>
                    <a:pt x="180" y="174"/>
                  </a:lnTo>
                  <a:lnTo>
                    <a:pt x="186" y="192"/>
                  </a:lnTo>
                  <a:lnTo>
                    <a:pt x="240" y="192"/>
                  </a:lnTo>
                  <a:lnTo>
                    <a:pt x="240" y="204"/>
                  </a:lnTo>
                  <a:lnTo>
                    <a:pt x="258" y="204"/>
                  </a:lnTo>
                  <a:lnTo>
                    <a:pt x="264" y="198"/>
                  </a:lnTo>
                  <a:lnTo>
                    <a:pt x="282" y="198"/>
                  </a:lnTo>
                  <a:lnTo>
                    <a:pt x="288" y="204"/>
                  </a:lnTo>
                  <a:lnTo>
                    <a:pt x="318" y="204"/>
                  </a:lnTo>
                  <a:lnTo>
                    <a:pt x="318" y="192"/>
                  </a:lnTo>
                  <a:lnTo>
                    <a:pt x="366" y="192"/>
                  </a:lnTo>
                  <a:lnTo>
                    <a:pt x="378" y="186"/>
                  </a:lnTo>
                  <a:lnTo>
                    <a:pt x="402" y="192"/>
                  </a:lnTo>
                  <a:lnTo>
                    <a:pt x="414" y="156"/>
                  </a:lnTo>
                  <a:lnTo>
                    <a:pt x="432" y="156"/>
                  </a:lnTo>
                  <a:lnTo>
                    <a:pt x="432" y="132"/>
                  </a:lnTo>
                  <a:lnTo>
                    <a:pt x="444" y="114"/>
                  </a:lnTo>
                  <a:lnTo>
                    <a:pt x="432" y="114"/>
                  </a:lnTo>
                  <a:lnTo>
                    <a:pt x="438" y="102"/>
                  </a:lnTo>
                  <a:lnTo>
                    <a:pt x="456" y="102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6" name="Google Shape;296;p7"/>
            <p:cNvSpPr/>
            <p:nvPr/>
          </p:nvSpPr>
          <p:spPr>
            <a:xfrm>
              <a:off x="7354888" y="4014788"/>
              <a:ext cx="1152525" cy="1081088"/>
            </a:xfrm>
            <a:custGeom>
              <a:rect b="b" l="l" r="r" t="t"/>
              <a:pathLst>
                <a:path extrusionOk="0" h="2664" w="2838">
                  <a:moveTo>
                    <a:pt x="1530" y="66"/>
                  </a:moveTo>
                  <a:lnTo>
                    <a:pt x="1524" y="60"/>
                  </a:lnTo>
                  <a:lnTo>
                    <a:pt x="1518" y="60"/>
                  </a:lnTo>
                  <a:lnTo>
                    <a:pt x="1506" y="66"/>
                  </a:lnTo>
                  <a:lnTo>
                    <a:pt x="1500" y="72"/>
                  </a:lnTo>
                  <a:lnTo>
                    <a:pt x="1494" y="84"/>
                  </a:lnTo>
                  <a:lnTo>
                    <a:pt x="1494" y="102"/>
                  </a:lnTo>
                  <a:lnTo>
                    <a:pt x="1506" y="102"/>
                  </a:lnTo>
                  <a:lnTo>
                    <a:pt x="1512" y="90"/>
                  </a:lnTo>
                  <a:lnTo>
                    <a:pt x="1524" y="78"/>
                  </a:lnTo>
                  <a:lnTo>
                    <a:pt x="1530" y="66"/>
                  </a:lnTo>
                  <a:close/>
                  <a:moveTo>
                    <a:pt x="1476" y="2016"/>
                  </a:moveTo>
                  <a:lnTo>
                    <a:pt x="1464" y="2016"/>
                  </a:lnTo>
                  <a:lnTo>
                    <a:pt x="1440" y="2028"/>
                  </a:lnTo>
                  <a:lnTo>
                    <a:pt x="1440" y="2034"/>
                  </a:lnTo>
                  <a:lnTo>
                    <a:pt x="1452" y="2046"/>
                  </a:lnTo>
                  <a:lnTo>
                    <a:pt x="1452" y="2052"/>
                  </a:lnTo>
                  <a:lnTo>
                    <a:pt x="1470" y="2052"/>
                  </a:lnTo>
                  <a:lnTo>
                    <a:pt x="1482" y="2046"/>
                  </a:lnTo>
                  <a:lnTo>
                    <a:pt x="1488" y="2040"/>
                  </a:lnTo>
                  <a:lnTo>
                    <a:pt x="1506" y="2040"/>
                  </a:lnTo>
                  <a:lnTo>
                    <a:pt x="1512" y="2034"/>
                  </a:lnTo>
                  <a:lnTo>
                    <a:pt x="1530" y="2034"/>
                  </a:lnTo>
                  <a:lnTo>
                    <a:pt x="1536" y="2028"/>
                  </a:lnTo>
                  <a:lnTo>
                    <a:pt x="1512" y="2028"/>
                  </a:lnTo>
                  <a:lnTo>
                    <a:pt x="1500" y="2016"/>
                  </a:lnTo>
                  <a:lnTo>
                    <a:pt x="1476" y="2016"/>
                  </a:lnTo>
                  <a:close/>
                  <a:moveTo>
                    <a:pt x="2802" y="1164"/>
                  </a:moveTo>
                  <a:lnTo>
                    <a:pt x="2802" y="1134"/>
                  </a:lnTo>
                  <a:lnTo>
                    <a:pt x="2796" y="1116"/>
                  </a:lnTo>
                  <a:lnTo>
                    <a:pt x="2796" y="1092"/>
                  </a:lnTo>
                  <a:lnTo>
                    <a:pt x="2790" y="1086"/>
                  </a:lnTo>
                  <a:lnTo>
                    <a:pt x="2778" y="1086"/>
                  </a:lnTo>
                  <a:lnTo>
                    <a:pt x="2772" y="1080"/>
                  </a:lnTo>
                  <a:lnTo>
                    <a:pt x="2760" y="1080"/>
                  </a:lnTo>
                  <a:lnTo>
                    <a:pt x="2760" y="1062"/>
                  </a:lnTo>
                  <a:lnTo>
                    <a:pt x="2742" y="1050"/>
                  </a:lnTo>
                  <a:lnTo>
                    <a:pt x="2742" y="1014"/>
                  </a:lnTo>
                  <a:lnTo>
                    <a:pt x="2736" y="1008"/>
                  </a:lnTo>
                  <a:lnTo>
                    <a:pt x="2724" y="1002"/>
                  </a:lnTo>
                  <a:lnTo>
                    <a:pt x="2718" y="996"/>
                  </a:lnTo>
                  <a:lnTo>
                    <a:pt x="2706" y="996"/>
                  </a:lnTo>
                  <a:lnTo>
                    <a:pt x="2712" y="996"/>
                  </a:lnTo>
                  <a:lnTo>
                    <a:pt x="2718" y="990"/>
                  </a:lnTo>
                  <a:lnTo>
                    <a:pt x="2730" y="990"/>
                  </a:lnTo>
                  <a:lnTo>
                    <a:pt x="2742" y="984"/>
                  </a:lnTo>
                  <a:lnTo>
                    <a:pt x="2760" y="966"/>
                  </a:lnTo>
                  <a:lnTo>
                    <a:pt x="2754" y="954"/>
                  </a:lnTo>
                  <a:lnTo>
                    <a:pt x="2736" y="936"/>
                  </a:lnTo>
                  <a:lnTo>
                    <a:pt x="2730" y="936"/>
                  </a:lnTo>
                  <a:lnTo>
                    <a:pt x="2730" y="930"/>
                  </a:lnTo>
                  <a:lnTo>
                    <a:pt x="2712" y="912"/>
                  </a:lnTo>
                  <a:lnTo>
                    <a:pt x="2700" y="906"/>
                  </a:lnTo>
                  <a:lnTo>
                    <a:pt x="2694" y="912"/>
                  </a:lnTo>
                  <a:lnTo>
                    <a:pt x="2694" y="936"/>
                  </a:lnTo>
                  <a:lnTo>
                    <a:pt x="2670" y="930"/>
                  </a:lnTo>
                  <a:lnTo>
                    <a:pt x="2670" y="924"/>
                  </a:lnTo>
                  <a:lnTo>
                    <a:pt x="2676" y="918"/>
                  </a:lnTo>
                  <a:lnTo>
                    <a:pt x="2676" y="906"/>
                  </a:lnTo>
                  <a:lnTo>
                    <a:pt x="2682" y="894"/>
                  </a:lnTo>
                  <a:lnTo>
                    <a:pt x="2688" y="876"/>
                  </a:lnTo>
                  <a:lnTo>
                    <a:pt x="2688" y="858"/>
                  </a:lnTo>
                  <a:lnTo>
                    <a:pt x="2682" y="852"/>
                  </a:lnTo>
                  <a:lnTo>
                    <a:pt x="2676" y="840"/>
                  </a:lnTo>
                  <a:lnTo>
                    <a:pt x="2670" y="840"/>
                  </a:lnTo>
                  <a:lnTo>
                    <a:pt x="2652" y="822"/>
                  </a:lnTo>
                  <a:lnTo>
                    <a:pt x="2652" y="816"/>
                  </a:lnTo>
                  <a:lnTo>
                    <a:pt x="2658" y="804"/>
                  </a:lnTo>
                  <a:lnTo>
                    <a:pt x="2658" y="792"/>
                  </a:lnTo>
                  <a:lnTo>
                    <a:pt x="2664" y="774"/>
                  </a:lnTo>
                  <a:lnTo>
                    <a:pt x="2664" y="762"/>
                  </a:lnTo>
                  <a:lnTo>
                    <a:pt x="2652" y="750"/>
                  </a:lnTo>
                  <a:lnTo>
                    <a:pt x="2628" y="732"/>
                  </a:lnTo>
                  <a:lnTo>
                    <a:pt x="2598" y="720"/>
                  </a:lnTo>
                  <a:lnTo>
                    <a:pt x="2580" y="708"/>
                  </a:lnTo>
                  <a:lnTo>
                    <a:pt x="2568" y="702"/>
                  </a:lnTo>
                  <a:lnTo>
                    <a:pt x="2556" y="708"/>
                  </a:lnTo>
                  <a:lnTo>
                    <a:pt x="2550" y="696"/>
                  </a:lnTo>
                  <a:lnTo>
                    <a:pt x="2538" y="684"/>
                  </a:lnTo>
                  <a:lnTo>
                    <a:pt x="2532" y="672"/>
                  </a:lnTo>
                  <a:lnTo>
                    <a:pt x="2520" y="660"/>
                  </a:lnTo>
                  <a:lnTo>
                    <a:pt x="2514" y="642"/>
                  </a:lnTo>
                  <a:lnTo>
                    <a:pt x="2514" y="594"/>
                  </a:lnTo>
                  <a:lnTo>
                    <a:pt x="2520" y="576"/>
                  </a:lnTo>
                  <a:lnTo>
                    <a:pt x="2526" y="564"/>
                  </a:lnTo>
                  <a:lnTo>
                    <a:pt x="2526" y="546"/>
                  </a:lnTo>
                  <a:lnTo>
                    <a:pt x="2520" y="504"/>
                  </a:lnTo>
                  <a:lnTo>
                    <a:pt x="2502" y="462"/>
                  </a:lnTo>
                  <a:lnTo>
                    <a:pt x="2490" y="426"/>
                  </a:lnTo>
                  <a:lnTo>
                    <a:pt x="2490" y="402"/>
                  </a:lnTo>
                  <a:lnTo>
                    <a:pt x="2496" y="390"/>
                  </a:lnTo>
                  <a:lnTo>
                    <a:pt x="2502" y="384"/>
                  </a:lnTo>
                  <a:lnTo>
                    <a:pt x="2502" y="324"/>
                  </a:lnTo>
                  <a:lnTo>
                    <a:pt x="2496" y="312"/>
                  </a:lnTo>
                  <a:lnTo>
                    <a:pt x="2496" y="300"/>
                  </a:lnTo>
                  <a:lnTo>
                    <a:pt x="2472" y="294"/>
                  </a:lnTo>
                  <a:lnTo>
                    <a:pt x="2460" y="288"/>
                  </a:lnTo>
                  <a:lnTo>
                    <a:pt x="2454" y="276"/>
                  </a:lnTo>
                  <a:lnTo>
                    <a:pt x="2442" y="270"/>
                  </a:lnTo>
                  <a:lnTo>
                    <a:pt x="2424" y="270"/>
                  </a:lnTo>
                  <a:lnTo>
                    <a:pt x="2418" y="282"/>
                  </a:lnTo>
                  <a:lnTo>
                    <a:pt x="2412" y="288"/>
                  </a:lnTo>
                  <a:lnTo>
                    <a:pt x="2412" y="282"/>
                  </a:lnTo>
                  <a:lnTo>
                    <a:pt x="2406" y="276"/>
                  </a:lnTo>
                  <a:lnTo>
                    <a:pt x="2400" y="264"/>
                  </a:lnTo>
                  <a:lnTo>
                    <a:pt x="2400" y="228"/>
                  </a:lnTo>
                  <a:lnTo>
                    <a:pt x="2406" y="216"/>
                  </a:lnTo>
                  <a:lnTo>
                    <a:pt x="2406" y="204"/>
                  </a:lnTo>
                  <a:lnTo>
                    <a:pt x="2388" y="180"/>
                  </a:lnTo>
                  <a:lnTo>
                    <a:pt x="2394" y="96"/>
                  </a:lnTo>
                  <a:lnTo>
                    <a:pt x="2382" y="90"/>
                  </a:lnTo>
                  <a:lnTo>
                    <a:pt x="2364" y="72"/>
                  </a:lnTo>
                  <a:lnTo>
                    <a:pt x="2364" y="66"/>
                  </a:lnTo>
                  <a:lnTo>
                    <a:pt x="2370" y="48"/>
                  </a:lnTo>
                  <a:lnTo>
                    <a:pt x="2370" y="24"/>
                  </a:lnTo>
                  <a:lnTo>
                    <a:pt x="2364" y="18"/>
                  </a:lnTo>
                  <a:lnTo>
                    <a:pt x="2346" y="18"/>
                  </a:lnTo>
                  <a:lnTo>
                    <a:pt x="2346" y="0"/>
                  </a:lnTo>
                  <a:lnTo>
                    <a:pt x="2316" y="12"/>
                  </a:lnTo>
                  <a:lnTo>
                    <a:pt x="2310" y="30"/>
                  </a:lnTo>
                  <a:lnTo>
                    <a:pt x="2298" y="36"/>
                  </a:lnTo>
                  <a:lnTo>
                    <a:pt x="2292" y="42"/>
                  </a:lnTo>
                  <a:lnTo>
                    <a:pt x="2280" y="48"/>
                  </a:lnTo>
                  <a:lnTo>
                    <a:pt x="2280" y="66"/>
                  </a:lnTo>
                  <a:lnTo>
                    <a:pt x="2286" y="78"/>
                  </a:lnTo>
                  <a:lnTo>
                    <a:pt x="2286" y="90"/>
                  </a:lnTo>
                  <a:lnTo>
                    <a:pt x="2292" y="102"/>
                  </a:lnTo>
                  <a:lnTo>
                    <a:pt x="2292" y="114"/>
                  </a:lnTo>
                  <a:lnTo>
                    <a:pt x="2286" y="126"/>
                  </a:lnTo>
                  <a:lnTo>
                    <a:pt x="2274" y="138"/>
                  </a:lnTo>
                  <a:lnTo>
                    <a:pt x="2268" y="150"/>
                  </a:lnTo>
                  <a:lnTo>
                    <a:pt x="2238" y="180"/>
                  </a:lnTo>
                  <a:lnTo>
                    <a:pt x="2256" y="192"/>
                  </a:lnTo>
                  <a:lnTo>
                    <a:pt x="2256" y="198"/>
                  </a:lnTo>
                  <a:lnTo>
                    <a:pt x="2250" y="204"/>
                  </a:lnTo>
                  <a:lnTo>
                    <a:pt x="2238" y="228"/>
                  </a:lnTo>
                  <a:lnTo>
                    <a:pt x="2232" y="234"/>
                  </a:lnTo>
                  <a:lnTo>
                    <a:pt x="2232" y="264"/>
                  </a:lnTo>
                  <a:lnTo>
                    <a:pt x="2238" y="276"/>
                  </a:lnTo>
                  <a:lnTo>
                    <a:pt x="2238" y="288"/>
                  </a:lnTo>
                  <a:lnTo>
                    <a:pt x="2232" y="300"/>
                  </a:lnTo>
                  <a:lnTo>
                    <a:pt x="2214" y="408"/>
                  </a:lnTo>
                  <a:lnTo>
                    <a:pt x="2208" y="432"/>
                  </a:lnTo>
                  <a:lnTo>
                    <a:pt x="2202" y="438"/>
                  </a:lnTo>
                  <a:lnTo>
                    <a:pt x="2190" y="462"/>
                  </a:lnTo>
                  <a:lnTo>
                    <a:pt x="2178" y="474"/>
                  </a:lnTo>
                  <a:lnTo>
                    <a:pt x="2172" y="486"/>
                  </a:lnTo>
                  <a:lnTo>
                    <a:pt x="2166" y="492"/>
                  </a:lnTo>
                  <a:lnTo>
                    <a:pt x="2166" y="516"/>
                  </a:lnTo>
                  <a:lnTo>
                    <a:pt x="2160" y="534"/>
                  </a:lnTo>
                  <a:lnTo>
                    <a:pt x="2154" y="546"/>
                  </a:lnTo>
                  <a:lnTo>
                    <a:pt x="2142" y="552"/>
                  </a:lnTo>
                  <a:lnTo>
                    <a:pt x="2088" y="570"/>
                  </a:lnTo>
                  <a:lnTo>
                    <a:pt x="2076" y="570"/>
                  </a:lnTo>
                  <a:lnTo>
                    <a:pt x="2064" y="576"/>
                  </a:lnTo>
                  <a:lnTo>
                    <a:pt x="2058" y="576"/>
                  </a:lnTo>
                  <a:lnTo>
                    <a:pt x="2058" y="570"/>
                  </a:lnTo>
                  <a:lnTo>
                    <a:pt x="2052" y="564"/>
                  </a:lnTo>
                  <a:lnTo>
                    <a:pt x="2028" y="516"/>
                  </a:lnTo>
                  <a:lnTo>
                    <a:pt x="2022" y="510"/>
                  </a:lnTo>
                  <a:lnTo>
                    <a:pt x="1998" y="492"/>
                  </a:lnTo>
                  <a:lnTo>
                    <a:pt x="1956" y="474"/>
                  </a:lnTo>
                  <a:lnTo>
                    <a:pt x="1920" y="462"/>
                  </a:lnTo>
                  <a:lnTo>
                    <a:pt x="1908" y="456"/>
                  </a:lnTo>
                  <a:lnTo>
                    <a:pt x="1896" y="438"/>
                  </a:lnTo>
                  <a:lnTo>
                    <a:pt x="1884" y="426"/>
                  </a:lnTo>
                  <a:lnTo>
                    <a:pt x="1872" y="402"/>
                  </a:lnTo>
                  <a:lnTo>
                    <a:pt x="1866" y="396"/>
                  </a:lnTo>
                  <a:lnTo>
                    <a:pt x="1830" y="396"/>
                  </a:lnTo>
                  <a:lnTo>
                    <a:pt x="1806" y="348"/>
                  </a:lnTo>
                  <a:lnTo>
                    <a:pt x="1824" y="330"/>
                  </a:lnTo>
                  <a:lnTo>
                    <a:pt x="1824" y="306"/>
                  </a:lnTo>
                  <a:lnTo>
                    <a:pt x="1830" y="294"/>
                  </a:lnTo>
                  <a:lnTo>
                    <a:pt x="1836" y="288"/>
                  </a:lnTo>
                  <a:lnTo>
                    <a:pt x="1848" y="282"/>
                  </a:lnTo>
                  <a:lnTo>
                    <a:pt x="1854" y="276"/>
                  </a:lnTo>
                  <a:lnTo>
                    <a:pt x="1848" y="228"/>
                  </a:lnTo>
                  <a:lnTo>
                    <a:pt x="1866" y="210"/>
                  </a:lnTo>
                  <a:lnTo>
                    <a:pt x="1872" y="216"/>
                  </a:lnTo>
                  <a:lnTo>
                    <a:pt x="1884" y="216"/>
                  </a:lnTo>
                  <a:lnTo>
                    <a:pt x="1890" y="222"/>
                  </a:lnTo>
                  <a:lnTo>
                    <a:pt x="1896" y="222"/>
                  </a:lnTo>
                  <a:lnTo>
                    <a:pt x="1902" y="216"/>
                  </a:lnTo>
                  <a:lnTo>
                    <a:pt x="1908" y="204"/>
                  </a:lnTo>
                  <a:lnTo>
                    <a:pt x="1908" y="180"/>
                  </a:lnTo>
                  <a:lnTo>
                    <a:pt x="1944" y="144"/>
                  </a:lnTo>
                  <a:lnTo>
                    <a:pt x="1938" y="132"/>
                  </a:lnTo>
                  <a:lnTo>
                    <a:pt x="1914" y="108"/>
                  </a:lnTo>
                  <a:lnTo>
                    <a:pt x="1890" y="108"/>
                  </a:lnTo>
                  <a:lnTo>
                    <a:pt x="1872" y="114"/>
                  </a:lnTo>
                  <a:lnTo>
                    <a:pt x="1848" y="126"/>
                  </a:lnTo>
                  <a:lnTo>
                    <a:pt x="1842" y="138"/>
                  </a:lnTo>
                  <a:lnTo>
                    <a:pt x="1842" y="120"/>
                  </a:lnTo>
                  <a:lnTo>
                    <a:pt x="1812" y="126"/>
                  </a:lnTo>
                  <a:lnTo>
                    <a:pt x="1794" y="138"/>
                  </a:lnTo>
                  <a:lnTo>
                    <a:pt x="1788" y="120"/>
                  </a:lnTo>
                  <a:lnTo>
                    <a:pt x="1752" y="114"/>
                  </a:lnTo>
                  <a:lnTo>
                    <a:pt x="1746" y="108"/>
                  </a:lnTo>
                  <a:lnTo>
                    <a:pt x="1734" y="102"/>
                  </a:lnTo>
                  <a:lnTo>
                    <a:pt x="1728" y="96"/>
                  </a:lnTo>
                  <a:lnTo>
                    <a:pt x="1716" y="90"/>
                  </a:lnTo>
                  <a:lnTo>
                    <a:pt x="1674" y="90"/>
                  </a:lnTo>
                  <a:lnTo>
                    <a:pt x="1662" y="84"/>
                  </a:lnTo>
                  <a:lnTo>
                    <a:pt x="1650" y="84"/>
                  </a:lnTo>
                  <a:lnTo>
                    <a:pt x="1650" y="78"/>
                  </a:lnTo>
                  <a:lnTo>
                    <a:pt x="1644" y="72"/>
                  </a:lnTo>
                  <a:lnTo>
                    <a:pt x="1632" y="48"/>
                  </a:lnTo>
                  <a:lnTo>
                    <a:pt x="1626" y="42"/>
                  </a:lnTo>
                  <a:lnTo>
                    <a:pt x="1620" y="42"/>
                  </a:lnTo>
                  <a:lnTo>
                    <a:pt x="1620" y="54"/>
                  </a:lnTo>
                  <a:lnTo>
                    <a:pt x="1614" y="60"/>
                  </a:lnTo>
                  <a:lnTo>
                    <a:pt x="1602" y="54"/>
                  </a:lnTo>
                  <a:lnTo>
                    <a:pt x="1596" y="54"/>
                  </a:lnTo>
                  <a:lnTo>
                    <a:pt x="1584" y="48"/>
                  </a:lnTo>
                  <a:lnTo>
                    <a:pt x="1566" y="48"/>
                  </a:lnTo>
                  <a:lnTo>
                    <a:pt x="1566" y="60"/>
                  </a:lnTo>
                  <a:lnTo>
                    <a:pt x="1572" y="66"/>
                  </a:lnTo>
                  <a:lnTo>
                    <a:pt x="1554" y="66"/>
                  </a:lnTo>
                  <a:lnTo>
                    <a:pt x="1548" y="72"/>
                  </a:lnTo>
                  <a:lnTo>
                    <a:pt x="1548" y="78"/>
                  </a:lnTo>
                  <a:lnTo>
                    <a:pt x="1554" y="84"/>
                  </a:lnTo>
                  <a:lnTo>
                    <a:pt x="1566" y="84"/>
                  </a:lnTo>
                  <a:lnTo>
                    <a:pt x="1590" y="96"/>
                  </a:lnTo>
                  <a:lnTo>
                    <a:pt x="1596" y="96"/>
                  </a:lnTo>
                  <a:lnTo>
                    <a:pt x="1608" y="90"/>
                  </a:lnTo>
                  <a:lnTo>
                    <a:pt x="1614" y="84"/>
                  </a:lnTo>
                  <a:lnTo>
                    <a:pt x="1644" y="102"/>
                  </a:lnTo>
                  <a:lnTo>
                    <a:pt x="1638" y="102"/>
                  </a:lnTo>
                  <a:lnTo>
                    <a:pt x="1632" y="108"/>
                  </a:lnTo>
                  <a:lnTo>
                    <a:pt x="1596" y="126"/>
                  </a:lnTo>
                  <a:lnTo>
                    <a:pt x="1572" y="126"/>
                  </a:lnTo>
                  <a:lnTo>
                    <a:pt x="1554" y="132"/>
                  </a:lnTo>
                  <a:lnTo>
                    <a:pt x="1512" y="132"/>
                  </a:lnTo>
                  <a:lnTo>
                    <a:pt x="1500" y="138"/>
                  </a:lnTo>
                  <a:lnTo>
                    <a:pt x="1482" y="144"/>
                  </a:lnTo>
                  <a:lnTo>
                    <a:pt x="1470" y="156"/>
                  </a:lnTo>
                  <a:lnTo>
                    <a:pt x="1452" y="162"/>
                  </a:lnTo>
                  <a:lnTo>
                    <a:pt x="1440" y="168"/>
                  </a:lnTo>
                  <a:lnTo>
                    <a:pt x="1434" y="174"/>
                  </a:lnTo>
                  <a:lnTo>
                    <a:pt x="1428" y="174"/>
                  </a:lnTo>
                  <a:lnTo>
                    <a:pt x="1428" y="186"/>
                  </a:lnTo>
                  <a:lnTo>
                    <a:pt x="1422" y="204"/>
                  </a:lnTo>
                  <a:lnTo>
                    <a:pt x="1422" y="228"/>
                  </a:lnTo>
                  <a:lnTo>
                    <a:pt x="1428" y="234"/>
                  </a:lnTo>
                  <a:lnTo>
                    <a:pt x="1440" y="240"/>
                  </a:lnTo>
                  <a:lnTo>
                    <a:pt x="1446" y="246"/>
                  </a:lnTo>
                  <a:lnTo>
                    <a:pt x="1452" y="246"/>
                  </a:lnTo>
                  <a:lnTo>
                    <a:pt x="1398" y="246"/>
                  </a:lnTo>
                  <a:lnTo>
                    <a:pt x="1368" y="282"/>
                  </a:lnTo>
                  <a:lnTo>
                    <a:pt x="1368" y="312"/>
                  </a:lnTo>
                  <a:lnTo>
                    <a:pt x="1362" y="324"/>
                  </a:lnTo>
                  <a:lnTo>
                    <a:pt x="1362" y="330"/>
                  </a:lnTo>
                  <a:lnTo>
                    <a:pt x="1368" y="336"/>
                  </a:lnTo>
                  <a:lnTo>
                    <a:pt x="1380" y="336"/>
                  </a:lnTo>
                  <a:lnTo>
                    <a:pt x="1404" y="348"/>
                  </a:lnTo>
                  <a:lnTo>
                    <a:pt x="1410" y="354"/>
                  </a:lnTo>
                  <a:lnTo>
                    <a:pt x="1410" y="390"/>
                  </a:lnTo>
                  <a:lnTo>
                    <a:pt x="1386" y="366"/>
                  </a:lnTo>
                  <a:lnTo>
                    <a:pt x="1356" y="366"/>
                  </a:lnTo>
                  <a:lnTo>
                    <a:pt x="1344" y="390"/>
                  </a:lnTo>
                  <a:lnTo>
                    <a:pt x="1308" y="354"/>
                  </a:lnTo>
                  <a:lnTo>
                    <a:pt x="1302" y="384"/>
                  </a:lnTo>
                  <a:lnTo>
                    <a:pt x="1278" y="396"/>
                  </a:lnTo>
                  <a:lnTo>
                    <a:pt x="1284" y="420"/>
                  </a:lnTo>
                  <a:lnTo>
                    <a:pt x="1254" y="414"/>
                  </a:lnTo>
                  <a:lnTo>
                    <a:pt x="1284" y="354"/>
                  </a:lnTo>
                  <a:lnTo>
                    <a:pt x="1278" y="348"/>
                  </a:lnTo>
                  <a:lnTo>
                    <a:pt x="1272" y="336"/>
                  </a:lnTo>
                  <a:lnTo>
                    <a:pt x="1272" y="324"/>
                  </a:lnTo>
                  <a:lnTo>
                    <a:pt x="1266" y="318"/>
                  </a:lnTo>
                  <a:lnTo>
                    <a:pt x="1254" y="312"/>
                  </a:lnTo>
                  <a:lnTo>
                    <a:pt x="1236" y="312"/>
                  </a:lnTo>
                  <a:lnTo>
                    <a:pt x="1224" y="282"/>
                  </a:lnTo>
                  <a:lnTo>
                    <a:pt x="1224" y="276"/>
                  </a:lnTo>
                  <a:lnTo>
                    <a:pt x="1230" y="270"/>
                  </a:lnTo>
                  <a:lnTo>
                    <a:pt x="1230" y="258"/>
                  </a:lnTo>
                  <a:lnTo>
                    <a:pt x="1224" y="246"/>
                  </a:lnTo>
                  <a:lnTo>
                    <a:pt x="1218" y="240"/>
                  </a:lnTo>
                  <a:lnTo>
                    <a:pt x="1206" y="234"/>
                  </a:lnTo>
                  <a:lnTo>
                    <a:pt x="1194" y="240"/>
                  </a:lnTo>
                  <a:lnTo>
                    <a:pt x="1188" y="246"/>
                  </a:lnTo>
                  <a:lnTo>
                    <a:pt x="1176" y="252"/>
                  </a:lnTo>
                  <a:lnTo>
                    <a:pt x="1176" y="264"/>
                  </a:lnTo>
                  <a:lnTo>
                    <a:pt x="1182" y="270"/>
                  </a:lnTo>
                  <a:lnTo>
                    <a:pt x="1182" y="282"/>
                  </a:lnTo>
                  <a:lnTo>
                    <a:pt x="1146" y="276"/>
                  </a:lnTo>
                  <a:lnTo>
                    <a:pt x="1152" y="306"/>
                  </a:lnTo>
                  <a:lnTo>
                    <a:pt x="1134" y="300"/>
                  </a:lnTo>
                  <a:lnTo>
                    <a:pt x="1116" y="306"/>
                  </a:lnTo>
                  <a:lnTo>
                    <a:pt x="1122" y="312"/>
                  </a:lnTo>
                  <a:lnTo>
                    <a:pt x="1122" y="330"/>
                  </a:lnTo>
                  <a:lnTo>
                    <a:pt x="1116" y="342"/>
                  </a:lnTo>
                  <a:lnTo>
                    <a:pt x="1110" y="348"/>
                  </a:lnTo>
                  <a:lnTo>
                    <a:pt x="1098" y="354"/>
                  </a:lnTo>
                  <a:lnTo>
                    <a:pt x="1092" y="360"/>
                  </a:lnTo>
                  <a:lnTo>
                    <a:pt x="1104" y="324"/>
                  </a:lnTo>
                  <a:lnTo>
                    <a:pt x="1080" y="348"/>
                  </a:lnTo>
                  <a:lnTo>
                    <a:pt x="1062" y="348"/>
                  </a:lnTo>
                  <a:lnTo>
                    <a:pt x="1056" y="360"/>
                  </a:lnTo>
                  <a:lnTo>
                    <a:pt x="1050" y="366"/>
                  </a:lnTo>
                  <a:lnTo>
                    <a:pt x="1050" y="378"/>
                  </a:lnTo>
                  <a:lnTo>
                    <a:pt x="1056" y="390"/>
                  </a:lnTo>
                  <a:lnTo>
                    <a:pt x="1056" y="396"/>
                  </a:lnTo>
                  <a:lnTo>
                    <a:pt x="1062" y="408"/>
                  </a:lnTo>
                  <a:lnTo>
                    <a:pt x="1014" y="384"/>
                  </a:lnTo>
                  <a:lnTo>
                    <a:pt x="1008" y="420"/>
                  </a:lnTo>
                  <a:lnTo>
                    <a:pt x="996" y="426"/>
                  </a:lnTo>
                  <a:lnTo>
                    <a:pt x="1008" y="450"/>
                  </a:lnTo>
                  <a:lnTo>
                    <a:pt x="1032" y="450"/>
                  </a:lnTo>
                  <a:lnTo>
                    <a:pt x="1026" y="468"/>
                  </a:lnTo>
                  <a:lnTo>
                    <a:pt x="954" y="474"/>
                  </a:lnTo>
                  <a:lnTo>
                    <a:pt x="948" y="468"/>
                  </a:lnTo>
                  <a:lnTo>
                    <a:pt x="936" y="462"/>
                  </a:lnTo>
                  <a:lnTo>
                    <a:pt x="930" y="462"/>
                  </a:lnTo>
                  <a:lnTo>
                    <a:pt x="918" y="468"/>
                  </a:lnTo>
                  <a:lnTo>
                    <a:pt x="912" y="474"/>
                  </a:lnTo>
                  <a:lnTo>
                    <a:pt x="918" y="486"/>
                  </a:lnTo>
                  <a:lnTo>
                    <a:pt x="918" y="492"/>
                  </a:lnTo>
                  <a:lnTo>
                    <a:pt x="924" y="504"/>
                  </a:lnTo>
                  <a:lnTo>
                    <a:pt x="930" y="510"/>
                  </a:lnTo>
                  <a:lnTo>
                    <a:pt x="930" y="540"/>
                  </a:lnTo>
                  <a:lnTo>
                    <a:pt x="924" y="564"/>
                  </a:lnTo>
                  <a:lnTo>
                    <a:pt x="930" y="600"/>
                  </a:lnTo>
                  <a:lnTo>
                    <a:pt x="912" y="600"/>
                  </a:lnTo>
                  <a:lnTo>
                    <a:pt x="906" y="522"/>
                  </a:lnTo>
                  <a:lnTo>
                    <a:pt x="888" y="510"/>
                  </a:lnTo>
                  <a:lnTo>
                    <a:pt x="888" y="480"/>
                  </a:lnTo>
                  <a:lnTo>
                    <a:pt x="870" y="480"/>
                  </a:lnTo>
                  <a:lnTo>
                    <a:pt x="852" y="504"/>
                  </a:lnTo>
                  <a:lnTo>
                    <a:pt x="822" y="534"/>
                  </a:lnTo>
                  <a:lnTo>
                    <a:pt x="804" y="546"/>
                  </a:lnTo>
                  <a:lnTo>
                    <a:pt x="792" y="558"/>
                  </a:lnTo>
                  <a:lnTo>
                    <a:pt x="786" y="570"/>
                  </a:lnTo>
                  <a:lnTo>
                    <a:pt x="786" y="600"/>
                  </a:lnTo>
                  <a:lnTo>
                    <a:pt x="792" y="606"/>
                  </a:lnTo>
                  <a:lnTo>
                    <a:pt x="792" y="618"/>
                  </a:lnTo>
                  <a:lnTo>
                    <a:pt x="798" y="618"/>
                  </a:lnTo>
                  <a:lnTo>
                    <a:pt x="816" y="636"/>
                  </a:lnTo>
                  <a:lnTo>
                    <a:pt x="810" y="648"/>
                  </a:lnTo>
                  <a:lnTo>
                    <a:pt x="792" y="654"/>
                  </a:lnTo>
                  <a:lnTo>
                    <a:pt x="774" y="666"/>
                  </a:lnTo>
                  <a:lnTo>
                    <a:pt x="750" y="678"/>
                  </a:lnTo>
                  <a:lnTo>
                    <a:pt x="750" y="696"/>
                  </a:lnTo>
                  <a:lnTo>
                    <a:pt x="720" y="726"/>
                  </a:lnTo>
                  <a:lnTo>
                    <a:pt x="702" y="732"/>
                  </a:lnTo>
                  <a:lnTo>
                    <a:pt x="690" y="744"/>
                  </a:lnTo>
                  <a:lnTo>
                    <a:pt x="666" y="756"/>
                  </a:lnTo>
                  <a:lnTo>
                    <a:pt x="630" y="762"/>
                  </a:lnTo>
                  <a:lnTo>
                    <a:pt x="600" y="768"/>
                  </a:lnTo>
                  <a:lnTo>
                    <a:pt x="588" y="768"/>
                  </a:lnTo>
                  <a:lnTo>
                    <a:pt x="534" y="762"/>
                  </a:lnTo>
                  <a:lnTo>
                    <a:pt x="492" y="780"/>
                  </a:lnTo>
                  <a:lnTo>
                    <a:pt x="438" y="786"/>
                  </a:lnTo>
                  <a:lnTo>
                    <a:pt x="432" y="798"/>
                  </a:lnTo>
                  <a:lnTo>
                    <a:pt x="414" y="798"/>
                  </a:lnTo>
                  <a:lnTo>
                    <a:pt x="402" y="804"/>
                  </a:lnTo>
                  <a:lnTo>
                    <a:pt x="396" y="810"/>
                  </a:lnTo>
                  <a:lnTo>
                    <a:pt x="384" y="816"/>
                  </a:lnTo>
                  <a:lnTo>
                    <a:pt x="372" y="828"/>
                  </a:lnTo>
                  <a:lnTo>
                    <a:pt x="342" y="828"/>
                  </a:lnTo>
                  <a:lnTo>
                    <a:pt x="324" y="834"/>
                  </a:lnTo>
                  <a:lnTo>
                    <a:pt x="312" y="840"/>
                  </a:lnTo>
                  <a:lnTo>
                    <a:pt x="306" y="852"/>
                  </a:lnTo>
                  <a:lnTo>
                    <a:pt x="294" y="858"/>
                  </a:lnTo>
                  <a:lnTo>
                    <a:pt x="288" y="870"/>
                  </a:lnTo>
                  <a:lnTo>
                    <a:pt x="282" y="876"/>
                  </a:lnTo>
                  <a:lnTo>
                    <a:pt x="282" y="882"/>
                  </a:lnTo>
                  <a:lnTo>
                    <a:pt x="276" y="882"/>
                  </a:lnTo>
                  <a:lnTo>
                    <a:pt x="270" y="888"/>
                  </a:lnTo>
                  <a:lnTo>
                    <a:pt x="252" y="888"/>
                  </a:lnTo>
                  <a:lnTo>
                    <a:pt x="240" y="894"/>
                  </a:lnTo>
                  <a:lnTo>
                    <a:pt x="228" y="894"/>
                  </a:lnTo>
                  <a:lnTo>
                    <a:pt x="216" y="900"/>
                  </a:lnTo>
                  <a:lnTo>
                    <a:pt x="210" y="906"/>
                  </a:lnTo>
                  <a:lnTo>
                    <a:pt x="198" y="912"/>
                  </a:lnTo>
                  <a:lnTo>
                    <a:pt x="192" y="930"/>
                  </a:lnTo>
                  <a:lnTo>
                    <a:pt x="150" y="972"/>
                  </a:lnTo>
                  <a:lnTo>
                    <a:pt x="150" y="978"/>
                  </a:lnTo>
                  <a:lnTo>
                    <a:pt x="162" y="912"/>
                  </a:lnTo>
                  <a:lnTo>
                    <a:pt x="144" y="918"/>
                  </a:lnTo>
                  <a:lnTo>
                    <a:pt x="120" y="978"/>
                  </a:lnTo>
                  <a:lnTo>
                    <a:pt x="90" y="1038"/>
                  </a:lnTo>
                  <a:lnTo>
                    <a:pt x="90" y="1056"/>
                  </a:lnTo>
                  <a:lnTo>
                    <a:pt x="96" y="1062"/>
                  </a:lnTo>
                  <a:lnTo>
                    <a:pt x="108" y="1068"/>
                  </a:lnTo>
                  <a:lnTo>
                    <a:pt x="114" y="1068"/>
                  </a:lnTo>
                  <a:lnTo>
                    <a:pt x="108" y="1080"/>
                  </a:lnTo>
                  <a:lnTo>
                    <a:pt x="96" y="1086"/>
                  </a:lnTo>
                  <a:lnTo>
                    <a:pt x="90" y="1098"/>
                  </a:lnTo>
                  <a:lnTo>
                    <a:pt x="66" y="1122"/>
                  </a:lnTo>
                  <a:lnTo>
                    <a:pt x="66" y="1134"/>
                  </a:lnTo>
                  <a:lnTo>
                    <a:pt x="72" y="1152"/>
                  </a:lnTo>
                  <a:lnTo>
                    <a:pt x="72" y="1164"/>
                  </a:lnTo>
                  <a:lnTo>
                    <a:pt x="84" y="1188"/>
                  </a:lnTo>
                  <a:lnTo>
                    <a:pt x="84" y="1200"/>
                  </a:lnTo>
                  <a:lnTo>
                    <a:pt x="102" y="1236"/>
                  </a:lnTo>
                  <a:lnTo>
                    <a:pt x="108" y="1254"/>
                  </a:lnTo>
                  <a:lnTo>
                    <a:pt x="114" y="1266"/>
                  </a:lnTo>
                  <a:lnTo>
                    <a:pt x="114" y="1278"/>
                  </a:lnTo>
                  <a:lnTo>
                    <a:pt x="108" y="1278"/>
                  </a:lnTo>
                  <a:lnTo>
                    <a:pt x="96" y="1266"/>
                  </a:lnTo>
                  <a:lnTo>
                    <a:pt x="90" y="1254"/>
                  </a:lnTo>
                  <a:lnTo>
                    <a:pt x="72" y="1236"/>
                  </a:lnTo>
                  <a:lnTo>
                    <a:pt x="66" y="1224"/>
                  </a:lnTo>
                  <a:lnTo>
                    <a:pt x="48" y="1218"/>
                  </a:lnTo>
                  <a:lnTo>
                    <a:pt x="66" y="1266"/>
                  </a:lnTo>
                  <a:lnTo>
                    <a:pt x="30" y="1236"/>
                  </a:lnTo>
                  <a:lnTo>
                    <a:pt x="30" y="1290"/>
                  </a:lnTo>
                  <a:lnTo>
                    <a:pt x="60" y="1350"/>
                  </a:lnTo>
                  <a:lnTo>
                    <a:pt x="66" y="1356"/>
                  </a:lnTo>
                  <a:lnTo>
                    <a:pt x="66" y="1368"/>
                  </a:lnTo>
                  <a:lnTo>
                    <a:pt x="60" y="1374"/>
                  </a:lnTo>
                  <a:lnTo>
                    <a:pt x="54" y="1386"/>
                  </a:lnTo>
                  <a:lnTo>
                    <a:pt x="54" y="1398"/>
                  </a:lnTo>
                  <a:lnTo>
                    <a:pt x="48" y="1410"/>
                  </a:lnTo>
                  <a:lnTo>
                    <a:pt x="54" y="1416"/>
                  </a:lnTo>
                  <a:lnTo>
                    <a:pt x="60" y="1428"/>
                  </a:lnTo>
                  <a:lnTo>
                    <a:pt x="78" y="1446"/>
                  </a:lnTo>
                  <a:lnTo>
                    <a:pt x="84" y="1458"/>
                  </a:lnTo>
                  <a:lnTo>
                    <a:pt x="90" y="1464"/>
                  </a:lnTo>
                  <a:lnTo>
                    <a:pt x="96" y="1476"/>
                  </a:lnTo>
                  <a:lnTo>
                    <a:pt x="96" y="1506"/>
                  </a:lnTo>
                  <a:lnTo>
                    <a:pt x="90" y="1518"/>
                  </a:lnTo>
                  <a:lnTo>
                    <a:pt x="84" y="1524"/>
                  </a:lnTo>
                  <a:lnTo>
                    <a:pt x="90" y="1542"/>
                  </a:lnTo>
                  <a:lnTo>
                    <a:pt x="90" y="1554"/>
                  </a:lnTo>
                  <a:lnTo>
                    <a:pt x="96" y="1572"/>
                  </a:lnTo>
                  <a:lnTo>
                    <a:pt x="96" y="1590"/>
                  </a:lnTo>
                  <a:lnTo>
                    <a:pt x="102" y="1596"/>
                  </a:lnTo>
                  <a:lnTo>
                    <a:pt x="102" y="1602"/>
                  </a:lnTo>
                  <a:lnTo>
                    <a:pt x="96" y="1602"/>
                  </a:lnTo>
                  <a:lnTo>
                    <a:pt x="78" y="1620"/>
                  </a:lnTo>
                  <a:lnTo>
                    <a:pt x="84" y="1626"/>
                  </a:lnTo>
                  <a:lnTo>
                    <a:pt x="84" y="1638"/>
                  </a:lnTo>
                  <a:lnTo>
                    <a:pt x="90" y="1650"/>
                  </a:lnTo>
                  <a:lnTo>
                    <a:pt x="90" y="1662"/>
                  </a:lnTo>
                  <a:lnTo>
                    <a:pt x="96" y="1668"/>
                  </a:lnTo>
                  <a:lnTo>
                    <a:pt x="96" y="1674"/>
                  </a:lnTo>
                  <a:lnTo>
                    <a:pt x="102" y="1674"/>
                  </a:lnTo>
                  <a:lnTo>
                    <a:pt x="108" y="1680"/>
                  </a:lnTo>
                  <a:lnTo>
                    <a:pt x="126" y="1716"/>
                  </a:lnTo>
                  <a:lnTo>
                    <a:pt x="126" y="1728"/>
                  </a:lnTo>
                  <a:lnTo>
                    <a:pt x="108" y="1764"/>
                  </a:lnTo>
                  <a:lnTo>
                    <a:pt x="90" y="1782"/>
                  </a:lnTo>
                  <a:lnTo>
                    <a:pt x="90" y="1824"/>
                  </a:lnTo>
                  <a:lnTo>
                    <a:pt x="84" y="1842"/>
                  </a:lnTo>
                  <a:lnTo>
                    <a:pt x="60" y="1866"/>
                  </a:lnTo>
                  <a:lnTo>
                    <a:pt x="42" y="1866"/>
                  </a:lnTo>
                  <a:lnTo>
                    <a:pt x="30" y="1872"/>
                  </a:lnTo>
                  <a:lnTo>
                    <a:pt x="18" y="1866"/>
                  </a:lnTo>
                  <a:lnTo>
                    <a:pt x="6" y="1866"/>
                  </a:lnTo>
                  <a:lnTo>
                    <a:pt x="0" y="1920"/>
                  </a:lnTo>
                  <a:lnTo>
                    <a:pt x="12" y="1920"/>
                  </a:lnTo>
                  <a:lnTo>
                    <a:pt x="24" y="1926"/>
                  </a:lnTo>
                  <a:lnTo>
                    <a:pt x="42" y="1926"/>
                  </a:lnTo>
                  <a:lnTo>
                    <a:pt x="54" y="1932"/>
                  </a:lnTo>
                  <a:lnTo>
                    <a:pt x="72" y="1950"/>
                  </a:lnTo>
                  <a:lnTo>
                    <a:pt x="78" y="1962"/>
                  </a:lnTo>
                  <a:lnTo>
                    <a:pt x="108" y="1956"/>
                  </a:lnTo>
                  <a:lnTo>
                    <a:pt x="114" y="1968"/>
                  </a:lnTo>
                  <a:lnTo>
                    <a:pt x="138" y="1980"/>
                  </a:lnTo>
                  <a:lnTo>
                    <a:pt x="174" y="1980"/>
                  </a:lnTo>
                  <a:lnTo>
                    <a:pt x="210" y="1968"/>
                  </a:lnTo>
                  <a:lnTo>
                    <a:pt x="234" y="1968"/>
                  </a:lnTo>
                  <a:lnTo>
                    <a:pt x="234" y="1950"/>
                  </a:lnTo>
                  <a:lnTo>
                    <a:pt x="228" y="1944"/>
                  </a:lnTo>
                  <a:lnTo>
                    <a:pt x="264" y="1950"/>
                  </a:lnTo>
                  <a:lnTo>
                    <a:pt x="276" y="1932"/>
                  </a:lnTo>
                  <a:lnTo>
                    <a:pt x="318" y="1926"/>
                  </a:lnTo>
                  <a:lnTo>
                    <a:pt x="354" y="1890"/>
                  </a:lnTo>
                  <a:lnTo>
                    <a:pt x="366" y="1884"/>
                  </a:lnTo>
                  <a:lnTo>
                    <a:pt x="372" y="1884"/>
                  </a:lnTo>
                  <a:lnTo>
                    <a:pt x="420" y="1908"/>
                  </a:lnTo>
                  <a:lnTo>
                    <a:pt x="426" y="1902"/>
                  </a:lnTo>
                  <a:lnTo>
                    <a:pt x="474" y="1878"/>
                  </a:lnTo>
                  <a:lnTo>
                    <a:pt x="480" y="1872"/>
                  </a:lnTo>
                  <a:lnTo>
                    <a:pt x="486" y="1872"/>
                  </a:lnTo>
                  <a:lnTo>
                    <a:pt x="498" y="1878"/>
                  </a:lnTo>
                  <a:lnTo>
                    <a:pt x="504" y="1884"/>
                  </a:lnTo>
                  <a:lnTo>
                    <a:pt x="516" y="1884"/>
                  </a:lnTo>
                  <a:lnTo>
                    <a:pt x="528" y="1890"/>
                  </a:lnTo>
                  <a:lnTo>
                    <a:pt x="534" y="1890"/>
                  </a:lnTo>
                  <a:lnTo>
                    <a:pt x="552" y="1884"/>
                  </a:lnTo>
                  <a:lnTo>
                    <a:pt x="576" y="1872"/>
                  </a:lnTo>
                  <a:lnTo>
                    <a:pt x="582" y="187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24" y="1884"/>
                  </a:lnTo>
                  <a:lnTo>
                    <a:pt x="636" y="1884"/>
                  </a:lnTo>
                  <a:lnTo>
                    <a:pt x="648" y="1878"/>
                  </a:lnTo>
                  <a:lnTo>
                    <a:pt x="654" y="1872"/>
                  </a:lnTo>
                  <a:lnTo>
                    <a:pt x="654" y="1848"/>
                  </a:lnTo>
                  <a:lnTo>
                    <a:pt x="666" y="1848"/>
                  </a:lnTo>
                  <a:lnTo>
                    <a:pt x="672" y="1842"/>
                  </a:lnTo>
                  <a:lnTo>
                    <a:pt x="678" y="1842"/>
                  </a:lnTo>
                  <a:lnTo>
                    <a:pt x="684" y="1836"/>
                  </a:lnTo>
                  <a:lnTo>
                    <a:pt x="690" y="1824"/>
                  </a:lnTo>
                  <a:lnTo>
                    <a:pt x="702" y="1788"/>
                  </a:lnTo>
                  <a:lnTo>
                    <a:pt x="714" y="1776"/>
                  </a:lnTo>
                  <a:lnTo>
                    <a:pt x="726" y="1770"/>
                  </a:lnTo>
                  <a:lnTo>
                    <a:pt x="744" y="1764"/>
                  </a:lnTo>
                  <a:lnTo>
                    <a:pt x="756" y="1764"/>
                  </a:lnTo>
                  <a:lnTo>
                    <a:pt x="774" y="1770"/>
                  </a:lnTo>
                  <a:lnTo>
                    <a:pt x="798" y="1770"/>
                  </a:lnTo>
                  <a:lnTo>
                    <a:pt x="822" y="1758"/>
                  </a:lnTo>
                  <a:lnTo>
                    <a:pt x="840" y="1752"/>
                  </a:lnTo>
                  <a:lnTo>
                    <a:pt x="858" y="1740"/>
                  </a:lnTo>
                  <a:lnTo>
                    <a:pt x="876" y="1734"/>
                  </a:lnTo>
                  <a:lnTo>
                    <a:pt x="912" y="1734"/>
                  </a:lnTo>
                  <a:lnTo>
                    <a:pt x="918" y="1740"/>
                  </a:lnTo>
                  <a:lnTo>
                    <a:pt x="930" y="1740"/>
                  </a:lnTo>
                  <a:lnTo>
                    <a:pt x="942" y="1746"/>
                  </a:lnTo>
                  <a:lnTo>
                    <a:pt x="972" y="1740"/>
                  </a:lnTo>
                  <a:lnTo>
                    <a:pt x="1044" y="1704"/>
                  </a:lnTo>
                  <a:lnTo>
                    <a:pt x="1074" y="1692"/>
                  </a:lnTo>
                  <a:lnTo>
                    <a:pt x="1098" y="1686"/>
                  </a:lnTo>
                  <a:lnTo>
                    <a:pt x="1140" y="1680"/>
                  </a:lnTo>
                  <a:lnTo>
                    <a:pt x="1176" y="1674"/>
                  </a:lnTo>
                  <a:lnTo>
                    <a:pt x="1224" y="1674"/>
                  </a:lnTo>
                  <a:lnTo>
                    <a:pt x="1236" y="1662"/>
                  </a:lnTo>
                  <a:lnTo>
                    <a:pt x="1254" y="1680"/>
                  </a:lnTo>
                  <a:lnTo>
                    <a:pt x="1266" y="1686"/>
                  </a:lnTo>
                  <a:lnTo>
                    <a:pt x="1278" y="1698"/>
                  </a:lnTo>
                  <a:lnTo>
                    <a:pt x="1302" y="1710"/>
                  </a:lnTo>
                  <a:lnTo>
                    <a:pt x="1320" y="1716"/>
                  </a:lnTo>
                  <a:lnTo>
                    <a:pt x="1332" y="1716"/>
                  </a:lnTo>
                  <a:lnTo>
                    <a:pt x="1338" y="1710"/>
                  </a:lnTo>
                  <a:lnTo>
                    <a:pt x="1338" y="1716"/>
                  </a:lnTo>
                  <a:lnTo>
                    <a:pt x="1344" y="1722"/>
                  </a:lnTo>
                  <a:lnTo>
                    <a:pt x="1350" y="1734"/>
                  </a:lnTo>
                  <a:lnTo>
                    <a:pt x="1356" y="1740"/>
                  </a:lnTo>
                  <a:lnTo>
                    <a:pt x="1374" y="1740"/>
                  </a:lnTo>
                  <a:lnTo>
                    <a:pt x="1380" y="1734"/>
                  </a:lnTo>
                  <a:lnTo>
                    <a:pt x="1380" y="1752"/>
                  </a:lnTo>
                  <a:lnTo>
                    <a:pt x="1392" y="1752"/>
                  </a:lnTo>
                  <a:lnTo>
                    <a:pt x="1398" y="1758"/>
                  </a:lnTo>
                  <a:lnTo>
                    <a:pt x="1398" y="1770"/>
                  </a:lnTo>
                  <a:lnTo>
                    <a:pt x="1386" y="1794"/>
                  </a:lnTo>
                  <a:lnTo>
                    <a:pt x="1380" y="1800"/>
                  </a:lnTo>
                  <a:lnTo>
                    <a:pt x="1374" y="1812"/>
                  </a:lnTo>
                  <a:lnTo>
                    <a:pt x="1392" y="1842"/>
                  </a:lnTo>
                  <a:lnTo>
                    <a:pt x="1410" y="1830"/>
                  </a:lnTo>
                  <a:lnTo>
                    <a:pt x="1428" y="1866"/>
                  </a:lnTo>
                  <a:lnTo>
                    <a:pt x="1428" y="1872"/>
                  </a:lnTo>
                  <a:lnTo>
                    <a:pt x="1434" y="1878"/>
                  </a:lnTo>
                  <a:lnTo>
                    <a:pt x="1434" y="1902"/>
                  </a:lnTo>
                  <a:lnTo>
                    <a:pt x="1440" y="1914"/>
                  </a:lnTo>
                  <a:lnTo>
                    <a:pt x="1440" y="1926"/>
                  </a:lnTo>
                  <a:lnTo>
                    <a:pt x="1422" y="1926"/>
                  </a:lnTo>
                  <a:lnTo>
                    <a:pt x="1410" y="1920"/>
                  </a:lnTo>
                  <a:lnTo>
                    <a:pt x="1404" y="1920"/>
                  </a:lnTo>
                  <a:lnTo>
                    <a:pt x="1410" y="1956"/>
                  </a:lnTo>
                  <a:lnTo>
                    <a:pt x="1446" y="1956"/>
                  </a:lnTo>
                  <a:lnTo>
                    <a:pt x="1452" y="1962"/>
                  </a:lnTo>
                  <a:lnTo>
                    <a:pt x="1452" y="1968"/>
                  </a:lnTo>
                  <a:lnTo>
                    <a:pt x="1470" y="1968"/>
                  </a:lnTo>
                  <a:lnTo>
                    <a:pt x="1470" y="1956"/>
                  </a:lnTo>
                  <a:lnTo>
                    <a:pt x="1464" y="1938"/>
                  </a:lnTo>
                  <a:lnTo>
                    <a:pt x="1464" y="1926"/>
                  </a:lnTo>
                  <a:lnTo>
                    <a:pt x="1470" y="1914"/>
                  </a:lnTo>
                  <a:lnTo>
                    <a:pt x="1476" y="1908"/>
                  </a:lnTo>
                  <a:lnTo>
                    <a:pt x="1500" y="1896"/>
                  </a:lnTo>
                  <a:lnTo>
                    <a:pt x="1512" y="1896"/>
                  </a:lnTo>
                  <a:lnTo>
                    <a:pt x="1518" y="1890"/>
                  </a:lnTo>
                  <a:lnTo>
                    <a:pt x="1530" y="1884"/>
                  </a:lnTo>
                  <a:lnTo>
                    <a:pt x="1542" y="1872"/>
                  </a:lnTo>
                  <a:lnTo>
                    <a:pt x="1548" y="1860"/>
                  </a:lnTo>
                  <a:lnTo>
                    <a:pt x="1566" y="1842"/>
                  </a:lnTo>
                  <a:lnTo>
                    <a:pt x="1566" y="1836"/>
                  </a:lnTo>
                  <a:lnTo>
                    <a:pt x="1590" y="1842"/>
                  </a:lnTo>
                  <a:lnTo>
                    <a:pt x="1608" y="1788"/>
                  </a:lnTo>
                  <a:lnTo>
                    <a:pt x="1638" y="1788"/>
                  </a:lnTo>
                  <a:lnTo>
                    <a:pt x="1650" y="1782"/>
                  </a:lnTo>
                  <a:lnTo>
                    <a:pt x="1662" y="1770"/>
                  </a:lnTo>
                  <a:lnTo>
                    <a:pt x="1668" y="1752"/>
                  </a:lnTo>
                  <a:lnTo>
                    <a:pt x="1668" y="1740"/>
                  </a:lnTo>
                  <a:lnTo>
                    <a:pt x="1668" y="1746"/>
                  </a:lnTo>
                  <a:lnTo>
                    <a:pt x="1674" y="1752"/>
                  </a:lnTo>
                  <a:lnTo>
                    <a:pt x="1674" y="1764"/>
                  </a:lnTo>
                  <a:lnTo>
                    <a:pt x="1680" y="1776"/>
                  </a:lnTo>
                  <a:lnTo>
                    <a:pt x="1680" y="1782"/>
                  </a:lnTo>
                  <a:lnTo>
                    <a:pt x="1668" y="1794"/>
                  </a:lnTo>
                  <a:lnTo>
                    <a:pt x="1662" y="1806"/>
                  </a:lnTo>
                  <a:lnTo>
                    <a:pt x="1650" y="1812"/>
                  </a:lnTo>
                  <a:lnTo>
                    <a:pt x="1644" y="1818"/>
                  </a:lnTo>
                  <a:lnTo>
                    <a:pt x="1620" y="1818"/>
                  </a:lnTo>
                  <a:lnTo>
                    <a:pt x="1614" y="1830"/>
                  </a:lnTo>
                  <a:lnTo>
                    <a:pt x="1632" y="1866"/>
                  </a:lnTo>
                  <a:lnTo>
                    <a:pt x="1620" y="1866"/>
                  </a:lnTo>
                  <a:lnTo>
                    <a:pt x="1614" y="1872"/>
                  </a:lnTo>
                  <a:lnTo>
                    <a:pt x="1602" y="1878"/>
                  </a:lnTo>
                  <a:lnTo>
                    <a:pt x="1566" y="1914"/>
                  </a:lnTo>
                  <a:lnTo>
                    <a:pt x="1566" y="1926"/>
                  </a:lnTo>
                  <a:lnTo>
                    <a:pt x="1560" y="1932"/>
                  </a:lnTo>
                  <a:lnTo>
                    <a:pt x="1554" y="1944"/>
                  </a:lnTo>
                  <a:lnTo>
                    <a:pt x="1542" y="1956"/>
                  </a:lnTo>
                  <a:lnTo>
                    <a:pt x="1518" y="1968"/>
                  </a:lnTo>
                  <a:lnTo>
                    <a:pt x="1512" y="1974"/>
                  </a:lnTo>
                  <a:lnTo>
                    <a:pt x="1512" y="1980"/>
                  </a:lnTo>
                  <a:lnTo>
                    <a:pt x="1518" y="1986"/>
                  </a:lnTo>
                  <a:lnTo>
                    <a:pt x="1548" y="1986"/>
                  </a:lnTo>
                  <a:lnTo>
                    <a:pt x="1560" y="1980"/>
                  </a:lnTo>
                  <a:lnTo>
                    <a:pt x="1572" y="1980"/>
                  </a:lnTo>
                  <a:lnTo>
                    <a:pt x="1584" y="1968"/>
                  </a:lnTo>
                  <a:lnTo>
                    <a:pt x="1602" y="1932"/>
                  </a:lnTo>
                  <a:lnTo>
                    <a:pt x="1608" y="1926"/>
                  </a:lnTo>
                  <a:lnTo>
                    <a:pt x="1614" y="1914"/>
                  </a:lnTo>
                  <a:lnTo>
                    <a:pt x="1626" y="1908"/>
                  </a:lnTo>
                  <a:lnTo>
                    <a:pt x="1632" y="1902"/>
                  </a:lnTo>
                  <a:lnTo>
                    <a:pt x="1632" y="1920"/>
                  </a:lnTo>
                  <a:lnTo>
                    <a:pt x="1638" y="1932"/>
                  </a:lnTo>
                  <a:lnTo>
                    <a:pt x="1638" y="1956"/>
                  </a:lnTo>
                  <a:lnTo>
                    <a:pt x="1626" y="1968"/>
                  </a:lnTo>
                  <a:lnTo>
                    <a:pt x="1614" y="1974"/>
                  </a:lnTo>
                  <a:lnTo>
                    <a:pt x="1602" y="1986"/>
                  </a:lnTo>
                  <a:lnTo>
                    <a:pt x="1602" y="2004"/>
                  </a:lnTo>
                  <a:lnTo>
                    <a:pt x="1608" y="2010"/>
                  </a:lnTo>
                  <a:lnTo>
                    <a:pt x="1614" y="2010"/>
                  </a:lnTo>
                  <a:lnTo>
                    <a:pt x="1632" y="2016"/>
                  </a:lnTo>
                  <a:lnTo>
                    <a:pt x="1662" y="2016"/>
                  </a:lnTo>
                  <a:lnTo>
                    <a:pt x="1668" y="2028"/>
                  </a:lnTo>
                  <a:lnTo>
                    <a:pt x="1644" y="2052"/>
                  </a:lnTo>
                  <a:lnTo>
                    <a:pt x="1644" y="2058"/>
                  </a:lnTo>
                  <a:lnTo>
                    <a:pt x="1650" y="2064"/>
                  </a:lnTo>
                  <a:lnTo>
                    <a:pt x="1668" y="2100"/>
                  </a:lnTo>
                  <a:lnTo>
                    <a:pt x="1674" y="2106"/>
                  </a:lnTo>
                  <a:lnTo>
                    <a:pt x="1674" y="2118"/>
                  </a:lnTo>
                  <a:lnTo>
                    <a:pt x="1626" y="2166"/>
                  </a:lnTo>
                  <a:lnTo>
                    <a:pt x="1626" y="2178"/>
                  </a:lnTo>
                  <a:lnTo>
                    <a:pt x="1638" y="2190"/>
                  </a:lnTo>
                  <a:lnTo>
                    <a:pt x="1644" y="2202"/>
                  </a:lnTo>
                  <a:lnTo>
                    <a:pt x="1668" y="2214"/>
                  </a:lnTo>
                  <a:lnTo>
                    <a:pt x="1680" y="2226"/>
                  </a:lnTo>
                  <a:lnTo>
                    <a:pt x="1692" y="2232"/>
                  </a:lnTo>
                  <a:lnTo>
                    <a:pt x="1716" y="2256"/>
                  </a:lnTo>
                  <a:lnTo>
                    <a:pt x="1728" y="2262"/>
                  </a:lnTo>
                  <a:lnTo>
                    <a:pt x="1800" y="2262"/>
                  </a:lnTo>
                  <a:lnTo>
                    <a:pt x="1824" y="2286"/>
                  </a:lnTo>
                  <a:lnTo>
                    <a:pt x="1842" y="2292"/>
                  </a:lnTo>
                  <a:lnTo>
                    <a:pt x="1872" y="2286"/>
                  </a:lnTo>
                  <a:lnTo>
                    <a:pt x="1902" y="2274"/>
                  </a:lnTo>
                  <a:lnTo>
                    <a:pt x="1932" y="2256"/>
                  </a:lnTo>
                  <a:lnTo>
                    <a:pt x="1944" y="2250"/>
                  </a:lnTo>
                  <a:lnTo>
                    <a:pt x="1944" y="2226"/>
                  </a:lnTo>
                  <a:lnTo>
                    <a:pt x="1956" y="2214"/>
                  </a:lnTo>
                  <a:lnTo>
                    <a:pt x="1962" y="2214"/>
                  </a:lnTo>
                  <a:lnTo>
                    <a:pt x="1974" y="2226"/>
                  </a:lnTo>
                  <a:lnTo>
                    <a:pt x="1974" y="2256"/>
                  </a:lnTo>
                  <a:lnTo>
                    <a:pt x="1992" y="2256"/>
                  </a:lnTo>
                  <a:lnTo>
                    <a:pt x="1980" y="2280"/>
                  </a:lnTo>
                  <a:lnTo>
                    <a:pt x="1998" y="2280"/>
                  </a:lnTo>
                  <a:lnTo>
                    <a:pt x="1998" y="2292"/>
                  </a:lnTo>
                  <a:lnTo>
                    <a:pt x="2004" y="2298"/>
                  </a:lnTo>
                  <a:lnTo>
                    <a:pt x="2010" y="2310"/>
                  </a:lnTo>
                  <a:lnTo>
                    <a:pt x="2016" y="2316"/>
                  </a:lnTo>
                  <a:lnTo>
                    <a:pt x="2028" y="2316"/>
                  </a:lnTo>
                  <a:lnTo>
                    <a:pt x="2040" y="2304"/>
                  </a:lnTo>
                  <a:lnTo>
                    <a:pt x="2046" y="2304"/>
                  </a:lnTo>
                  <a:lnTo>
                    <a:pt x="2052" y="2298"/>
                  </a:lnTo>
                  <a:lnTo>
                    <a:pt x="2070" y="2292"/>
                  </a:lnTo>
                  <a:lnTo>
                    <a:pt x="2082" y="2286"/>
                  </a:lnTo>
                  <a:lnTo>
                    <a:pt x="2088" y="2280"/>
                  </a:lnTo>
                  <a:lnTo>
                    <a:pt x="2100" y="2274"/>
                  </a:lnTo>
                  <a:lnTo>
                    <a:pt x="2124" y="2250"/>
                  </a:lnTo>
                  <a:lnTo>
                    <a:pt x="2136" y="2244"/>
                  </a:lnTo>
                  <a:lnTo>
                    <a:pt x="2148" y="2232"/>
                  </a:lnTo>
                  <a:lnTo>
                    <a:pt x="2160" y="2226"/>
                  </a:lnTo>
                  <a:lnTo>
                    <a:pt x="2154" y="2214"/>
                  </a:lnTo>
                  <a:lnTo>
                    <a:pt x="2190" y="2202"/>
                  </a:lnTo>
                  <a:lnTo>
                    <a:pt x="2202" y="2214"/>
                  </a:lnTo>
                  <a:lnTo>
                    <a:pt x="2220" y="2214"/>
                  </a:lnTo>
                  <a:lnTo>
                    <a:pt x="2256" y="2208"/>
                  </a:lnTo>
                  <a:lnTo>
                    <a:pt x="2298" y="2196"/>
                  </a:lnTo>
                  <a:lnTo>
                    <a:pt x="2316" y="2178"/>
                  </a:lnTo>
                  <a:lnTo>
                    <a:pt x="2328" y="2148"/>
                  </a:lnTo>
                  <a:lnTo>
                    <a:pt x="2334" y="2118"/>
                  </a:lnTo>
                  <a:lnTo>
                    <a:pt x="2340" y="2100"/>
                  </a:lnTo>
                  <a:lnTo>
                    <a:pt x="2346" y="2088"/>
                  </a:lnTo>
                  <a:lnTo>
                    <a:pt x="2376" y="2058"/>
                  </a:lnTo>
                  <a:lnTo>
                    <a:pt x="2382" y="2058"/>
                  </a:lnTo>
                  <a:lnTo>
                    <a:pt x="2382" y="2034"/>
                  </a:lnTo>
                  <a:lnTo>
                    <a:pt x="2388" y="2034"/>
                  </a:lnTo>
                  <a:lnTo>
                    <a:pt x="2394" y="2028"/>
                  </a:lnTo>
                  <a:lnTo>
                    <a:pt x="2406" y="2022"/>
                  </a:lnTo>
                  <a:lnTo>
                    <a:pt x="2418" y="2010"/>
                  </a:lnTo>
                  <a:lnTo>
                    <a:pt x="2424" y="1998"/>
                  </a:lnTo>
                  <a:lnTo>
                    <a:pt x="2442" y="1980"/>
                  </a:lnTo>
                  <a:lnTo>
                    <a:pt x="2442" y="1956"/>
                  </a:lnTo>
                  <a:lnTo>
                    <a:pt x="2448" y="1944"/>
                  </a:lnTo>
                  <a:lnTo>
                    <a:pt x="2454" y="1926"/>
                  </a:lnTo>
                  <a:lnTo>
                    <a:pt x="2460" y="1914"/>
                  </a:lnTo>
                  <a:lnTo>
                    <a:pt x="2490" y="1884"/>
                  </a:lnTo>
                  <a:lnTo>
                    <a:pt x="2502" y="1866"/>
                  </a:lnTo>
                  <a:lnTo>
                    <a:pt x="2526" y="1842"/>
                  </a:lnTo>
                  <a:lnTo>
                    <a:pt x="2538" y="1836"/>
                  </a:lnTo>
                  <a:lnTo>
                    <a:pt x="2550" y="1824"/>
                  </a:lnTo>
                  <a:lnTo>
                    <a:pt x="2556" y="1812"/>
                  </a:lnTo>
                  <a:lnTo>
                    <a:pt x="2556" y="1800"/>
                  </a:lnTo>
                  <a:lnTo>
                    <a:pt x="2562" y="1788"/>
                  </a:lnTo>
                  <a:lnTo>
                    <a:pt x="2562" y="1782"/>
                  </a:lnTo>
                  <a:lnTo>
                    <a:pt x="2586" y="1782"/>
                  </a:lnTo>
                  <a:lnTo>
                    <a:pt x="2610" y="1770"/>
                  </a:lnTo>
                  <a:lnTo>
                    <a:pt x="2622" y="1752"/>
                  </a:lnTo>
                  <a:lnTo>
                    <a:pt x="2646" y="1728"/>
                  </a:lnTo>
                  <a:lnTo>
                    <a:pt x="2670" y="1698"/>
                  </a:lnTo>
                  <a:lnTo>
                    <a:pt x="2688" y="1674"/>
                  </a:lnTo>
                  <a:lnTo>
                    <a:pt x="2700" y="1662"/>
                  </a:lnTo>
                  <a:lnTo>
                    <a:pt x="2700" y="1656"/>
                  </a:lnTo>
                  <a:lnTo>
                    <a:pt x="2706" y="1638"/>
                  </a:lnTo>
                  <a:lnTo>
                    <a:pt x="2706" y="1614"/>
                  </a:lnTo>
                  <a:lnTo>
                    <a:pt x="2712" y="1596"/>
                  </a:lnTo>
                  <a:lnTo>
                    <a:pt x="2718" y="1590"/>
                  </a:lnTo>
                  <a:lnTo>
                    <a:pt x="2730" y="1572"/>
                  </a:lnTo>
                  <a:lnTo>
                    <a:pt x="2754" y="1542"/>
                  </a:lnTo>
                  <a:lnTo>
                    <a:pt x="2772" y="1494"/>
                  </a:lnTo>
                  <a:lnTo>
                    <a:pt x="2796" y="1458"/>
                  </a:lnTo>
                  <a:lnTo>
                    <a:pt x="2808" y="1428"/>
                  </a:lnTo>
                  <a:lnTo>
                    <a:pt x="2814" y="1416"/>
                  </a:lnTo>
                  <a:lnTo>
                    <a:pt x="2814" y="1386"/>
                  </a:lnTo>
                  <a:lnTo>
                    <a:pt x="2802" y="1362"/>
                  </a:lnTo>
                  <a:lnTo>
                    <a:pt x="2820" y="1308"/>
                  </a:lnTo>
                  <a:lnTo>
                    <a:pt x="2832" y="1290"/>
                  </a:lnTo>
                  <a:lnTo>
                    <a:pt x="2838" y="1266"/>
                  </a:lnTo>
                  <a:lnTo>
                    <a:pt x="2838" y="1224"/>
                  </a:lnTo>
                  <a:lnTo>
                    <a:pt x="2832" y="1194"/>
                  </a:lnTo>
                  <a:lnTo>
                    <a:pt x="2832" y="1176"/>
                  </a:lnTo>
                  <a:lnTo>
                    <a:pt x="2802" y="1164"/>
                  </a:lnTo>
                  <a:close/>
                  <a:moveTo>
                    <a:pt x="2016" y="2436"/>
                  </a:moveTo>
                  <a:lnTo>
                    <a:pt x="2022" y="2442"/>
                  </a:lnTo>
                  <a:lnTo>
                    <a:pt x="2028" y="2442"/>
                  </a:lnTo>
                  <a:lnTo>
                    <a:pt x="2040" y="2436"/>
                  </a:lnTo>
                  <a:lnTo>
                    <a:pt x="2046" y="2430"/>
                  </a:lnTo>
                  <a:lnTo>
                    <a:pt x="2034" y="2418"/>
                  </a:lnTo>
                  <a:lnTo>
                    <a:pt x="2016" y="2436"/>
                  </a:lnTo>
                  <a:close/>
                  <a:moveTo>
                    <a:pt x="1992" y="2454"/>
                  </a:moveTo>
                  <a:lnTo>
                    <a:pt x="1974" y="2454"/>
                  </a:lnTo>
                  <a:lnTo>
                    <a:pt x="1962" y="2466"/>
                  </a:lnTo>
                  <a:lnTo>
                    <a:pt x="1962" y="2472"/>
                  </a:lnTo>
                  <a:lnTo>
                    <a:pt x="1962" y="2460"/>
                  </a:lnTo>
                  <a:lnTo>
                    <a:pt x="1938" y="2460"/>
                  </a:lnTo>
                  <a:lnTo>
                    <a:pt x="1926" y="2466"/>
                  </a:lnTo>
                  <a:lnTo>
                    <a:pt x="1914" y="2466"/>
                  </a:lnTo>
                  <a:lnTo>
                    <a:pt x="1908" y="2478"/>
                  </a:lnTo>
                  <a:lnTo>
                    <a:pt x="1890" y="2460"/>
                  </a:lnTo>
                  <a:lnTo>
                    <a:pt x="1854" y="2460"/>
                  </a:lnTo>
                  <a:lnTo>
                    <a:pt x="1830" y="2430"/>
                  </a:lnTo>
                  <a:lnTo>
                    <a:pt x="1824" y="2436"/>
                  </a:lnTo>
                  <a:lnTo>
                    <a:pt x="1818" y="2436"/>
                  </a:lnTo>
                  <a:lnTo>
                    <a:pt x="1812" y="2442"/>
                  </a:lnTo>
                  <a:lnTo>
                    <a:pt x="1806" y="2442"/>
                  </a:lnTo>
                  <a:lnTo>
                    <a:pt x="1776" y="2412"/>
                  </a:lnTo>
                  <a:lnTo>
                    <a:pt x="1776" y="2424"/>
                  </a:lnTo>
                  <a:lnTo>
                    <a:pt x="1782" y="2448"/>
                  </a:lnTo>
                  <a:lnTo>
                    <a:pt x="1782" y="2472"/>
                  </a:lnTo>
                  <a:lnTo>
                    <a:pt x="1776" y="2478"/>
                  </a:lnTo>
                  <a:lnTo>
                    <a:pt x="1776" y="2484"/>
                  </a:lnTo>
                  <a:lnTo>
                    <a:pt x="1770" y="2490"/>
                  </a:lnTo>
                  <a:lnTo>
                    <a:pt x="1770" y="2502"/>
                  </a:lnTo>
                  <a:lnTo>
                    <a:pt x="1776" y="2514"/>
                  </a:lnTo>
                  <a:lnTo>
                    <a:pt x="1776" y="2532"/>
                  </a:lnTo>
                  <a:lnTo>
                    <a:pt x="1764" y="2538"/>
                  </a:lnTo>
                  <a:lnTo>
                    <a:pt x="1758" y="2544"/>
                  </a:lnTo>
                  <a:lnTo>
                    <a:pt x="1752" y="2544"/>
                  </a:lnTo>
                  <a:lnTo>
                    <a:pt x="1740" y="2532"/>
                  </a:lnTo>
                  <a:lnTo>
                    <a:pt x="1740" y="2538"/>
                  </a:lnTo>
                  <a:lnTo>
                    <a:pt x="1734" y="2544"/>
                  </a:lnTo>
                  <a:lnTo>
                    <a:pt x="1734" y="2556"/>
                  </a:lnTo>
                  <a:lnTo>
                    <a:pt x="1728" y="2574"/>
                  </a:lnTo>
                  <a:lnTo>
                    <a:pt x="1728" y="2586"/>
                  </a:lnTo>
                  <a:lnTo>
                    <a:pt x="1740" y="2610"/>
                  </a:lnTo>
                  <a:lnTo>
                    <a:pt x="1740" y="2616"/>
                  </a:lnTo>
                  <a:lnTo>
                    <a:pt x="1746" y="2628"/>
                  </a:lnTo>
                  <a:lnTo>
                    <a:pt x="1770" y="2628"/>
                  </a:lnTo>
                  <a:lnTo>
                    <a:pt x="1752" y="2640"/>
                  </a:lnTo>
                  <a:lnTo>
                    <a:pt x="1758" y="2664"/>
                  </a:lnTo>
                  <a:lnTo>
                    <a:pt x="1770" y="2658"/>
                  </a:lnTo>
                  <a:lnTo>
                    <a:pt x="1776" y="2658"/>
                  </a:lnTo>
                  <a:lnTo>
                    <a:pt x="1782" y="2652"/>
                  </a:lnTo>
                  <a:lnTo>
                    <a:pt x="1794" y="2652"/>
                  </a:lnTo>
                  <a:lnTo>
                    <a:pt x="1800" y="2658"/>
                  </a:lnTo>
                  <a:lnTo>
                    <a:pt x="1818" y="2658"/>
                  </a:lnTo>
                  <a:lnTo>
                    <a:pt x="1830" y="2652"/>
                  </a:lnTo>
                  <a:lnTo>
                    <a:pt x="1836" y="2646"/>
                  </a:lnTo>
                  <a:lnTo>
                    <a:pt x="1842" y="2634"/>
                  </a:lnTo>
                  <a:lnTo>
                    <a:pt x="1854" y="2634"/>
                  </a:lnTo>
                  <a:lnTo>
                    <a:pt x="1860" y="2640"/>
                  </a:lnTo>
                  <a:lnTo>
                    <a:pt x="1860" y="2646"/>
                  </a:lnTo>
                  <a:lnTo>
                    <a:pt x="1848" y="2658"/>
                  </a:lnTo>
                  <a:lnTo>
                    <a:pt x="1866" y="2664"/>
                  </a:lnTo>
                  <a:lnTo>
                    <a:pt x="1884" y="2646"/>
                  </a:lnTo>
                  <a:lnTo>
                    <a:pt x="1890" y="2634"/>
                  </a:lnTo>
                  <a:lnTo>
                    <a:pt x="1902" y="2628"/>
                  </a:lnTo>
                  <a:lnTo>
                    <a:pt x="1908" y="2616"/>
                  </a:lnTo>
                  <a:lnTo>
                    <a:pt x="1920" y="2604"/>
                  </a:lnTo>
                  <a:lnTo>
                    <a:pt x="1914" y="2604"/>
                  </a:lnTo>
                  <a:lnTo>
                    <a:pt x="1902" y="2592"/>
                  </a:lnTo>
                  <a:lnTo>
                    <a:pt x="1920" y="2562"/>
                  </a:lnTo>
                  <a:lnTo>
                    <a:pt x="1950" y="2562"/>
                  </a:lnTo>
                  <a:lnTo>
                    <a:pt x="1962" y="2538"/>
                  </a:lnTo>
                  <a:lnTo>
                    <a:pt x="1962" y="2514"/>
                  </a:lnTo>
                  <a:lnTo>
                    <a:pt x="1968" y="2502"/>
                  </a:lnTo>
                  <a:lnTo>
                    <a:pt x="1980" y="2496"/>
                  </a:lnTo>
                  <a:lnTo>
                    <a:pt x="1986" y="2484"/>
                  </a:lnTo>
                  <a:lnTo>
                    <a:pt x="1992" y="2478"/>
                  </a:lnTo>
                  <a:lnTo>
                    <a:pt x="1998" y="2466"/>
                  </a:lnTo>
                  <a:lnTo>
                    <a:pt x="1998" y="2460"/>
                  </a:lnTo>
                  <a:lnTo>
                    <a:pt x="1992" y="2454"/>
                  </a:lnTo>
                  <a:close/>
                  <a:moveTo>
                    <a:pt x="1902" y="246"/>
                  </a:moveTo>
                  <a:lnTo>
                    <a:pt x="1890" y="258"/>
                  </a:lnTo>
                  <a:lnTo>
                    <a:pt x="1890" y="270"/>
                  </a:lnTo>
                  <a:lnTo>
                    <a:pt x="1884" y="282"/>
                  </a:lnTo>
                  <a:lnTo>
                    <a:pt x="1884" y="294"/>
                  </a:lnTo>
                  <a:lnTo>
                    <a:pt x="1896" y="300"/>
                  </a:lnTo>
                  <a:lnTo>
                    <a:pt x="1920" y="300"/>
                  </a:lnTo>
                  <a:lnTo>
                    <a:pt x="1926" y="294"/>
                  </a:lnTo>
                  <a:lnTo>
                    <a:pt x="1932" y="294"/>
                  </a:lnTo>
                  <a:lnTo>
                    <a:pt x="1926" y="282"/>
                  </a:lnTo>
                  <a:lnTo>
                    <a:pt x="1932" y="252"/>
                  </a:lnTo>
                  <a:lnTo>
                    <a:pt x="1920" y="252"/>
                  </a:lnTo>
                  <a:lnTo>
                    <a:pt x="1908" y="246"/>
                  </a:lnTo>
                  <a:lnTo>
                    <a:pt x="1902" y="246"/>
                  </a:lnTo>
                  <a:close/>
                  <a:moveTo>
                    <a:pt x="1770" y="2334"/>
                  </a:moveTo>
                  <a:lnTo>
                    <a:pt x="1758" y="2376"/>
                  </a:lnTo>
                  <a:lnTo>
                    <a:pt x="1812" y="2328"/>
                  </a:lnTo>
                  <a:lnTo>
                    <a:pt x="1770" y="2334"/>
                  </a:lnTo>
                  <a:close/>
                  <a:moveTo>
                    <a:pt x="2034" y="2400"/>
                  </a:moveTo>
                  <a:lnTo>
                    <a:pt x="2016" y="2358"/>
                  </a:lnTo>
                  <a:lnTo>
                    <a:pt x="1998" y="2376"/>
                  </a:lnTo>
                  <a:lnTo>
                    <a:pt x="1998" y="2394"/>
                  </a:lnTo>
                  <a:lnTo>
                    <a:pt x="2010" y="2406"/>
                  </a:lnTo>
                  <a:lnTo>
                    <a:pt x="2028" y="2406"/>
                  </a:lnTo>
                  <a:lnTo>
                    <a:pt x="2034" y="240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7" name="Google Shape;297;p7"/>
            <p:cNvSpPr/>
            <p:nvPr/>
          </p:nvSpPr>
          <p:spPr>
            <a:xfrm>
              <a:off x="5386388" y="2314575"/>
              <a:ext cx="90488" cy="85725"/>
            </a:xfrm>
            <a:custGeom>
              <a:rect b="b" l="l" r="r" t="t"/>
              <a:pathLst>
                <a:path extrusionOk="0" h="210" w="222">
                  <a:moveTo>
                    <a:pt x="222" y="168"/>
                  </a:moveTo>
                  <a:lnTo>
                    <a:pt x="216" y="156"/>
                  </a:lnTo>
                  <a:lnTo>
                    <a:pt x="216" y="144"/>
                  </a:lnTo>
                  <a:lnTo>
                    <a:pt x="186" y="138"/>
                  </a:lnTo>
                  <a:lnTo>
                    <a:pt x="174" y="120"/>
                  </a:lnTo>
                  <a:lnTo>
                    <a:pt x="144" y="108"/>
                  </a:lnTo>
                  <a:lnTo>
                    <a:pt x="156" y="108"/>
                  </a:lnTo>
                  <a:lnTo>
                    <a:pt x="174" y="90"/>
                  </a:lnTo>
                  <a:lnTo>
                    <a:pt x="174" y="84"/>
                  </a:lnTo>
                  <a:lnTo>
                    <a:pt x="168" y="78"/>
                  </a:lnTo>
                  <a:lnTo>
                    <a:pt x="144" y="66"/>
                  </a:lnTo>
                  <a:lnTo>
                    <a:pt x="138" y="60"/>
                  </a:lnTo>
                  <a:lnTo>
                    <a:pt x="132" y="60"/>
                  </a:lnTo>
                  <a:lnTo>
                    <a:pt x="138" y="54"/>
                  </a:lnTo>
                  <a:lnTo>
                    <a:pt x="138" y="30"/>
                  </a:lnTo>
                  <a:lnTo>
                    <a:pt x="132" y="24"/>
                  </a:lnTo>
                  <a:lnTo>
                    <a:pt x="114" y="24"/>
                  </a:lnTo>
                  <a:lnTo>
                    <a:pt x="114" y="12"/>
                  </a:lnTo>
                  <a:lnTo>
                    <a:pt x="102" y="6"/>
                  </a:lnTo>
                  <a:lnTo>
                    <a:pt x="96" y="0"/>
                  </a:lnTo>
                  <a:lnTo>
                    <a:pt x="84" y="0"/>
                  </a:lnTo>
                  <a:lnTo>
                    <a:pt x="84" y="18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8"/>
                  </a:lnTo>
                  <a:lnTo>
                    <a:pt x="18" y="90"/>
                  </a:lnTo>
                  <a:lnTo>
                    <a:pt x="24" y="102"/>
                  </a:lnTo>
                  <a:lnTo>
                    <a:pt x="30" y="108"/>
                  </a:lnTo>
                  <a:lnTo>
                    <a:pt x="42" y="114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8"/>
                  </a:lnTo>
                  <a:lnTo>
                    <a:pt x="72" y="114"/>
                  </a:lnTo>
                  <a:lnTo>
                    <a:pt x="78" y="120"/>
                  </a:lnTo>
                  <a:lnTo>
                    <a:pt x="78" y="132"/>
                  </a:lnTo>
                  <a:lnTo>
                    <a:pt x="84" y="144"/>
                  </a:lnTo>
                  <a:lnTo>
                    <a:pt x="84" y="150"/>
                  </a:lnTo>
                  <a:lnTo>
                    <a:pt x="90" y="156"/>
                  </a:lnTo>
                  <a:lnTo>
                    <a:pt x="108" y="132"/>
                  </a:lnTo>
                  <a:lnTo>
                    <a:pt x="126" y="132"/>
                  </a:lnTo>
                  <a:lnTo>
                    <a:pt x="138" y="144"/>
                  </a:lnTo>
                  <a:lnTo>
                    <a:pt x="174" y="144"/>
                  </a:lnTo>
                  <a:lnTo>
                    <a:pt x="174" y="156"/>
                  </a:lnTo>
                  <a:lnTo>
                    <a:pt x="180" y="162"/>
                  </a:lnTo>
                  <a:lnTo>
                    <a:pt x="180" y="174"/>
                  </a:lnTo>
                  <a:lnTo>
                    <a:pt x="186" y="186"/>
                  </a:lnTo>
                  <a:lnTo>
                    <a:pt x="186" y="198"/>
                  </a:lnTo>
                  <a:lnTo>
                    <a:pt x="192" y="204"/>
                  </a:lnTo>
                  <a:lnTo>
                    <a:pt x="192" y="210"/>
                  </a:lnTo>
                  <a:lnTo>
                    <a:pt x="222" y="210"/>
                  </a:lnTo>
                  <a:lnTo>
                    <a:pt x="222" y="16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8" name="Google Shape;298;p7"/>
            <p:cNvSpPr/>
            <p:nvPr/>
          </p:nvSpPr>
          <p:spPr>
            <a:xfrm>
              <a:off x="2271713" y="4383088"/>
              <a:ext cx="442913" cy="990600"/>
            </a:xfrm>
            <a:custGeom>
              <a:rect b="b" l="l" r="r" t="t"/>
              <a:pathLst>
                <a:path extrusionOk="0" h="2442" w="1092">
                  <a:moveTo>
                    <a:pt x="954" y="534"/>
                  </a:moveTo>
                  <a:lnTo>
                    <a:pt x="978" y="528"/>
                  </a:lnTo>
                  <a:lnTo>
                    <a:pt x="984" y="504"/>
                  </a:lnTo>
                  <a:lnTo>
                    <a:pt x="990" y="498"/>
                  </a:lnTo>
                  <a:lnTo>
                    <a:pt x="990" y="480"/>
                  </a:lnTo>
                  <a:lnTo>
                    <a:pt x="1026" y="480"/>
                  </a:lnTo>
                  <a:lnTo>
                    <a:pt x="1026" y="462"/>
                  </a:lnTo>
                  <a:lnTo>
                    <a:pt x="1032" y="450"/>
                  </a:lnTo>
                  <a:lnTo>
                    <a:pt x="1038" y="444"/>
                  </a:lnTo>
                  <a:lnTo>
                    <a:pt x="1092" y="426"/>
                  </a:lnTo>
                  <a:lnTo>
                    <a:pt x="1092" y="390"/>
                  </a:lnTo>
                  <a:lnTo>
                    <a:pt x="1086" y="372"/>
                  </a:lnTo>
                  <a:lnTo>
                    <a:pt x="1086" y="342"/>
                  </a:lnTo>
                  <a:lnTo>
                    <a:pt x="1080" y="336"/>
                  </a:lnTo>
                  <a:lnTo>
                    <a:pt x="1074" y="336"/>
                  </a:lnTo>
                  <a:lnTo>
                    <a:pt x="1074" y="324"/>
                  </a:lnTo>
                  <a:lnTo>
                    <a:pt x="1062" y="300"/>
                  </a:lnTo>
                  <a:lnTo>
                    <a:pt x="1056" y="294"/>
                  </a:lnTo>
                  <a:lnTo>
                    <a:pt x="1038" y="294"/>
                  </a:lnTo>
                  <a:lnTo>
                    <a:pt x="1032" y="300"/>
                  </a:lnTo>
                  <a:lnTo>
                    <a:pt x="1020" y="306"/>
                  </a:lnTo>
                  <a:lnTo>
                    <a:pt x="1020" y="384"/>
                  </a:lnTo>
                  <a:lnTo>
                    <a:pt x="1008" y="390"/>
                  </a:lnTo>
                  <a:lnTo>
                    <a:pt x="1002" y="402"/>
                  </a:lnTo>
                  <a:lnTo>
                    <a:pt x="990" y="408"/>
                  </a:lnTo>
                  <a:lnTo>
                    <a:pt x="984" y="414"/>
                  </a:lnTo>
                  <a:lnTo>
                    <a:pt x="978" y="414"/>
                  </a:lnTo>
                  <a:lnTo>
                    <a:pt x="966" y="426"/>
                  </a:lnTo>
                  <a:lnTo>
                    <a:pt x="954" y="450"/>
                  </a:lnTo>
                  <a:lnTo>
                    <a:pt x="948" y="456"/>
                  </a:lnTo>
                  <a:lnTo>
                    <a:pt x="948" y="450"/>
                  </a:lnTo>
                  <a:lnTo>
                    <a:pt x="942" y="444"/>
                  </a:lnTo>
                  <a:lnTo>
                    <a:pt x="930" y="444"/>
                  </a:lnTo>
                  <a:lnTo>
                    <a:pt x="924" y="450"/>
                  </a:lnTo>
                  <a:lnTo>
                    <a:pt x="924" y="468"/>
                  </a:lnTo>
                  <a:lnTo>
                    <a:pt x="912" y="450"/>
                  </a:lnTo>
                  <a:lnTo>
                    <a:pt x="852" y="450"/>
                  </a:lnTo>
                  <a:lnTo>
                    <a:pt x="834" y="444"/>
                  </a:lnTo>
                  <a:lnTo>
                    <a:pt x="822" y="438"/>
                  </a:lnTo>
                  <a:lnTo>
                    <a:pt x="816" y="432"/>
                  </a:lnTo>
                  <a:lnTo>
                    <a:pt x="804" y="426"/>
                  </a:lnTo>
                  <a:lnTo>
                    <a:pt x="798" y="426"/>
                  </a:lnTo>
                  <a:lnTo>
                    <a:pt x="786" y="432"/>
                  </a:lnTo>
                  <a:lnTo>
                    <a:pt x="762" y="432"/>
                  </a:lnTo>
                  <a:lnTo>
                    <a:pt x="756" y="426"/>
                  </a:lnTo>
                  <a:lnTo>
                    <a:pt x="756" y="414"/>
                  </a:lnTo>
                  <a:lnTo>
                    <a:pt x="762" y="402"/>
                  </a:lnTo>
                  <a:lnTo>
                    <a:pt x="768" y="396"/>
                  </a:lnTo>
                  <a:lnTo>
                    <a:pt x="774" y="384"/>
                  </a:lnTo>
                  <a:lnTo>
                    <a:pt x="780" y="378"/>
                  </a:lnTo>
                  <a:lnTo>
                    <a:pt x="780" y="342"/>
                  </a:lnTo>
                  <a:lnTo>
                    <a:pt x="798" y="342"/>
                  </a:lnTo>
                  <a:lnTo>
                    <a:pt x="804" y="336"/>
                  </a:lnTo>
                  <a:lnTo>
                    <a:pt x="804" y="330"/>
                  </a:lnTo>
                  <a:lnTo>
                    <a:pt x="798" y="318"/>
                  </a:lnTo>
                  <a:lnTo>
                    <a:pt x="792" y="312"/>
                  </a:lnTo>
                  <a:lnTo>
                    <a:pt x="798" y="300"/>
                  </a:lnTo>
                  <a:lnTo>
                    <a:pt x="804" y="294"/>
                  </a:lnTo>
                  <a:lnTo>
                    <a:pt x="804" y="282"/>
                  </a:lnTo>
                  <a:lnTo>
                    <a:pt x="810" y="276"/>
                  </a:lnTo>
                  <a:lnTo>
                    <a:pt x="804" y="270"/>
                  </a:lnTo>
                  <a:lnTo>
                    <a:pt x="792" y="264"/>
                  </a:lnTo>
                  <a:lnTo>
                    <a:pt x="774" y="258"/>
                  </a:lnTo>
                  <a:lnTo>
                    <a:pt x="762" y="252"/>
                  </a:lnTo>
                  <a:lnTo>
                    <a:pt x="750" y="252"/>
                  </a:lnTo>
                  <a:lnTo>
                    <a:pt x="744" y="246"/>
                  </a:lnTo>
                  <a:lnTo>
                    <a:pt x="708" y="228"/>
                  </a:lnTo>
                  <a:lnTo>
                    <a:pt x="690" y="216"/>
                  </a:lnTo>
                  <a:lnTo>
                    <a:pt x="678" y="210"/>
                  </a:lnTo>
                  <a:lnTo>
                    <a:pt x="672" y="204"/>
                  </a:lnTo>
                  <a:lnTo>
                    <a:pt x="666" y="204"/>
                  </a:lnTo>
                  <a:lnTo>
                    <a:pt x="660" y="198"/>
                  </a:lnTo>
                  <a:lnTo>
                    <a:pt x="648" y="192"/>
                  </a:lnTo>
                  <a:lnTo>
                    <a:pt x="642" y="186"/>
                  </a:lnTo>
                  <a:lnTo>
                    <a:pt x="630" y="180"/>
                  </a:lnTo>
                  <a:lnTo>
                    <a:pt x="600" y="180"/>
                  </a:lnTo>
                  <a:lnTo>
                    <a:pt x="564" y="162"/>
                  </a:lnTo>
                  <a:lnTo>
                    <a:pt x="558" y="156"/>
                  </a:lnTo>
                  <a:lnTo>
                    <a:pt x="552" y="156"/>
                  </a:lnTo>
                  <a:lnTo>
                    <a:pt x="546" y="138"/>
                  </a:lnTo>
                  <a:lnTo>
                    <a:pt x="534" y="132"/>
                  </a:lnTo>
                  <a:lnTo>
                    <a:pt x="516" y="114"/>
                  </a:lnTo>
                  <a:lnTo>
                    <a:pt x="492" y="102"/>
                  </a:lnTo>
                  <a:lnTo>
                    <a:pt x="486" y="96"/>
                  </a:lnTo>
                  <a:lnTo>
                    <a:pt x="480" y="84"/>
                  </a:lnTo>
                  <a:lnTo>
                    <a:pt x="468" y="78"/>
                  </a:lnTo>
                  <a:lnTo>
                    <a:pt x="462" y="66"/>
                  </a:lnTo>
                  <a:lnTo>
                    <a:pt x="456" y="60"/>
                  </a:lnTo>
                  <a:lnTo>
                    <a:pt x="456" y="54"/>
                  </a:lnTo>
                  <a:lnTo>
                    <a:pt x="438" y="36"/>
                  </a:lnTo>
                  <a:lnTo>
                    <a:pt x="402" y="12"/>
                  </a:lnTo>
                  <a:lnTo>
                    <a:pt x="330" y="18"/>
                  </a:lnTo>
                  <a:lnTo>
                    <a:pt x="318" y="72"/>
                  </a:lnTo>
                  <a:lnTo>
                    <a:pt x="288" y="24"/>
                  </a:lnTo>
                  <a:lnTo>
                    <a:pt x="234" y="24"/>
                  </a:lnTo>
                  <a:lnTo>
                    <a:pt x="216" y="18"/>
                  </a:lnTo>
                  <a:lnTo>
                    <a:pt x="204" y="18"/>
                  </a:lnTo>
                  <a:lnTo>
                    <a:pt x="180" y="6"/>
                  </a:lnTo>
                  <a:lnTo>
                    <a:pt x="174" y="0"/>
                  </a:lnTo>
                  <a:lnTo>
                    <a:pt x="162" y="24"/>
                  </a:lnTo>
                  <a:lnTo>
                    <a:pt x="138" y="30"/>
                  </a:lnTo>
                  <a:lnTo>
                    <a:pt x="138" y="48"/>
                  </a:lnTo>
                  <a:lnTo>
                    <a:pt x="126" y="48"/>
                  </a:lnTo>
                  <a:lnTo>
                    <a:pt x="126" y="78"/>
                  </a:lnTo>
                  <a:lnTo>
                    <a:pt x="114" y="78"/>
                  </a:lnTo>
                  <a:lnTo>
                    <a:pt x="126" y="96"/>
                  </a:lnTo>
                  <a:lnTo>
                    <a:pt x="114" y="180"/>
                  </a:lnTo>
                  <a:lnTo>
                    <a:pt x="108" y="180"/>
                  </a:lnTo>
                  <a:lnTo>
                    <a:pt x="102" y="186"/>
                  </a:lnTo>
                  <a:lnTo>
                    <a:pt x="90" y="192"/>
                  </a:lnTo>
                  <a:lnTo>
                    <a:pt x="72" y="198"/>
                  </a:lnTo>
                  <a:lnTo>
                    <a:pt x="60" y="210"/>
                  </a:lnTo>
                  <a:lnTo>
                    <a:pt x="48" y="216"/>
                  </a:lnTo>
                  <a:lnTo>
                    <a:pt x="42" y="228"/>
                  </a:lnTo>
                  <a:lnTo>
                    <a:pt x="36" y="234"/>
                  </a:lnTo>
                  <a:lnTo>
                    <a:pt x="36" y="240"/>
                  </a:lnTo>
                  <a:lnTo>
                    <a:pt x="42" y="246"/>
                  </a:lnTo>
                  <a:lnTo>
                    <a:pt x="54" y="252"/>
                  </a:lnTo>
                  <a:lnTo>
                    <a:pt x="66" y="252"/>
                  </a:lnTo>
                  <a:lnTo>
                    <a:pt x="66" y="258"/>
                  </a:lnTo>
                  <a:lnTo>
                    <a:pt x="42" y="282"/>
                  </a:lnTo>
                  <a:lnTo>
                    <a:pt x="42" y="300"/>
                  </a:lnTo>
                  <a:lnTo>
                    <a:pt x="48" y="306"/>
                  </a:lnTo>
                  <a:lnTo>
                    <a:pt x="60" y="312"/>
                  </a:lnTo>
                  <a:lnTo>
                    <a:pt x="72" y="324"/>
                  </a:lnTo>
                  <a:lnTo>
                    <a:pt x="78" y="336"/>
                  </a:lnTo>
                  <a:lnTo>
                    <a:pt x="72" y="342"/>
                  </a:lnTo>
                  <a:lnTo>
                    <a:pt x="66" y="354"/>
                  </a:lnTo>
                  <a:lnTo>
                    <a:pt x="54" y="366"/>
                  </a:lnTo>
                  <a:lnTo>
                    <a:pt x="48" y="366"/>
                  </a:lnTo>
                  <a:lnTo>
                    <a:pt x="54" y="366"/>
                  </a:lnTo>
                  <a:lnTo>
                    <a:pt x="60" y="372"/>
                  </a:lnTo>
                  <a:lnTo>
                    <a:pt x="84" y="384"/>
                  </a:lnTo>
                  <a:lnTo>
                    <a:pt x="90" y="396"/>
                  </a:lnTo>
                  <a:lnTo>
                    <a:pt x="90" y="408"/>
                  </a:lnTo>
                  <a:lnTo>
                    <a:pt x="78" y="414"/>
                  </a:lnTo>
                  <a:lnTo>
                    <a:pt x="72" y="420"/>
                  </a:lnTo>
                  <a:lnTo>
                    <a:pt x="54" y="420"/>
                  </a:lnTo>
                  <a:lnTo>
                    <a:pt x="54" y="432"/>
                  </a:lnTo>
                  <a:lnTo>
                    <a:pt x="48" y="450"/>
                  </a:lnTo>
                  <a:lnTo>
                    <a:pt x="48" y="462"/>
                  </a:lnTo>
                  <a:lnTo>
                    <a:pt x="42" y="474"/>
                  </a:lnTo>
                  <a:lnTo>
                    <a:pt x="42" y="486"/>
                  </a:lnTo>
                  <a:lnTo>
                    <a:pt x="30" y="498"/>
                  </a:lnTo>
                  <a:lnTo>
                    <a:pt x="24" y="510"/>
                  </a:lnTo>
                  <a:lnTo>
                    <a:pt x="18" y="516"/>
                  </a:lnTo>
                  <a:lnTo>
                    <a:pt x="18" y="582"/>
                  </a:lnTo>
                  <a:lnTo>
                    <a:pt x="6" y="594"/>
                  </a:lnTo>
                  <a:lnTo>
                    <a:pt x="6" y="606"/>
                  </a:lnTo>
                  <a:lnTo>
                    <a:pt x="18" y="630"/>
                  </a:lnTo>
                  <a:lnTo>
                    <a:pt x="30" y="666"/>
                  </a:lnTo>
                  <a:lnTo>
                    <a:pt x="36" y="678"/>
                  </a:lnTo>
                  <a:lnTo>
                    <a:pt x="36" y="684"/>
                  </a:lnTo>
                  <a:lnTo>
                    <a:pt x="12" y="684"/>
                  </a:lnTo>
                  <a:lnTo>
                    <a:pt x="18" y="738"/>
                  </a:lnTo>
                  <a:lnTo>
                    <a:pt x="6" y="744"/>
                  </a:lnTo>
                  <a:lnTo>
                    <a:pt x="0" y="744"/>
                  </a:lnTo>
                  <a:lnTo>
                    <a:pt x="0" y="768"/>
                  </a:lnTo>
                  <a:lnTo>
                    <a:pt x="6" y="774"/>
                  </a:lnTo>
                  <a:lnTo>
                    <a:pt x="6" y="780"/>
                  </a:lnTo>
                  <a:lnTo>
                    <a:pt x="18" y="786"/>
                  </a:lnTo>
                  <a:lnTo>
                    <a:pt x="36" y="804"/>
                  </a:lnTo>
                  <a:lnTo>
                    <a:pt x="36" y="816"/>
                  </a:lnTo>
                  <a:lnTo>
                    <a:pt x="30" y="822"/>
                  </a:lnTo>
                  <a:lnTo>
                    <a:pt x="30" y="828"/>
                  </a:lnTo>
                  <a:lnTo>
                    <a:pt x="48" y="846"/>
                  </a:lnTo>
                  <a:lnTo>
                    <a:pt x="60" y="876"/>
                  </a:lnTo>
                  <a:lnTo>
                    <a:pt x="66" y="888"/>
                  </a:lnTo>
                  <a:lnTo>
                    <a:pt x="60" y="894"/>
                  </a:lnTo>
                  <a:lnTo>
                    <a:pt x="60" y="906"/>
                  </a:lnTo>
                  <a:lnTo>
                    <a:pt x="72" y="918"/>
                  </a:lnTo>
                  <a:lnTo>
                    <a:pt x="96" y="918"/>
                  </a:lnTo>
                  <a:lnTo>
                    <a:pt x="102" y="960"/>
                  </a:lnTo>
                  <a:lnTo>
                    <a:pt x="108" y="972"/>
                  </a:lnTo>
                  <a:lnTo>
                    <a:pt x="114" y="978"/>
                  </a:lnTo>
                  <a:lnTo>
                    <a:pt x="120" y="990"/>
                  </a:lnTo>
                  <a:lnTo>
                    <a:pt x="120" y="996"/>
                  </a:lnTo>
                  <a:lnTo>
                    <a:pt x="102" y="1014"/>
                  </a:lnTo>
                  <a:lnTo>
                    <a:pt x="102" y="1038"/>
                  </a:lnTo>
                  <a:lnTo>
                    <a:pt x="96" y="1056"/>
                  </a:lnTo>
                  <a:lnTo>
                    <a:pt x="96" y="1086"/>
                  </a:lnTo>
                  <a:lnTo>
                    <a:pt x="84" y="1086"/>
                  </a:lnTo>
                  <a:lnTo>
                    <a:pt x="90" y="1092"/>
                  </a:lnTo>
                  <a:lnTo>
                    <a:pt x="96" y="1104"/>
                  </a:lnTo>
                  <a:lnTo>
                    <a:pt x="102" y="1110"/>
                  </a:lnTo>
                  <a:lnTo>
                    <a:pt x="108" y="1122"/>
                  </a:lnTo>
                  <a:lnTo>
                    <a:pt x="114" y="1128"/>
                  </a:lnTo>
                  <a:lnTo>
                    <a:pt x="114" y="1140"/>
                  </a:lnTo>
                  <a:lnTo>
                    <a:pt x="108" y="1152"/>
                  </a:lnTo>
                  <a:lnTo>
                    <a:pt x="108" y="1158"/>
                  </a:lnTo>
                  <a:lnTo>
                    <a:pt x="102" y="1176"/>
                  </a:lnTo>
                  <a:lnTo>
                    <a:pt x="78" y="1182"/>
                  </a:lnTo>
                  <a:lnTo>
                    <a:pt x="78" y="1188"/>
                  </a:lnTo>
                  <a:lnTo>
                    <a:pt x="84" y="1194"/>
                  </a:lnTo>
                  <a:lnTo>
                    <a:pt x="84" y="1206"/>
                  </a:lnTo>
                  <a:lnTo>
                    <a:pt x="90" y="1224"/>
                  </a:lnTo>
                  <a:lnTo>
                    <a:pt x="96" y="1236"/>
                  </a:lnTo>
                  <a:lnTo>
                    <a:pt x="96" y="1284"/>
                  </a:lnTo>
                  <a:lnTo>
                    <a:pt x="126" y="1308"/>
                  </a:lnTo>
                  <a:lnTo>
                    <a:pt x="126" y="1326"/>
                  </a:lnTo>
                  <a:lnTo>
                    <a:pt x="132" y="1326"/>
                  </a:lnTo>
                  <a:lnTo>
                    <a:pt x="150" y="1344"/>
                  </a:lnTo>
                  <a:lnTo>
                    <a:pt x="150" y="1350"/>
                  </a:lnTo>
                  <a:lnTo>
                    <a:pt x="144" y="1362"/>
                  </a:lnTo>
                  <a:lnTo>
                    <a:pt x="132" y="1368"/>
                  </a:lnTo>
                  <a:lnTo>
                    <a:pt x="126" y="1374"/>
                  </a:lnTo>
                  <a:lnTo>
                    <a:pt x="120" y="1374"/>
                  </a:lnTo>
                  <a:lnTo>
                    <a:pt x="132" y="1416"/>
                  </a:lnTo>
                  <a:lnTo>
                    <a:pt x="114" y="1428"/>
                  </a:lnTo>
                  <a:lnTo>
                    <a:pt x="132" y="1446"/>
                  </a:lnTo>
                  <a:lnTo>
                    <a:pt x="132" y="1452"/>
                  </a:lnTo>
                  <a:lnTo>
                    <a:pt x="126" y="1464"/>
                  </a:lnTo>
                  <a:lnTo>
                    <a:pt x="126" y="1470"/>
                  </a:lnTo>
                  <a:lnTo>
                    <a:pt x="144" y="1482"/>
                  </a:lnTo>
                  <a:lnTo>
                    <a:pt x="144" y="1494"/>
                  </a:lnTo>
                  <a:lnTo>
                    <a:pt x="138" y="1500"/>
                  </a:lnTo>
                  <a:lnTo>
                    <a:pt x="138" y="1530"/>
                  </a:lnTo>
                  <a:lnTo>
                    <a:pt x="144" y="1536"/>
                  </a:lnTo>
                  <a:lnTo>
                    <a:pt x="150" y="1548"/>
                  </a:lnTo>
                  <a:lnTo>
                    <a:pt x="150" y="1572"/>
                  </a:lnTo>
                  <a:lnTo>
                    <a:pt x="156" y="1584"/>
                  </a:lnTo>
                  <a:lnTo>
                    <a:pt x="174" y="1602"/>
                  </a:lnTo>
                  <a:lnTo>
                    <a:pt x="186" y="1608"/>
                  </a:lnTo>
                  <a:lnTo>
                    <a:pt x="198" y="1620"/>
                  </a:lnTo>
                  <a:lnTo>
                    <a:pt x="192" y="1620"/>
                  </a:lnTo>
                  <a:lnTo>
                    <a:pt x="180" y="1626"/>
                  </a:lnTo>
                  <a:lnTo>
                    <a:pt x="174" y="1632"/>
                  </a:lnTo>
                  <a:lnTo>
                    <a:pt x="174" y="1644"/>
                  </a:lnTo>
                  <a:lnTo>
                    <a:pt x="180" y="1656"/>
                  </a:lnTo>
                  <a:lnTo>
                    <a:pt x="180" y="1674"/>
                  </a:lnTo>
                  <a:lnTo>
                    <a:pt x="186" y="1686"/>
                  </a:lnTo>
                  <a:lnTo>
                    <a:pt x="186" y="1698"/>
                  </a:lnTo>
                  <a:lnTo>
                    <a:pt x="192" y="1704"/>
                  </a:lnTo>
                  <a:lnTo>
                    <a:pt x="216" y="1716"/>
                  </a:lnTo>
                  <a:lnTo>
                    <a:pt x="210" y="1746"/>
                  </a:lnTo>
                  <a:lnTo>
                    <a:pt x="216" y="1746"/>
                  </a:lnTo>
                  <a:lnTo>
                    <a:pt x="228" y="1752"/>
                  </a:lnTo>
                  <a:lnTo>
                    <a:pt x="234" y="1758"/>
                  </a:lnTo>
                  <a:lnTo>
                    <a:pt x="234" y="1764"/>
                  </a:lnTo>
                  <a:lnTo>
                    <a:pt x="240" y="1776"/>
                  </a:lnTo>
                  <a:lnTo>
                    <a:pt x="240" y="1806"/>
                  </a:lnTo>
                  <a:lnTo>
                    <a:pt x="252" y="1818"/>
                  </a:lnTo>
                  <a:lnTo>
                    <a:pt x="282" y="1818"/>
                  </a:lnTo>
                  <a:lnTo>
                    <a:pt x="294" y="1824"/>
                  </a:lnTo>
                  <a:lnTo>
                    <a:pt x="294" y="1830"/>
                  </a:lnTo>
                  <a:lnTo>
                    <a:pt x="288" y="1836"/>
                  </a:lnTo>
                  <a:lnTo>
                    <a:pt x="276" y="1836"/>
                  </a:lnTo>
                  <a:lnTo>
                    <a:pt x="264" y="1842"/>
                  </a:lnTo>
                  <a:lnTo>
                    <a:pt x="246" y="1842"/>
                  </a:lnTo>
                  <a:lnTo>
                    <a:pt x="252" y="1848"/>
                  </a:lnTo>
                  <a:lnTo>
                    <a:pt x="258" y="1848"/>
                  </a:lnTo>
                  <a:lnTo>
                    <a:pt x="270" y="1854"/>
                  </a:lnTo>
                  <a:lnTo>
                    <a:pt x="276" y="1860"/>
                  </a:lnTo>
                  <a:lnTo>
                    <a:pt x="288" y="1860"/>
                  </a:lnTo>
                  <a:lnTo>
                    <a:pt x="312" y="1884"/>
                  </a:lnTo>
                  <a:lnTo>
                    <a:pt x="306" y="1890"/>
                  </a:lnTo>
                  <a:lnTo>
                    <a:pt x="300" y="1902"/>
                  </a:lnTo>
                  <a:lnTo>
                    <a:pt x="288" y="1914"/>
                  </a:lnTo>
                  <a:lnTo>
                    <a:pt x="312" y="1932"/>
                  </a:lnTo>
                  <a:lnTo>
                    <a:pt x="306" y="1956"/>
                  </a:lnTo>
                  <a:lnTo>
                    <a:pt x="330" y="1980"/>
                  </a:lnTo>
                  <a:lnTo>
                    <a:pt x="324" y="2016"/>
                  </a:lnTo>
                  <a:lnTo>
                    <a:pt x="336" y="2040"/>
                  </a:lnTo>
                  <a:lnTo>
                    <a:pt x="324" y="2046"/>
                  </a:lnTo>
                  <a:lnTo>
                    <a:pt x="318" y="2088"/>
                  </a:lnTo>
                  <a:lnTo>
                    <a:pt x="324" y="2088"/>
                  </a:lnTo>
                  <a:lnTo>
                    <a:pt x="348" y="2112"/>
                  </a:lnTo>
                  <a:lnTo>
                    <a:pt x="348" y="2118"/>
                  </a:lnTo>
                  <a:lnTo>
                    <a:pt x="342" y="2118"/>
                  </a:lnTo>
                  <a:lnTo>
                    <a:pt x="330" y="2124"/>
                  </a:lnTo>
                  <a:lnTo>
                    <a:pt x="324" y="2130"/>
                  </a:lnTo>
                  <a:lnTo>
                    <a:pt x="348" y="2154"/>
                  </a:lnTo>
                  <a:lnTo>
                    <a:pt x="348" y="2160"/>
                  </a:lnTo>
                  <a:lnTo>
                    <a:pt x="342" y="2166"/>
                  </a:lnTo>
                  <a:lnTo>
                    <a:pt x="336" y="2166"/>
                  </a:lnTo>
                  <a:lnTo>
                    <a:pt x="330" y="2172"/>
                  </a:lnTo>
                  <a:lnTo>
                    <a:pt x="324" y="2172"/>
                  </a:lnTo>
                  <a:lnTo>
                    <a:pt x="324" y="2196"/>
                  </a:lnTo>
                  <a:lnTo>
                    <a:pt x="312" y="2202"/>
                  </a:lnTo>
                  <a:lnTo>
                    <a:pt x="312" y="2214"/>
                  </a:lnTo>
                  <a:lnTo>
                    <a:pt x="318" y="2226"/>
                  </a:lnTo>
                  <a:lnTo>
                    <a:pt x="324" y="2232"/>
                  </a:lnTo>
                  <a:lnTo>
                    <a:pt x="324" y="2268"/>
                  </a:lnTo>
                  <a:lnTo>
                    <a:pt x="354" y="2274"/>
                  </a:lnTo>
                  <a:lnTo>
                    <a:pt x="354" y="2280"/>
                  </a:lnTo>
                  <a:lnTo>
                    <a:pt x="360" y="2286"/>
                  </a:lnTo>
                  <a:lnTo>
                    <a:pt x="360" y="2298"/>
                  </a:lnTo>
                  <a:lnTo>
                    <a:pt x="366" y="2304"/>
                  </a:lnTo>
                  <a:lnTo>
                    <a:pt x="378" y="2310"/>
                  </a:lnTo>
                  <a:lnTo>
                    <a:pt x="384" y="2310"/>
                  </a:lnTo>
                  <a:lnTo>
                    <a:pt x="396" y="2298"/>
                  </a:lnTo>
                  <a:lnTo>
                    <a:pt x="414" y="2298"/>
                  </a:lnTo>
                  <a:lnTo>
                    <a:pt x="426" y="2304"/>
                  </a:lnTo>
                  <a:lnTo>
                    <a:pt x="438" y="2316"/>
                  </a:lnTo>
                  <a:lnTo>
                    <a:pt x="438" y="2340"/>
                  </a:lnTo>
                  <a:lnTo>
                    <a:pt x="456" y="2364"/>
                  </a:lnTo>
                  <a:lnTo>
                    <a:pt x="468" y="2382"/>
                  </a:lnTo>
                  <a:lnTo>
                    <a:pt x="504" y="2400"/>
                  </a:lnTo>
                  <a:lnTo>
                    <a:pt x="522" y="2418"/>
                  </a:lnTo>
                  <a:lnTo>
                    <a:pt x="534" y="2418"/>
                  </a:lnTo>
                  <a:lnTo>
                    <a:pt x="546" y="2412"/>
                  </a:lnTo>
                  <a:lnTo>
                    <a:pt x="642" y="2412"/>
                  </a:lnTo>
                  <a:lnTo>
                    <a:pt x="666" y="2430"/>
                  </a:lnTo>
                  <a:lnTo>
                    <a:pt x="660" y="2442"/>
                  </a:lnTo>
                  <a:lnTo>
                    <a:pt x="666" y="2424"/>
                  </a:lnTo>
                  <a:lnTo>
                    <a:pt x="672" y="2418"/>
                  </a:lnTo>
                  <a:lnTo>
                    <a:pt x="684" y="2418"/>
                  </a:lnTo>
                  <a:lnTo>
                    <a:pt x="690" y="2424"/>
                  </a:lnTo>
                  <a:lnTo>
                    <a:pt x="702" y="2424"/>
                  </a:lnTo>
                  <a:lnTo>
                    <a:pt x="714" y="2430"/>
                  </a:lnTo>
                  <a:lnTo>
                    <a:pt x="720" y="2436"/>
                  </a:lnTo>
                  <a:lnTo>
                    <a:pt x="678" y="2382"/>
                  </a:lnTo>
                  <a:lnTo>
                    <a:pt x="660" y="2382"/>
                  </a:lnTo>
                  <a:lnTo>
                    <a:pt x="666" y="2370"/>
                  </a:lnTo>
                  <a:lnTo>
                    <a:pt x="630" y="2340"/>
                  </a:lnTo>
                  <a:lnTo>
                    <a:pt x="630" y="2310"/>
                  </a:lnTo>
                  <a:lnTo>
                    <a:pt x="618" y="2298"/>
                  </a:lnTo>
                  <a:lnTo>
                    <a:pt x="624" y="2286"/>
                  </a:lnTo>
                  <a:lnTo>
                    <a:pt x="630" y="2286"/>
                  </a:lnTo>
                  <a:lnTo>
                    <a:pt x="642" y="2274"/>
                  </a:lnTo>
                  <a:lnTo>
                    <a:pt x="642" y="2268"/>
                  </a:lnTo>
                  <a:lnTo>
                    <a:pt x="636" y="2268"/>
                  </a:lnTo>
                  <a:lnTo>
                    <a:pt x="624" y="2262"/>
                  </a:lnTo>
                  <a:lnTo>
                    <a:pt x="606" y="2262"/>
                  </a:lnTo>
                  <a:lnTo>
                    <a:pt x="618" y="2250"/>
                  </a:lnTo>
                  <a:lnTo>
                    <a:pt x="618" y="2232"/>
                  </a:lnTo>
                  <a:lnTo>
                    <a:pt x="636" y="2256"/>
                  </a:lnTo>
                  <a:lnTo>
                    <a:pt x="648" y="2262"/>
                  </a:lnTo>
                  <a:lnTo>
                    <a:pt x="666" y="2262"/>
                  </a:lnTo>
                  <a:lnTo>
                    <a:pt x="672" y="2256"/>
                  </a:lnTo>
                  <a:lnTo>
                    <a:pt x="678" y="2244"/>
                  </a:lnTo>
                  <a:lnTo>
                    <a:pt x="678" y="2226"/>
                  </a:lnTo>
                  <a:lnTo>
                    <a:pt x="672" y="2208"/>
                  </a:lnTo>
                  <a:lnTo>
                    <a:pt x="666" y="2196"/>
                  </a:lnTo>
                  <a:lnTo>
                    <a:pt x="666" y="2178"/>
                  </a:lnTo>
                  <a:lnTo>
                    <a:pt x="678" y="2154"/>
                  </a:lnTo>
                  <a:lnTo>
                    <a:pt x="690" y="2142"/>
                  </a:lnTo>
                  <a:lnTo>
                    <a:pt x="708" y="2130"/>
                  </a:lnTo>
                  <a:lnTo>
                    <a:pt x="738" y="2100"/>
                  </a:lnTo>
                  <a:lnTo>
                    <a:pt x="726" y="2088"/>
                  </a:lnTo>
                  <a:lnTo>
                    <a:pt x="702" y="2088"/>
                  </a:lnTo>
                  <a:lnTo>
                    <a:pt x="726" y="2082"/>
                  </a:lnTo>
                  <a:lnTo>
                    <a:pt x="726" y="2064"/>
                  </a:lnTo>
                  <a:lnTo>
                    <a:pt x="714" y="2040"/>
                  </a:lnTo>
                  <a:lnTo>
                    <a:pt x="708" y="2034"/>
                  </a:lnTo>
                  <a:lnTo>
                    <a:pt x="696" y="2028"/>
                  </a:lnTo>
                  <a:lnTo>
                    <a:pt x="690" y="2028"/>
                  </a:lnTo>
                  <a:lnTo>
                    <a:pt x="684" y="2034"/>
                  </a:lnTo>
                  <a:lnTo>
                    <a:pt x="672" y="2016"/>
                  </a:lnTo>
                  <a:lnTo>
                    <a:pt x="642" y="2016"/>
                  </a:lnTo>
                  <a:lnTo>
                    <a:pt x="636" y="2010"/>
                  </a:lnTo>
                  <a:lnTo>
                    <a:pt x="624" y="2004"/>
                  </a:lnTo>
                  <a:lnTo>
                    <a:pt x="606" y="1992"/>
                  </a:lnTo>
                  <a:lnTo>
                    <a:pt x="582" y="1968"/>
                  </a:lnTo>
                  <a:lnTo>
                    <a:pt x="570" y="1950"/>
                  </a:lnTo>
                  <a:lnTo>
                    <a:pt x="564" y="1938"/>
                  </a:lnTo>
                  <a:lnTo>
                    <a:pt x="564" y="1926"/>
                  </a:lnTo>
                  <a:lnTo>
                    <a:pt x="570" y="1914"/>
                  </a:lnTo>
                  <a:lnTo>
                    <a:pt x="570" y="1908"/>
                  </a:lnTo>
                  <a:lnTo>
                    <a:pt x="576" y="1908"/>
                  </a:lnTo>
                  <a:lnTo>
                    <a:pt x="582" y="1902"/>
                  </a:lnTo>
                  <a:lnTo>
                    <a:pt x="594" y="1878"/>
                  </a:lnTo>
                  <a:lnTo>
                    <a:pt x="606" y="1878"/>
                  </a:lnTo>
                  <a:lnTo>
                    <a:pt x="612" y="1860"/>
                  </a:lnTo>
                  <a:lnTo>
                    <a:pt x="666" y="1860"/>
                  </a:lnTo>
                  <a:lnTo>
                    <a:pt x="654" y="1848"/>
                  </a:lnTo>
                  <a:lnTo>
                    <a:pt x="654" y="1824"/>
                  </a:lnTo>
                  <a:lnTo>
                    <a:pt x="666" y="1824"/>
                  </a:lnTo>
                  <a:lnTo>
                    <a:pt x="666" y="1794"/>
                  </a:lnTo>
                  <a:lnTo>
                    <a:pt x="660" y="1788"/>
                  </a:lnTo>
                  <a:lnTo>
                    <a:pt x="654" y="1776"/>
                  </a:lnTo>
                  <a:lnTo>
                    <a:pt x="642" y="1764"/>
                  </a:lnTo>
                  <a:lnTo>
                    <a:pt x="642" y="1746"/>
                  </a:lnTo>
                  <a:lnTo>
                    <a:pt x="648" y="1728"/>
                  </a:lnTo>
                  <a:lnTo>
                    <a:pt x="654" y="1716"/>
                  </a:lnTo>
                  <a:lnTo>
                    <a:pt x="666" y="1710"/>
                  </a:lnTo>
                  <a:lnTo>
                    <a:pt x="672" y="1704"/>
                  </a:lnTo>
                  <a:lnTo>
                    <a:pt x="684" y="1704"/>
                  </a:lnTo>
                  <a:lnTo>
                    <a:pt x="684" y="1692"/>
                  </a:lnTo>
                  <a:lnTo>
                    <a:pt x="660" y="1692"/>
                  </a:lnTo>
                  <a:lnTo>
                    <a:pt x="648" y="1686"/>
                  </a:lnTo>
                  <a:lnTo>
                    <a:pt x="642" y="1680"/>
                  </a:lnTo>
                  <a:lnTo>
                    <a:pt x="642" y="1674"/>
                  </a:lnTo>
                  <a:lnTo>
                    <a:pt x="654" y="1668"/>
                  </a:lnTo>
                  <a:lnTo>
                    <a:pt x="666" y="1668"/>
                  </a:lnTo>
                  <a:lnTo>
                    <a:pt x="702" y="1686"/>
                  </a:lnTo>
                  <a:lnTo>
                    <a:pt x="708" y="1692"/>
                  </a:lnTo>
                  <a:lnTo>
                    <a:pt x="714" y="1692"/>
                  </a:lnTo>
                  <a:lnTo>
                    <a:pt x="720" y="1686"/>
                  </a:lnTo>
                  <a:lnTo>
                    <a:pt x="732" y="1680"/>
                  </a:lnTo>
                  <a:lnTo>
                    <a:pt x="732" y="1656"/>
                  </a:lnTo>
                  <a:lnTo>
                    <a:pt x="726" y="1644"/>
                  </a:lnTo>
                  <a:lnTo>
                    <a:pt x="708" y="1626"/>
                  </a:lnTo>
                  <a:lnTo>
                    <a:pt x="696" y="1626"/>
                  </a:lnTo>
                  <a:lnTo>
                    <a:pt x="690" y="1632"/>
                  </a:lnTo>
                  <a:lnTo>
                    <a:pt x="690" y="1650"/>
                  </a:lnTo>
                  <a:lnTo>
                    <a:pt x="684" y="1656"/>
                  </a:lnTo>
                  <a:lnTo>
                    <a:pt x="666" y="1656"/>
                  </a:lnTo>
                  <a:lnTo>
                    <a:pt x="654" y="1650"/>
                  </a:lnTo>
                  <a:lnTo>
                    <a:pt x="648" y="1644"/>
                  </a:lnTo>
                  <a:lnTo>
                    <a:pt x="648" y="1638"/>
                  </a:lnTo>
                  <a:lnTo>
                    <a:pt x="612" y="1638"/>
                  </a:lnTo>
                  <a:lnTo>
                    <a:pt x="606" y="1632"/>
                  </a:lnTo>
                  <a:lnTo>
                    <a:pt x="606" y="1572"/>
                  </a:lnTo>
                  <a:lnTo>
                    <a:pt x="600" y="1566"/>
                  </a:lnTo>
                  <a:lnTo>
                    <a:pt x="594" y="1554"/>
                  </a:lnTo>
                  <a:lnTo>
                    <a:pt x="588" y="1536"/>
                  </a:lnTo>
                  <a:lnTo>
                    <a:pt x="588" y="1524"/>
                  </a:lnTo>
                  <a:lnTo>
                    <a:pt x="594" y="1518"/>
                  </a:lnTo>
                  <a:lnTo>
                    <a:pt x="600" y="1518"/>
                  </a:lnTo>
                  <a:lnTo>
                    <a:pt x="606" y="1524"/>
                  </a:lnTo>
                  <a:lnTo>
                    <a:pt x="618" y="1524"/>
                  </a:lnTo>
                  <a:lnTo>
                    <a:pt x="624" y="1530"/>
                  </a:lnTo>
                  <a:lnTo>
                    <a:pt x="636" y="1536"/>
                  </a:lnTo>
                  <a:lnTo>
                    <a:pt x="672" y="1548"/>
                  </a:lnTo>
                  <a:lnTo>
                    <a:pt x="690" y="1560"/>
                  </a:lnTo>
                  <a:lnTo>
                    <a:pt x="708" y="1560"/>
                  </a:lnTo>
                  <a:lnTo>
                    <a:pt x="726" y="1554"/>
                  </a:lnTo>
                  <a:lnTo>
                    <a:pt x="738" y="1542"/>
                  </a:lnTo>
                  <a:lnTo>
                    <a:pt x="750" y="1536"/>
                  </a:lnTo>
                  <a:lnTo>
                    <a:pt x="768" y="1530"/>
                  </a:lnTo>
                  <a:lnTo>
                    <a:pt x="774" y="1524"/>
                  </a:lnTo>
                  <a:lnTo>
                    <a:pt x="774" y="1512"/>
                  </a:lnTo>
                  <a:lnTo>
                    <a:pt x="762" y="1506"/>
                  </a:lnTo>
                  <a:lnTo>
                    <a:pt x="750" y="1494"/>
                  </a:lnTo>
                  <a:lnTo>
                    <a:pt x="738" y="1488"/>
                  </a:lnTo>
                  <a:lnTo>
                    <a:pt x="738" y="1464"/>
                  </a:lnTo>
                  <a:lnTo>
                    <a:pt x="744" y="1452"/>
                  </a:lnTo>
                  <a:lnTo>
                    <a:pt x="750" y="1446"/>
                  </a:lnTo>
                  <a:lnTo>
                    <a:pt x="750" y="1434"/>
                  </a:lnTo>
                  <a:lnTo>
                    <a:pt x="756" y="1422"/>
                  </a:lnTo>
                  <a:lnTo>
                    <a:pt x="744" y="1410"/>
                  </a:lnTo>
                  <a:lnTo>
                    <a:pt x="726" y="1410"/>
                  </a:lnTo>
                  <a:lnTo>
                    <a:pt x="720" y="1386"/>
                  </a:lnTo>
                  <a:lnTo>
                    <a:pt x="714" y="1380"/>
                  </a:lnTo>
                  <a:lnTo>
                    <a:pt x="714" y="1368"/>
                  </a:lnTo>
                  <a:lnTo>
                    <a:pt x="720" y="1362"/>
                  </a:lnTo>
                  <a:lnTo>
                    <a:pt x="726" y="1362"/>
                  </a:lnTo>
                  <a:lnTo>
                    <a:pt x="732" y="1374"/>
                  </a:lnTo>
                  <a:lnTo>
                    <a:pt x="738" y="1380"/>
                  </a:lnTo>
                  <a:lnTo>
                    <a:pt x="738" y="1386"/>
                  </a:lnTo>
                  <a:lnTo>
                    <a:pt x="744" y="1398"/>
                  </a:lnTo>
                  <a:lnTo>
                    <a:pt x="756" y="1398"/>
                  </a:lnTo>
                  <a:lnTo>
                    <a:pt x="750" y="1380"/>
                  </a:lnTo>
                  <a:lnTo>
                    <a:pt x="828" y="1386"/>
                  </a:lnTo>
                  <a:lnTo>
                    <a:pt x="834" y="1380"/>
                  </a:lnTo>
                  <a:lnTo>
                    <a:pt x="840" y="1380"/>
                  </a:lnTo>
                  <a:lnTo>
                    <a:pt x="846" y="1374"/>
                  </a:lnTo>
                  <a:lnTo>
                    <a:pt x="864" y="1368"/>
                  </a:lnTo>
                  <a:lnTo>
                    <a:pt x="894" y="1362"/>
                  </a:lnTo>
                  <a:lnTo>
                    <a:pt x="930" y="1350"/>
                  </a:lnTo>
                  <a:lnTo>
                    <a:pt x="972" y="1338"/>
                  </a:lnTo>
                  <a:lnTo>
                    <a:pt x="1002" y="1326"/>
                  </a:lnTo>
                  <a:lnTo>
                    <a:pt x="1014" y="1320"/>
                  </a:lnTo>
                  <a:lnTo>
                    <a:pt x="1014" y="1284"/>
                  </a:lnTo>
                  <a:lnTo>
                    <a:pt x="1032" y="1272"/>
                  </a:lnTo>
                  <a:lnTo>
                    <a:pt x="1044" y="1218"/>
                  </a:lnTo>
                  <a:lnTo>
                    <a:pt x="1038" y="1194"/>
                  </a:lnTo>
                  <a:lnTo>
                    <a:pt x="1038" y="1170"/>
                  </a:lnTo>
                  <a:lnTo>
                    <a:pt x="1032" y="1170"/>
                  </a:lnTo>
                  <a:lnTo>
                    <a:pt x="1026" y="1164"/>
                  </a:lnTo>
                  <a:lnTo>
                    <a:pt x="1002" y="1152"/>
                  </a:lnTo>
                  <a:lnTo>
                    <a:pt x="990" y="1152"/>
                  </a:lnTo>
                  <a:lnTo>
                    <a:pt x="984" y="1146"/>
                  </a:lnTo>
                  <a:lnTo>
                    <a:pt x="978" y="1146"/>
                  </a:lnTo>
                  <a:lnTo>
                    <a:pt x="972" y="1140"/>
                  </a:lnTo>
                  <a:lnTo>
                    <a:pt x="990" y="1122"/>
                  </a:lnTo>
                  <a:lnTo>
                    <a:pt x="990" y="1092"/>
                  </a:lnTo>
                  <a:lnTo>
                    <a:pt x="984" y="1080"/>
                  </a:lnTo>
                  <a:lnTo>
                    <a:pt x="978" y="1074"/>
                  </a:lnTo>
                  <a:lnTo>
                    <a:pt x="954" y="1062"/>
                  </a:lnTo>
                  <a:lnTo>
                    <a:pt x="918" y="1050"/>
                  </a:lnTo>
                  <a:lnTo>
                    <a:pt x="906" y="1044"/>
                  </a:lnTo>
                  <a:lnTo>
                    <a:pt x="888" y="1032"/>
                  </a:lnTo>
                  <a:lnTo>
                    <a:pt x="876" y="1020"/>
                  </a:lnTo>
                  <a:lnTo>
                    <a:pt x="876" y="1002"/>
                  </a:lnTo>
                  <a:lnTo>
                    <a:pt x="882" y="990"/>
                  </a:lnTo>
                  <a:lnTo>
                    <a:pt x="888" y="990"/>
                  </a:lnTo>
                  <a:lnTo>
                    <a:pt x="888" y="984"/>
                  </a:lnTo>
                  <a:lnTo>
                    <a:pt x="858" y="948"/>
                  </a:lnTo>
                  <a:lnTo>
                    <a:pt x="858" y="900"/>
                  </a:lnTo>
                  <a:lnTo>
                    <a:pt x="882" y="900"/>
                  </a:lnTo>
                  <a:lnTo>
                    <a:pt x="888" y="894"/>
                  </a:lnTo>
                  <a:lnTo>
                    <a:pt x="894" y="894"/>
                  </a:lnTo>
                  <a:lnTo>
                    <a:pt x="894" y="888"/>
                  </a:lnTo>
                  <a:lnTo>
                    <a:pt x="888" y="876"/>
                  </a:lnTo>
                  <a:lnTo>
                    <a:pt x="876" y="870"/>
                  </a:lnTo>
                  <a:lnTo>
                    <a:pt x="870" y="858"/>
                  </a:lnTo>
                  <a:lnTo>
                    <a:pt x="864" y="852"/>
                  </a:lnTo>
                  <a:lnTo>
                    <a:pt x="876" y="834"/>
                  </a:lnTo>
                  <a:lnTo>
                    <a:pt x="864" y="822"/>
                  </a:lnTo>
                  <a:lnTo>
                    <a:pt x="858" y="810"/>
                  </a:lnTo>
                  <a:lnTo>
                    <a:pt x="852" y="804"/>
                  </a:lnTo>
                  <a:lnTo>
                    <a:pt x="864" y="792"/>
                  </a:lnTo>
                  <a:lnTo>
                    <a:pt x="882" y="792"/>
                  </a:lnTo>
                  <a:lnTo>
                    <a:pt x="858" y="774"/>
                  </a:lnTo>
                  <a:lnTo>
                    <a:pt x="858" y="738"/>
                  </a:lnTo>
                  <a:lnTo>
                    <a:pt x="882" y="726"/>
                  </a:lnTo>
                  <a:lnTo>
                    <a:pt x="876" y="726"/>
                  </a:lnTo>
                  <a:lnTo>
                    <a:pt x="852" y="702"/>
                  </a:lnTo>
                  <a:lnTo>
                    <a:pt x="852" y="696"/>
                  </a:lnTo>
                  <a:lnTo>
                    <a:pt x="870" y="678"/>
                  </a:lnTo>
                  <a:lnTo>
                    <a:pt x="870" y="666"/>
                  </a:lnTo>
                  <a:lnTo>
                    <a:pt x="876" y="654"/>
                  </a:lnTo>
                  <a:lnTo>
                    <a:pt x="876" y="642"/>
                  </a:lnTo>
                  <a:lnTo>
                    <a:pt x="882" y="636"/>
                  </a:lnTo>
                  <a:lnTo>
                    <a:pt x="900" y="636"/>
                  </a:lnTo>
                  <a:lnTo>
                    <a:pt x="906" y="630"/>
                  </a:lnTo>
                  <a:lnTo>
                    <a:pt x="912" y="618"/>
                  </a:lnTo>
                  <a:lnTo>
                    <a:pt x="918" y="612"/>
                  </a:lnTo>
                  <a:lnTo>
                    <a:pt x="918" y="588"/>
                  </a:lnTo>
                  <a:lnTo>
                    <a:pt x="930" y="588"/>
                  </a:lnTo>
                  <a:lnTo>
                    <a:pt x="948" y="570"/>
                  </a:lnTo>
                  <a:lnTo>
                    <a:pt x="948" y="558"/>
                  </a:lnTo>
                  <a:lnTo>
                    <a:pt x="954" y="546"/>
                  </a:lnTo>
                  <a:lnTo>
                    <a:pt x="954" y="534"/>
                  </a:lnTo>
                  <a:close/>
                  <a:moveTo>
                    <a:pt x="930" y="1020"/>
                  </a:moveTo>
                  <a:lnTo>
                    <a:pt x="942" y="1020"/>
                  </a:lnTo>
                  <a:lnTo>
                    <a:pt x="930" y="1014"/>
                  </a:lnTo>
                  <a:lnTo>
                    <a:pt x="930" y="102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299" name="Google Shape;299;p7"/>
            <p:cNvSpPr/>
            <p:nvPr/>
          </p:nvSpPr>
          <p:spPr>
            <a:xfrm>
              <a:off x="4546601" y="3806825"/>
              <a:ext cx="360363" cy="449263"/>
            </a:xfrm>
            <a:custGeom>
              <a:rect b="b" l="l" r="r" t="t"/>
              <a:pathLst>
                <a:path extrusionOk="0" h="1104" w="888">
                  <a:moveTo>
                    <a:pt x="42" y="114"/>
                  </a:moveTo>
                  <a:lnTo>
                    <a:pt x="42" y="120"/>
                  </a:lnTo>
                  <a:lnTo>
                    <a:pt x="48" y="120"/>
                  </a:lnTo>
                  <a:lnTo>
                    <a:pt x="54" y="114"/>
                  </a:lnTo>
                  <a:lnTo>
                    <a:pt x="66" y="108"/>
                  </a:lnTo>
                  <a:lnTo>
                    <a:pt x="72" y="102"/>
                  </a:lnTo>
                  <a:lnTo>
                    <a:pt x="72" y="96"/>
                  </a:lnTo>
                  <a:lnTo>
                    <a:pt x="66" y="84"/>
                  </a:lnTo>
                  <a:lnTo>
                    <a:pt x="66" y="78"/>
                  </a:lnTo>
                  <a:lnTo>
                    <a:pt x="60" y="66"/>
                  </a:lnTo>
                  <a:lnTo>
                    <a:pt x="96" y="36"/>
                  </a:lnTo>
                  <a:lnTo>
                    <a:pt x="102" y="24"/>
                  </a:lnTo>
                  <a:lnTo>
                    <a:pt x="102" y="18"/>
                  </a:lnTo>
                  <a:lnTo>
                    <a:pt x="96" y="12"/>
                  </a:lnTo>
                  <a:lnTo>
                    <a:pt x="96" y="6"/>
                  </a:lnTo>
                  <a:lnTo>
                    <a:pt x="90" y="0"/>
                  </a:lnTo>
                  <a:lnTo>
                    <a:pt x="84" y="6"/>
                  </a:lnTo>
                  <a:lnTo>
                    <a:pt x="72" y="12"/>
                  </a:lnTo>
                  <a:lnTo>
                    <a:pt x="66" y="18"/>
                  </a:lnTo>
                  <a:lnTo>
                    <a:pt x="54" y="24"/>
                  </a:lnTo>
                  <a:lnTo>
                    <a:pt x="54" y="42"/>
                  </a:lnTo>
                  <a:lnTo>
                    <a:pt x="36" y="42"/>
                  </a:lnTo>
                  <a:lnTo>
                    <a:pt x="36" y="60"/>
                  </a:lnTo>
                  <a:lnTo>
                    <a:pt x="42" y="114"/>
                  </a:lnTo>
                  <a:close/>
                  <a:moveTo>
                    <a:pt x="876" y="546"/>
                  </a:moveTo>
                  <a:lnTo>
                    <a:pt x="852" y="546"/>
                  </a:lnTo>
                  <a:lnTo>
                    <a:pt x="840" y="534"/>
                  </a:lnTo>
                  <a:lnTo>
                    <a:pt x="828" y="534"/>
                  </a:lnTo>
                  <a:lnTo>
                    <a:pt x="828" y="546"/>
                  </a:lnTo>
                  <a:lnTo>
                    <a:pt x="804" y="552"/>
                  </a:lnTo>
                  <a:lnTo>
                    <a:pt x="774" y="546"/>
                  </a:lnTo>
                  <a:lnTo>
                    <a:pt x="768" y="564"/>
                  </a:lnTo>
                  <a:lnTo>
                    <a:pt x="762" y="558"/>
                  </a:lnTo>
                  <a:lnTo>
                    <a:pt x="756" y="558"/>
                  </a:lnTo>
                  <a:lnTo>
                    <a:pt x="750" y="552"/>
                  </a:lnTo>
                  <a:lnTo>
                    <a:pt x="750" y="528"/>
                  </a:lnTo>
                  <a:lnTo>
                    <a:pt x="756" y="522"/>
                  </a:lnTo>
                  <a:lnTo>
                    <a:pt x="756" y="510"/>
                  </a:lnTo>
                  <a:lnTo>
                    <a:pt x="762" y="498"/>
                  </a:lnTo>
                  <a:lnTo>
                    <a:pt x="762" y="480"/>
                  </a:lnTo>
                  <a:lnTo>
                    <a:pt x="756" y="474"/>
                  </a:lnTo>
                  <a:lnTo>
                    <a:pt x="744" y="450"/>
                  </a:lnTo>
                  <a:lnTo>
                    <a:pt x="732" y="432"/>
                  </a:lnTo>
                  <a:lnTo>
                    <a:pt x="726" y="414"/>
                  </a:lnTo>
                  <a:lnTo>
                    <a:pt x="726" y="402"/>
                  </a:lnTo>
                  <a:lnTo>
                    <a:pt x="732" y="396"/>
                  </a:lnTo>
                  <a:lnTo>
                    <a:pt x="732" y="384"/>
                  </a:lnTo>
                  <a:lnTo>
                    <a:pt x="726" y="360"/>
                  </a:lnTo>
                  <a:lnTo>
                    <a:pt x="732" y="354"/>
                  </a:lnTo>
                  <a:lnTo>
                    <a:pt x="738" y="342"/>
                  </a:lnTo>
                  <a:lnTo>
                    <a:pt x="738" y="330"/>
                  </a:lnTo>
                  <a:lnTo>
                    <a:pt x="732" y="318"/>
                  </a:lnTo>
                  <a:lnTo>
                    <a:pt x="720" y="306"/>
                  </a:lnTo>
                  <a:lnTo>
                    <a:pt x="714" y="288"/>
                  </a:lnTo>
                  <a:lnTo>
                    <a:pt x="726" y="270"/>
                  </a:lnTo>
                  <a:lnTo>
                    <a:pt x="726" y="246"/>
                  </a:lnTo>
                  <a:lnTo>
                    <a:pt x="636" y="246"/>
                  </a:lnTo>
                  <a:lnTo>
                    <a:pt x="636" y="222"/>
                  </a:lnTo>
                  <a:lnTo>
                    <a:pt x="624" y="216"/>
                  </a:lnTo>
                  <a:lnTo>
                    <a:pt x="612" y="216"/>
                  </a:lnTo>
                  <a:lnTo>
                    <a:pt x="612" y="222"/>
                  </a:lnTo>
                  <a:lnTo>
                    <a:pt x="564" y="222"/>
                  </a:lnTo>
                  <a:lnTo>
                    <a:pt x="558" y="228"/>
                  </a:lnTo>
                  <a:lnTo>
                    <a:pt x="558" y="234"/>
                  </a:lnTo>
                  <a:lnTo>
                    <a:pt x="564" y="240"/>
                  </a:lnTo>
                  <a:lnTo>
                    <a:pt x="570" y="252"/>
                  </a:lnTo>
                  <a:lnTo>
                    <a:pt x="570" y="264"/>
                  </a:lnTo>
                  <a:lnTo>
                    <a:pt x="558" y="264"/>
                  </a:lnTo>
                  <a:lnTo>
                    <a:pt x="558" y="270"/>
                  </a:lnTo>
                  <a:lnTo>
                    <a:pt x="552" y="276"/>
                  </a:lnTo>
                  <a:lnTo>
                    <a:pt x="552" y="294"/>
                  </a:lnTo>
                  <a:lnTo>
                    <a:pt x="510" y="300"/>
                  </a:lnTo>
                  <a:lnTo>
                    <a:pt x="504" y="294"/>
                  </a:lnTo>
                  <a:lnTo>
                    <a:pt x="492" y="300"/>
                  </a:lnTo>
                  <a:lnTo>
                    <a:pt x="468" y="300"/>
                  </a:lnTo>
                  <a:lnTo>
                    <a:pt x="462" y="312"/>
                  </a:lnTo>
                  <a:lnTo>
                    <a:pt x="450" y="306"/>
                  </a:lnTo>
                  <a:lnTo>
                    <a:pt x="420" y="306"/>
                  </a:lnTo>
                  <a:lnTo>
                    <a:pt x="408" y="282"/>
                  </a:lnTo>
                  <a:lnTo>
                    <a:pt x="402" y="276"/>
                  </a:lnTo>
                  <a:lnTo>
                    <a:pt x="402" y="264"/>
                  </a:lnTo>
                  <a:lnTo>
                    <a:pt x="390" y="252"/>
                  </a:lnTo>
                  <a:lnTo>
                    <a:pt x="384" y="252"/>
                  </a:lnTo>
                  <a:lnTo>
                    <a:pt x="378" y="246"/>
                  </a:lnTo>
                  <a:lnTo>
                    <a:pt x="378" y="240"/>
                  </a:lnTo>
                  <a:lnTo>
                    <a:pt x="384" y="234"/>
                  </a:lnTo>
                  <a:lnTo>
                    <a:pt x="384" y="210"/>
                  </a:lnTo>
                  <a:lnTo>
                    <a:pt x="366" y="192"/>
                  </a:lnTo>
                  <a:lnTo>
                    <a:pt x="366" y="150"/>
                  </a:lnTo>
                  <a:lnTo>
                    <a:pt x="354" y="138"/>
                  </a:lnTo>
                  <a:lnTo>
                    <a:pt x="348" y="126"/>
                  </a:lnTo>
                  <a:lnTo>
                    <a:pt x="342" y="120"/>
                  </a:lnTo>
                  <a:lnTo>
                    <a:pt x="324" y="120"/>
                  </a:lnTo>
                  <a:lnTo>
                    <a:pt x="318" y="126"/>
                  </a:lnTo>
                  <a:lnTo>
                    <a:pt x="294" y="126"/>
                  </a:lnTo>
                  <a:lnTo>
                    <a:pt x="276" y="132"/>
                  </a:lnTo>
                  <a:lnTo>
                    <a:pt x="246" y="132"/>
                  </a:lnTo>
                  <a:lnTo>
                    <a:pt x="234" y="126"/>
                  </a:lnTo>
                  <a:lnTo>
                    <a:pt x="222" y="126"/>
                  </a:lnTo>
                  <a:lnTo>
                    <a:pt x="210" y="132"/>
                  </a:lnTo>
                  <a:lnTo>
                    <a:pt x="180" y="132"/>
                  </a:lnTo>
                  <a:lnTo>
                    <a:pt x="168" y="126"/>
                  </a:lnTo>
                  <a:lnTo>
                    <a:pt x="144" y="132"/>
                  </a:lnTo>
                  <a:lnTo>
                    <a:pt x="132" y="126"/>
                  </a:lnTo>
                  <a:lnTo>
                    <a:pt x="126" y="132"/>
                  </a:lnTo>
                  <a:lnTo>
                    <a:pt x="102" y="126"/>
                  </a:lnTo>
                  <a:lnTo>
                    <a:pt x="54" y="150"/>
                  </a:lnTo>
                  <a:lnTo>
                    <a:pt x="48" y="156"/>
                  </a:lnTo>
                  <a:lnTo>
                    <a:pt x="54" y="168"/>
                  </a:lnTo>
                  <a:lnTo>
                    <a:pt x="60" y="174"/>
                  </a:lnTo>
                  <a:lnTo>
                    <a:pt x="66" y="186"/>
                  </a:lnTo>
                  <a:lnTo>
                    <a:pt x="90" y="210"/>
                  </a:lnTo>
                  <a:lnTo>
                    <a:pt x="84" y="234"/>
                  </a:lnTo>
                  <a:lnTo>
                    <a:pt x="90" y="246"/>
                  </a:lnTo>
                  <a:lnTo>
                    <a:pt x="108" y="270"/>
                  </a:lnTo>
                  <a:lnTo>
                    <a:pt x="120" y="300"/>
                  </a:lnTo>
                  <a:lnTo>
                    <a:pt x="126" y="330"/>
                  </a:lnTo>
                  <a:lnTo>
                    <a:pt x="120" y="354"/>
                  </a:lnTo>
                  <a:lnTo>
                    <a:pt x="108" y="378"/>
                  </a:lnTo>
                  <a:lnTo>
                    <a:pt x="102" y="384"/>
                  </a:lnTo>
                  <a:lnTo>
                    <a:pt x="102" y="408"/>
                  </a:lnTo>
                  <a:lnTo>
                    <a:pt x="114" y="408"/>
                  </a:lnTo>
                  <a:lnTo>
                    <a:pt x="114" y="438"/>
                  </a:lnTo>
                  <a:lnTo>
                    <a:pt x="126" y="474"/>
                  </a:lnTo>
                  <a:lnTo>
                    <a:pt x="150" y="510"/>
                  </a:lnTo>
                  <a:lnTo>
                    <a:pt x="162" y="552"/>
                  </a:lnTo>
                  <a:lnTo>
                    <a:pt x="162" y="582"/>
                  </a:lnTo>
                  <a:lnTo>
                    <a:pt x="156" y="594"/>
                  </a:lnTo>
                  <a:lnTo>
                    <a:pt x="150" y="612"/>
                  </a:lnTo>
                  <a:lnTo>
                    <a:pt x="144" y="618"/>
                  </a:lnTo>
                  <a:lnTo>
                    <a:pt x="138" y="630"/>
                  </a:lnTo>
                  <a:lnTo>
                    <a:pt x="144" y="642"/>
                  </a:lnTo>
                  <a:lnTo>
                    <a:pt x="144" y="660"/>
                  </a:lnTo>
                  <a:lnTo>
                    <a:pt x="138" y="666"/>
                  </a:lnTo>
                  <a:lnTo>
                    <a:pt x="126" y="672"/>
                  </a:lnTo>
                  <a:lnTo>
                    <a:pt x="108" y="672"/>
                  </a:lnTo>
                  <a:lnTo>
                    <a:pt x="96" y="690"/>
                  </a:lnTo>
                  <a:lnTo>
                    <a:pt x="102" y="714"/>
                  </a:lnTo>
                  <a:lnTo>
                    <a:pt x="78" y="714"/>
                  </a:lnTo>
                  <a:lnTo>
                    <a:pt x="66" y="720"/>
                  </a:lnTo>
                  <a:lnTo>
                    <a:pt x="66" y="750"/>
                  </a:lnTo>
                  <a:lnTo>
                    <a:pt x="60" y="762"/>
                  </a:lnTo>
                  <a:lnTo>
                    <a:pt x="60" y="774"/>
                  </a:lnTo>
                  <a:lnTo>
                    <a:pt x="48" y="786"/>
                  </a:lnTo>
                  <a:lnTo>
                    <a:pt x="48" y="858"/>
                  </a:lnTo>
                  <a:lnTo>
                    <a:pt x="36" y="864"/>
                  </a:lnTo>
                  <a:lnTo>
                    <a:pt x="30" y="870"/>
                  </a:lnTo>
                  <a:lnTo>
                    <a:pt x="30" y="912"/>
                  </a:lnTo>
                  <a:lnTo>
                    <a:pt x="6" y="930"/>
                  </a:lnTo>
                  <a:lnTo>
                    <a:pt x="6" y="966"/>
                  </a:lnTo>
                  <a:lnTo>
                    <a:pt x="18" y="984"/>
                  </a:lnTo>
                  <a:lnTo>
                    <a:pt x="0" y="1002"/>
                  </a:lnTo>
                  <a:lnTo>
                    <a:pt x="0" y="1044"/>
                  </a:lnTo>
                  <a:lnTo>
                    <a:pt x="18" y="1044"/>
                  </a:lnTo>
                  <a:lnTo>
                    <a:pt x="36" y="1038"/>
                  </a:lnTo>
                  <a:lnTo>
                    <a:pt x="42" y="1044"/>
                  </a:lnTo>
                  <a:lnTo>
                    <a:pt x="72" y="1044"/>
                  </a:lnTo>
                  <a:lnTo>
                    <a:pt x="90" y="1026"/>
                  </a:lnTo>
                  <a:lnTo>
                    <a:pt x="90" y="1020"/>
                  </a:lnTo>
                  <a:lnTo>
                    <a:pt x="120" y="1020"/>
                  </a:lnTo>
                  <a:lnTo>
                    <a:pt x="126" y="1026"/>
                  </a:lnTo>
                  <a:lnTo>
                    <a:pt x="132" y="1038"/>
                  </a:lnTo>
                  <a:lnTo>
                    <a:pt x="156" y="1050"/>
                  </a:lnTo>
                  <a:lnTo>
                    <a:pt x="168" y="1050"/>
                  </a:lnTo>
                  <a:lnTo>
                    <a:pt x="174" y="1056"/>
                  </a:lnTo>
                  <a:lnTo>
                    <a:pt x="480" y="1056"/>
                  </a:lnTo>
                  <a:lnTo>
                    <a:pt x="480" y="1062"/>
                  </a:lnTo>
                  <a:lnTo>
                    <a:pt x="504" y="1086"/>
                  </a:lnTo>
                  <a:lnTo>
                    <a:pt x="540" y="1086"/>
                  </a:lnTo>
                  <a:lnTo>
                    <a:pt x="546" y="1098"/>
                  </a:lnTo>
                  <a:lnTo>
                    <a:pt x="618" y="1092"/>
                  </a:lnTo>
                  <a:lnTo>
                    <a:pt x="624" y="1104"/>
                  </a:lnTo>
                  <a:lnTo>
                    <a:pt x="696" y="1104"/>
                  </a:lnTo>
                  <a:lnTo>
                    <a:pt x="732" y="1098"/>
                  </a:lnTo>
                  <a:lnTo>
                    <a:pt x="780" y="1092"/>
                  </a:lnTo>
                  <a:lnTo>
                    <a:pt x="816" y="1080"/>
                  </a:lnTo>
                  <a:lnTo>
                    <a:pt x="828" y="1074"/>
                  </a:lnTo>
                  <a:lnTo>
                    <a:pt x="738" y="984"/>
                  </a:lnTo>
                  <a:lnTo>
                    <a:pt x="738" y="966"/>
                  </a:lnTo>
                  <a:lnTo>
                    <a:pt x="732" y="954"/>
                  </a:lnTo>
                  <a:lnTo>
                    <a:pt x="732" y="702"/>
                  </a:lnTo>
                  <a:lnTo>
                    <a:pt x="858" y="708"/>
                  </a:lnTo>
                  <a:lnTo>
                    <a:pt x="864" y="708"/>
                  </a:lnTo>
                  <a:lnTo>
                    <a:pt x="876" y="696"/>
                  </a:lnTo>
                  <a:lnTo>
                    <a:pt x="876" y="672"/>
                  </a:lnTo>
                  <a:lnTo>
                    <a:pt x="870" y="666"/>
                  </a:lnTo>
                  <a:lnTo>
                    <a:pt x="870" y="660"/>
                  </a:lnTo>
                  <a:lnTo>
                    <a:pt x="888" y="654"/>
                  </a:lnTo>
                  <a:lnTo>
                    <a:pt x="876" y="642"/>
                  </a:lnTo>
                  <a:lnTo>
                    <a:pt x="876" y="588"/>
                  </a:lnTo>
                  <a:lnTo>
                    <a:pt x="882" y="588"/>
                  </a:lnTo>
                  <a:lnTo>
                    <a:pt x="888" y="582"/>
                  </a:lnTo>
                  <a:lnTo>
                    <a:pt x="888" y="564"/>
                  </a:lnTo>
                  <a:lnTo>
                    <a:pt x="876" y="552"/>
                  </a:lnTo>
                  <a:lnTo>
                    <a:pt x="876" y="54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0" name="Google Shape;300;p7"/>
            <p:cNvSpPr/>
            <p:nvPr/>
          </p:nvSpPr>
          <p:spPr>
            <a:xfrm>
              <a:off x="4273551" y="2273300"/>
              <a:ext cx="12700" cy="6350"/>
            </a:xfrm>
            <a:custGeom>
              <a:rect b="b" l="l" r="r" t="t"/>
              <a:pathLst>
                <a:path extrusionOk="0" h="18" w="30">
                  <a:moveTo>
                    <a:pt x="6" y="18"/>
                  </a:moveTo>
                  <a:lnTo>
                    <a:pt x="18" y="12"/>
                  </a:lnTo>
                  <a:lnTo>
                    <a:pt x="30" y="12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1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1" name="Google Shape;301;p7"/>
            <p:cNvSpPr/>
            <p:nvPr/>
          </p:nvSpPr>
          <p:spPr>
            <a:xfrm>
              <a:off x="3956051" y="2451100"/>
              <a:ext cx="600075" cy="593725"/>
            </a:xfrm>
            <a:custGeom>
              <a:rect b="b" l="l" r="r" t="t"/>
              <a:pathLst>
                <a:path extrusionOk="0" h="1464" w="1476">
                  <a:moveTo>
                    <a:pt x="360" y="534"/>
                  </a:moveTo>
                  <a:lnTo>
                    <a:pt x="318" y="534"/>
                  </a:lnTo>
                  <a:lnTo>
                    <a:pt x="312" y="546"/>
                  </a:lnTo>
                  <a:lnTo>
                    <a:pt x="306" y="552"/>
                  </a:lnTo>
                  <a:lnTo>
                    <a:pt x="294" y="576"/>
                  </a:lnTo>
                  <a:lnTo>
                    <a:pt x="282" y="588"/>
                  </a:lnTo>
                  <a:lnTo>
                    <a:pt x="258" y="588"/>
                  </a:lnTo>
                  <a:lnTo>
                    <a:pt x="246" y="582"/>
                  </a:lnTo>
                  <a:lnTo>
                    <a:pt x="234" y="582"/>
                  </a:lnTo>
                  <a:lnTo>
                    <a:pt x="228" y="594"/>
                  </a:lnTo>
                  <a:lnTo>
                    <a:pt x="204" y="600"/>
                  </a:lnTo>
                  <a:lnTo>
                    <a:pt x="204" y="606"/>
                  </a:lnTo>
                  <a:lnTo>
                    <a:pt x="198" y="618"/>
                  </a:lnTo>
                  <a:lnTo>
                    <a:pt x="186" y="618"/>
                  </a:lnTo>
                  <a:lnTo>
                    <a:pt x="180" y="612"/>
                  </a:lnTo>
                  <a:lnTo>
                    <a:pt x="168" y="606"/>
                  </a:lnTo>
                  <a:lnTo>
                    <a:pt x="138" y="624"/>
                  </a:lnTo>
                  <a:lnTo>
                    <a:pt x="120" y="624"/>
                  </a:lnTo>
                  <a:lnTo>
                    <a:pt x="120" y="630"/>
                  </a:lnTo>
                  <a:lnTo>
                    <a:pt x="90" y="660"/>
                  </a:lnTo>
                  <a:lnTo>
                    <a:pt x="78" y="666"/>
                  </a:lnTo>
                  <a:lnTo>
                    <a:pt x="72" y="672"/>
                  </a:lnTo>
                  <a:lnTo>
                    <a:pt x="60" y="678"/>
                  </a:lnTo>
                  <a:lnTo>
                    <a:pt x="54" y="708"/>
                  </a:lnTo>
                  <a:lnTo>
                    <a:pt x="54" y="768"/>
                  </a:lnTo>
                  <a:lnTo>
                    <a:pt x="0" y="768"/>
                  </a:lnTo>
                  <a:lnTo>
                    <a:pt x="54" y="768"/>
                  </a:lnTo>
                  <a:lnTo>
                    <a:pt x="54" y="804"/>
                  </a:lnTo>
                  <a:lnTo>
                    <a:pt x="312" y="984"/>
                  </a:lnTo>
                  <a:lnTo>
                    <a:pt x="720" y="1296"/>
                  </a:lnTo>
                  <a:lnTo>
                    <a:pt x="720" y="1320"/>
                  </a:lnTo>
                  <a:lnTo>
                    <a:pt x="744" y="1320"/>
                  </a:lnTo>
                  <a:lnTo>
                    <a:pt x="750" y="1326"/>
                  </a:lnTo>
                  <a:lnTo>
                    <a:pt x="750" y="1344"/>
                  </a:lnTo>
                  <a:lnTo>
                    <a:pt x="762" y="1356"/>
                  </a:lnTo>
                  <a:lnTo>
                    <a:pt x="798" y="1356"/>
                  </a:lnTo>
                  <a:lnTo>
                    <a:pt x="804" y="1386"/>
                  </a:lnTo>
                  <a:lnTo>
                    <a:pt x="810" y="1386"/>
                  </a:lnTo>
                  <a:lnTo>
                    <a:pt x="816" y="1380"/>
                  </a:lnTo>
                  <a:lnTo>
                    <a:pt x="846" y="1380"/>
                  </a:lnTo>
                  <a:lnTo>
                    <a:pt x="858" y="1386"/>
                  </a:lnTo>
                  <a:lnTo>
                    <a:pt x="870" y="1410"/>
                  </a:lnTo>
                  <a:lnTo>
                    <a:pt x="870" y="1428"/>
                  </a:lnTo>
                  <a:lnTo>
                    <a:pt x="852" y="1446"/>
                  </a:lnTo>
                  <a:lnTo>
                    <a:pt x="852" y="1452"/>
                  </a:lnTo>
                  <a:lnTo>
                    <a:pt x="858" y="1458"/>
                  </a:lnTo>
                  <a:lnTo>
                    <a:pt x="870" y="1464"/>
                  </a:lnTo>
                  <a:lnTo>
                    <a:pt x="900" y="1464"/>
                  </a:lnTo>
                  <a:lnTo>
                    <a:pt x="906" y="1458"/>
                  </a:lnTo>
                  <a:lnTo>
                    <a:pt x="924" y="1458"/>
                  </a:lnTo>
                  <a:lnTo>
                    <a:pt x="954" y="1452"/>
                  </a:lnTo>
                  <a:lnTo>
                    <a:pt x="984" y="1440"/>
                  </a:lnTo>
                  <a:lnTo>
                    <a:pt x="1020" y="1434"/>
                  </a:lnTo>
                  <a:lnTo>
                    <a:pt x="1038" y="1434"/>
                  </a:lnTo>
                  <a:lnTo>
                    <a:pt x="1062" y="1416"/>
                  </a:lnTo>
                  <a:lnTo>
                    <a:pt x="1098" y="1386"/>
                  </a:lnTo>
                  <a:lnTo>
                    <a:pt x="1128" y="1350"/>
                  </a:lnTo>
                  <a:lnTo>
                    <a:pt x="1158" y="1326"/>
                  </a:lnTo>
                  <a:lnTo>
                    <a:pt x="1182" y="1314"/>
                  </a:lnTo>
                  <a:lnTo>
                    <a:pt x="1224" y="1284"/>
                  </a:lnTo>
                  <a:lnTo>
                    <a:pt x="1272" y="1248"/>
                  </a:lnTo>
                  <a:lnTo>
                    <a:pt x="1332" y="1206"/>
                  </a:lnTo>
                  <a:lnTo>
                    <a:pt x="1386" y="1170"/>
                  </a:lnTo>
                  <a:lnTo>
                    <a:pt x="1434" y="1134"/>
                  </a:lnTo>
                  <a:lnTo>
                    <a:pt x="1464" y="1110"/>
                  </a:lnTo>
                  <a:lnTo>
                    <a:pt x="1476" y="1104"/>
                  </a:lnTo>
                  <a:lnTo>
                    <a:pt x="1476" y="1098"/>
                  </a:lnTo>
                  <a:lnTo>
                    <a:pt x="1470" y="1092"/>
                  </a:lnTo>
                  <a:lnTo>
                    <a:pt x="1464" y="1080"/>
                  </a:lnTo>
                  <a:lnTo>
                    <a:pt x="1458" y="1062"/>
                  </a:lnTo>
                  <a:lnTo>
                    <a:pt x="1452" y="1050"/>
                  </a:lnTo>
                  <a:lnTo>
                    <a:pt x="1452" y="1044"/>
                  </a:lnTo>
                  <a:lnTo>
                    <a:pt x="1440" y="1032"/>
                  </a:lnTo>
                  <a:lnTo>
                    <a:pt x="1428" y="1032"/>
                  </a:lnTo>
                  <a:lnTo>
                    <a:pt x="1392" y="1014"/>
                  </a:lnTo>
                  <a:lnTo>
                    <a:pt x="1386" y="1014"/>
                  </a:lnTo>
                  <a:lnTo>
                    <a:pt x="1362" y="1026"/>
                  </a:lnTo>
                  <a:lnTo>
                    <a:pt x="1338" y="1002"/>
                  </a:lnTo>
                  <a:lnTo>
                    <a:pt x="1338" y="960"/>
                  </a:lnTo>
                  <a:lnTo>
                    <a:pt x="1332" y="954"/>
                  </a:lnTo>
                  <a:lnTo>
                    <a:pt x="1326" y="942"/>
                  </a:lnTo>
                  <a:lnTo>
                    <a:pt x="1314" y="930"/>
                  </a:lnTo>
                  <a:lnTo>
                    <a:pt x="1308" y="912"/>
                  </a:lnTo>
                  <a:lnTo>
                    <a:pt x="1296" y="900"/>
                  </a:lnTo>
                  <a:lnTo>
                    <a:pt x="1290" y="888"/>
                  </a:lnTo>
                  <a:lnTo>
                    <a:pt x="1290" y="882"/>
                  </a:lnTo>
                  <a:lnTo>
                    <a:pt x="1296" y="876"/>
                  </a:lnTo>
                  <a:lnTo>
                    <a:pt x="1308" y="876"/>
                  </a:lnTo>
                  <a:lnTo>
                    <a:pt x="1320" y="870"/>
                  </a:lnTo>
                  <a:lnTo>
                    <a:pt x="1326" y="864"/>
                  </a:lnTo>
                  <a:lnTo>
                    <a:pt x="1332" y="852"/>
                  </a:lnTo>
                  <a:lnTo>
                    <a:pt x="1332" y="840"/>
                  </a:lnTo>
                  <a:lnTo>
                    <a:pt x="1326" y="834"/>
                  </a:lnTo>
                  <a:lnTo>
                    <a:pt x="1326" y="828"/>
                  </a:lnTo>
                  <a:lnTo>
                    <a:pt x="1320" y="774"/>
                  </a:lnTo>
                  <a:lnTo>
                    <a:pt x="1332" y="750"/>
                  </a:lnTo>
                  <a:lnTo>
                    <a:pt x="1326" y="732"/>
                  </a:lnTo>
                  <a:lnTo>
                    <a:pt x="1326" y="726"/>
                  </a:lnTo>
                  <a:lnTo>
                    <a:pt x="1332" y="720"/>
                  </a:lnTo>
                  <a:lnTo>
                    <a:pt x="1332" y="690"/>
                  </a:lnTo>
                  <a:lnTo>
                    <a:pt x="1338" y="678"/>
                  </a:lnTo>
                  <a:lnTo>
                    <a:pt x="1338" y="672"/>
                  </a:lnTo>
                  <a:lnTo>
                    <a:pt x="1326" y="648"/>
                  </a:lnTo>
                  <a:lnTo>
                    <a:pt x="1302" y="588"/>
                  </a:lnTo>
                  <a:lnTo>
                    <a:pt x="1290" y="570"/>
                  </a:lnTo>
                  <a:lnTo>
                    <a:pt x="1296" y="564"/>
                  </a:lnTo>
                  <a:lnTo>
                    <a:pt x="1308" y="558"/>
                  </a:lnTo>
                  <a:lnTo>
                    <a:pt x="1296" y="528"/>
                  </a:lnTo>
                  <a:lnTo>
                    <a:pt x="1284" y="480"/>
                  </a:lnTo>
                  <a:lnTo>
                    <a:pt x="1278" y="438"/>
                  </a:lnTo>
                  <a:lnTo>
                    <a:pt x="1272" y="414"/>
                  </a:lnTo>
                  <a:lnTo>
                    <a:pt x="1266" y="408"/>
                  </a:lnTo>
                  <a:lnTo>
                    <a:pt x="1260" y="396"/>
                  </a:lnTo>
                  <a:lnTo>
                    <a:pt x="1236" y="384"/>
                  </a:lnTo>
                  <a:lnTo>
                    <a:pt x="1230" y="378"/>
                  </a:lnTo>
                  <a:lnTo>
                    <a:pt x="1224" y="378"/>
                  </a:lnTo>
                  <a:lnTo>
                    <a:pt x="1224" y="336"/>
                  </a:lnTo>
                  <a:lnTo>
                    <a:pt x="1212" y="324"/>
                  </a:lnTo>
                  <a:lnTo>
                    <a:pt x="1194" y="318"/>
                  </a:lnTo>
                  <a:lnTo>
                    <a:pt x="1182" y="318"/>
                  </a:lnTo>
                  <a:lnTo>
                    <a:pt x="1182" y="288"/>
                  </a:lnTo>
                  <a:lnTo>
                    <a:pt x="1170" y="288"/>
                  </a:lnTo>
                  <a:lnTo>
                    <a:pt x="1170" y="246"/>
                  </a:lnTo>
                  <a:lnTo>
                    <a:pt x="1194" y="222"/>
                  </a:lnTo>
                  <a:lnTo>
                    <a:pt x="1218" y="204"/>
                  </a:lnTo>
                  <a:lnTo>
                    <a:pt x="1218" y="198"/>
                  </a:lnTo>
                  <a:lnTo>
                    <a:pt x="1224" y="192"/>
                  </a:lnTo>
                  <a:lnTo>
                    <a:pt x="1224" y="180"/>
                  </a:lnTo>
                  <a:lnTo>
                    <a:pt x="1230" y="168"/>
                  </a:lnTo>
                  <a:lnTo>
                    <a:pt x="1230" y="126"/>
                  </a:lnTo>
                  <a:lnTo>
                    <a:pt x="1224" y="114"/>
                  </a:lnTo>
                  <a:lnTo>
                    <a:pt x="1224" y="78"/>
                  </a:lnTo>
                  <a:lnTo>
                    <a:pt x="1230" y="66"/>
                  </a:lnTo>
                  <a:lnTo>
                    <a:pt x="1230" y="54"/>
                  </a:lnTo>
                  <a:lnTo>
                    <a:pt x="1212" y="48"/>
                  </a:lnTo>
                  <a:lnTo>
                    <a:pt x="1254" y="30"/>
                  </a:lnTo>
                  <a:lnTo>
                    <a:pt x="1254" y="18"/>
                  </a:lnTo>
                  <a:lnTo>
                    <a:pt x="1242" y="18"/>
                  </a:lnTo>
                  <a:lnTo>
                    <a:pt x="1236" y="12"/>
                  </a:lnTo>
                  <a:lnTo>
                    <a:pt x="1224" y="12"/>
                  </a:lnTo>
                  <a:lnTo>
                    <a:pt x="1206" y="24"/>
                  </a:lnTo>
                  <a:lnTo>
                    <a:pt x="1170" y="6"/>
                  </a:lnTo>
                  <a:lnTo>
                    <a:pt x="1152" y="6"/>
                  </a:lnTo>
                  <a:lnTo>
                    <a:pt x="1152" y="18"/>
                  </a:lnTo>
                  <a:lnTo>
                    <a:pt x="1116" y="18"/>
                  </a:lnTo>
                  <a:lnTo>
                    <a:pt x="1092" y="0"/>
                  </a:lnTo>
                  <a:lnTo>
                    <a:pt x="1086" y="30"/>
                  </a:lnTo>
                  <a:lnTo>
                    <a:pt x="1056" y="18"/>
                  </a:lnTo>
                  <a:lnTo>
                    <a:pt x="1026" y="42"/>
                  </a:lnTo>
                  <a:lnTo>
                    <a:pt x="1002" y="30"/>
                  </a:lnTo>
                  <a:lnTo>
                    <a:pt x="984" y="30"/>
                  </a:lnTo>
                  <a:lnTo>
                    <a:pt x="966" y="24"/>
                  </a:lnTo>
                  <a:lnTo>
                    <a:pt x="948" y="24"/>
                  </a:lnTo>
                  <a:lnTo>
                    <a:pt x="924" y="30"/>
                  </a:lnTo>
                  <a:lnTo>
                    <a:pt x="906" y="30"/>
                  </a:lnTo>
                  <a:lnTo>
                    <a:pt x="900" y="36"/>
                  </a:lnTo>
                  <a:lnTo>
                    <a:pt x="888" y="36"/>
                  </a:lnTo>
                  <a:lnTo>
                    <a:pt x="876" y="42"/>
                  </a:lnTo>
                  <a:lnTo>
                    <a:pt x="816" y="42"/>
                  </a:lnTo>
                  <a:lnTo>
                    <a:pt x="810" y="48"/>
                  </a:lnTo>
                  <a:lnTo>
                    <a:pt x="750" y="48"/>
                  </a:lnTo>
                  <a:lnTo>
                    <a:pt x="744" y="54"/>
                  </a:lnTo>
                  <a:lnTo>
                    <a:pt x="726" y="54"/>
                  </a:lnTo>
                  <a:lnTo>
                    <a:pt x="714" y="60"/>
                  </a:lnTo>
                  <a:lnTo>
                    <a:pt x="696" y="66"/>
                  </a:lnTo>
                  <a:lnTo>
                    <a:pt x="684" y="78"/>
                  </a:lnTo>
                  <a:lnTo>
                    <a:pt x="678" y="90"/>
                  </a:lnTo>
                  <a:lnTo>
                    <a:pt x="666" y="102"/>
                  </a:lnTo>
                  <a:lnTo>
                    <a:pt x="666" y="108"/>
                  </a:lnTo>
                  <a:lnTo>
                    <a:pt x="636" y="108"/>
                  </a:lnTo>
                  <a:lnTo>
                    <a:pt x="624" y="114"/>
                  </a:lnTo>
                  <a:lnTo>
                    <a:pt x="606" y="114"/>
                  </a:lnTo>
                  <a:lnTo>
                    <a:pt x="594" y="120"/>
                  </a:lnTo>
                  <a:lnTo>
                    <a:pt x="588" y="126"/>
                  </a:lnTo>
                  <a:lnTo>
                    <a:pt x="588" y="132"/>
                  </a:lnTo>
                  <a:lnTo>
                    <a:pt x="558" y="162"/>
                  </a:lnTo>
                  <a:lnTo>
                    <a:pt x="546" y="168"/>
                  </a:lnTo>
                  <a:lnTo>
                    <a:pt x="522" y="168"/>
                  </a:lnTo>
                  <a:lnTo>
                    <a:pt x="528" y="174"/>
                  </a:lnTo>
                  <a:lnTo>
                    <a:pt x="534" y="186"/>
                  </a:lnTo>
                  <a:lnTo>
                    <a:pt x="546" y="192"/>
                  </a:lnTo>
                  <a:lnTo>
                    <a:pt x="540" y="198"/>
                  </a:lnTo>
                  <a:lnTo>
                    <a:pt x="540" y="210"/>
                  </a:lnTo>
                  <a:lnTo>
                    <a:pt x="552" y="210"/>
                  </a:lnTo>
                  <a:lnTo>
                    <a:pt x="546" y="276"/>
                  </a:lnTo>
                  <a:lnTo>
                    <a:pt x="558" y="294"/>
                  </a:lnTo>
                  <a:lnTo>
                    <a:pt x="546" y="324"/>
                  </a:lnTo>
                  <a:lnTo>
                    <a:pt x="564" y="324"/>
                  </a:lnTo>
                  <a:lnTo>
                    <a:pt x="564" y="354"/>
                  </a:lnTo>
                  <a:lnTo>
                    <a:pt x="588" y="372"/>
                  </a:lnTo>
                  <a:lnTo>
                    <a:pt x="570" y="390"/>
                  </a:lnTo>
                  <a:lnTo>
                    <a:pt x="570" y="402"/>
                  </a:lnTo>
                  <a:lnTo>
                    <a:pt x="516" y="408"/>
                  </a:lnTo>
                  <a:lnTo>
                    <a:pt x="504" y="402"/>
                  </a:lnTo>
                  <a:lnTo>
                    <a:pt x="486" y="402"/>
                  </a:lnTo>
                  <a:lnTo>
                    <a:pt x="486" y="408"/>
                  </a:lnTo>
                  <a:lnTo>
                    <a:pt x="480" y="414"/>
                  </a:lnTo>
                  <a:lnTo>
                    <a:pt x="474" y="408"/>
                  </a:lnTo>
                  <a:lnTo>
                    <a:pt x="462" y="408"/>
                  </a:lnTo>
                  <a:lnTo>
                    <a:pt x="462" y="414"/>
                  </a:lnTo>
                  <a:lnTo>
                    <a:pt x="456" y="420"/>
                  </a:lnTo>
                  <a:lnTo>
                    <a:pt x="456" y="432"/>
                  </a:lnTo>
                  <a:lnTo>
                    <a:pt x="432" y="432"/>
                  </a:lnTo>
                  <a:lnTo>
                    <a:pt x="420" y="438"/>
                  </a:lnTo>
                  <a:lnTo>
                    <a:pt x="396" y="438"/>
                  </a:lnTo>
                  <a:lnTo>
                    <a:pt x="390" y="444"/>
                  </a:lnTo>
                  <a:lnTo>
                    <a:pt x="390" y="456"/>
                  </a:lnTo>
                  <a:lnTo>
                    <a:pt x="396" y="462"/>
                  </a:lnTo>
                  <a:lnTo>
                    <a:pt x="402" y="474"/>
                  </a:lnTo>
                  <a:lnTo>
                    <a:pt x="414" y="492"/>
                  </a:lnTo>
                  <a:lnTo>
                    <a:pt x="390" y="504"/>
                  </a:lnTo>
                  <a:lnTo>
                    <a:pt x="390" y="510"/>
                  </a:lnTo>
                  <a:lnTo>
                    <a:pt x="378" y="522"/>
                  </a:lnTo>
                  <a:lnTo>
                    <a:pt x="366" y="528"/>
                  </a:lnTo>
                  <a:lnTo>
                    <a:pt x="360" y="53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2" name="Google Shape;302;p7"/>
            <p:cNvSpPr/>
            <p:nvPr/>
          </p:nvSpPr>
          <p:spPr>
            <a:xfrm>
              <a:off x="4735513" y="2273300"/>
              <a:ext cx="58738" cy="100013"/>
            </a:xfrm>
            <a:custGeom>
              <a:rect b="b" l="l" r="r" t="t"/>
              <a:pathLst>
                <a:path extrusionOk="0" h="246" w="144">
                  <a:moveTo>
                    <a:pt x="96" y="210"/>
                  </a:moveTo>
                  <a:lnTo>
                    <a:pt x="96" y="204"/>
                  </a:lnTo>
                  <a:lnTo>
                    <a:pt x="108" y="204"/>
                  </a:lnTo>
                  <a:lnTo>
                    <a:pt x="120" y="198"/>
                  </a:lnTo>
                  <a:lnTo>
                    <a:pt x="120" y="174"/>
                  </a:lnTo>
                  <a:lnTo>
                    <a:pt x="138" y="174"/>
                  </a:lnTo>
                  <a:lnTo>
                    <a:pt x="144" y="168"/>
                  </a:lnTo>
                  <a:lnTo>
                    <a:pt x="144" y="138"/>
                  </a:lnTo>
                  <a:lnTo>
                    <a:pt x="120" y="144"/>
                  </a:lnTo>
                  <a:lnTo>
                    <a:pt x="120" y="126"/>
                  </a:lnTo>
                  <a:lnTo>
                    <a:pt x="114" y="126"/>
                  </a:lnTo>
                  <a:lnTo>
                    <a:pt x="108" y="120"/>
                  </a:lnTo>
                  <a:lnTo>
                    <a:pt x="108" y="96"/>
                  </a:lnTo>
                  <a:lnTo>
                    <a:pt x="102" y="84"/>
                  </a:lnTo>
                  <a:lnTo>
                    <a:pt x="102" y="42"/>
                  </a:lnTo>
                  <a:lnTo>
                    <a:pt x="96" y="24"/>
                  </a:lnTo>
                  <a:lnTo>
                    <a:pt x="84" y="24"/>
                  </a:lnTo>
                  <a:lnTo>
                    <a:pt x="72" y="6"/>
                  </a:lnTo>
                  <a:lnTo>
                    <a:pt x="66" y="12"/>
                  </a:lnTo>
                  <a:lnTo>
                    <a:pt x="36" y="0"/>
                  </a:lnTo>
                  <a:lnTo>
                    <a:pt x="36" y="18"/>
                  </a:lnTo>
                  <a:lnTo>
                    <a:pt x="24" y="24"/>
                  </a:lnTo>
                  <a:lnTo>
                    <a:pt x="0" y="24"/>
                  </a:lnTo>
                  <a:lnTo>
                    <a:pt x="18" y="36"/>
                  </a:lnTo>
                  <a:lnTo>
                    <a:pt x="24" y="30"/>
                  </a:lnTo>
                  <a:lnTo>
                    <a:pt x="30" y="48"/>
                  </a:lnTo>
                  <a:lnTo>
                    <a:pt x="18" y="60"/>
                  </a:lnTo>
                  <a:lnTo>
                    <a:pt x="24" y="66"/>
                  </a:lnTo>
                  <a:lnTo>
                    <a:pt x="48" y="66"/>
                  </a:lnTo>
                  <a:lnTo>
                    <a:pt x="48" y="84"/>
                  </a:lnTo>
                  <a:lnTo>
                    <a:pt x="42" y="96"/>
                  </a:lnTo>
                  <a:lnTo>
                    <a:pt x="42" y="114"/>
                  </a:lnTo>
                  <a:lnTo>
                    <a:pt x="36" y="132"/>
                  </a:lnTo>
                  <a:lnTo>
                    <a:pt x="36" y="156"/>
                  </a:lnTo>
                  <a:lnTo>
                    <a:pt x="24" y="180"/>
                  </a:lnTo>
                  <a:lnTo>
                    <a:pt x="24" y="186"/>
                  </a:lnTo>
                  <a:lnTo>
                    <a:pt x="42" y="204"/>
                  </a:lnTo>
                  <a:lnTo>
                    <a:pt x="54" y="210"/>
                  </a:lnTo>
                  <a:lnTo>
                    <a:pt x="60" y="216"/>
                  </a:lnTo>
                  <a:lnTo>
                    <a:pt x="60" y="234"/>
                  </a:lnTo>
                  <a:lnTo>
                    <a:pt x="66" y="240"/>
                  </a:lnTo>
                  <a:lnTo>
                    <a:pt x="84" y="240"/>
                  </a:lnTo>
                  <a:lnTo>
                    <a:pt x="90" y="246"/>
                  </a:lnTo>
                  <a:lnTo>
                    <a:pt x="96" y="246"/>
                  </a:lnTo>
                  <a:lnTo>
                    <a:pt x="96" y="210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3" name="Google Shape;303;p7"/>
            <p:cNvSpPr/>
            <p:nvPr/>
          </p:nvSpPr>
          <p:spPr>
            <a:xfrm>
              <a:off x="4679951" y="4392613"/>
              <a:ext cx="460375" cy="414338"/>
            </a:xfrm>
            <a:custGeom>
              <a:rect b="b" l="l" r="r" t="t"/>
              <a:pathLst>
                <a:path extrusionOk="0" h="1020" w="1134">
                  <a:moveTo>
                    <a:pt x="1116" y="372"/>
                  </a:moveTo>
                  <a:lnTo>
                    <a:pt x="1098" y="372"/>
                  </a:lnTo>
                  <a:lnTo>
                    <a:pt x="1092" y="378"/>
                  </a:lnTo>
                  <a:lnTo>
                    <a:pt x="1086" y="378"/>
                  </a:lnTo>
                  <a:lnTo>
                    <a:pt x="1074" y="420"/>
                  </a:lnTo>
                  <a:lnTo>
                    <a:pt x="1062" y="420"/>
                  </a:lnTo>
                  <a:lnTo>
                    <a:pt x="1050" y="414"/>
                  </a:lnTo>
                  <a:lnTo>
                    <a:pt x="1032" y="414"/>
                  </a:lnTo>
                  <a:lnTo>
                    <a:pt x="1020" y="402"/>
                  </a:lnTo>
                  <a:lnTo>
                    <a:pt x="1008" y="396"/>
                  </a:lnTo>
                  <a:lnTo>
                    <a:pt x="996" y="372"/>
                  </a:lnTo>
                  <a:lnTo>
                    <a:pt x="996" y="348"/>
                  </a:lnTo>
                  <a:lnTo>
                    <a:pt x="1002" y="336"/>
                  </a:lnTo>
                  <a:lnTo>
                    <a:pt x="1014" y="324"/>
                  </a:lnTo>
                  <a:lnTo>
                    <a:pt x="1014" y="312"/>
                  </a:lnTo>
                  <a:lnTo>
                    <a:pt x="1020" y="300"/>
                  </a:lnTo>
                  <a:lnTo>
                    <a:pt x="1032" y="288"/>
                  </a:lnTo>
                  <a:lnTo>
                    <a:pt x="1038" y="288"/>
                  </a:lnTo>
                  <a:lnTo>
                    <a:pt x="1050" y="294"/>
                  </a:lnTo>
                  <a:lnTo>
                    <a:pt x="1062" y="306"/>
                  </a:lnTo>
                  <a:lnTo>
                    <a:pt x="1086" y="270"/>
                  </a:lnTo>
                  <a:lnTo>
                    <a:pt x="1086" y="180"/>
                  </a:lnTo>
                  <a:lnTo>
                    <a:pt x="1056" y="120"/>
                  </a:lnTo>
                  <a:lnTo>
                    <a:pt x="1056" y="102"/>
                  </a:lnTo>
                  <a:lnTo>
                    <a:pt x="1050" y="90"/>
                  </a:lnTo>
                  <a:lnTo>
                    <a:pt x="1050" y="72"/>
                  </a:lnTo>
                  <a:lnTo>
                    <a:pt x="1044" y="54"/>
                  </a:lnTo>
                  <a:lnTo>
                    <a:pt x="1044" y="24"/>
                  </a:lnTo>
                  <a:lnTo>
                    <a:pt x="1026" y="12"/>
                  </a:lnTo>
                  <a:lnTo>
                    <a:pt x="966" y="12"/>
                  </a:lnTo>
                  <a:lnTo>
                    <a:pt x="954" y="6"/>
                  </a:lnTo>
                  <a:lnTo>
                    <a:pt x="948" y="6"/>
                  </a:lnTo>
                  <a:lnTo>
                    <a:pt x="936" y="0"/>
                  </a:lnTo>
                  <a:lnTo>
                    <a:pt x="876" y="0"/>
                  </a:lnTo>
                  <a:lnTo>
                    <a:pt x="864" y="24"/>
                  </a:lnTo>
                  <a:lnTo>
                    <a:pt x="852" y="24"/>
                  </a:lnTo>
                  <a:lnTo>
                    <a:pt x="840" y="30"/>
                  </a:lnTo>
                  <a:lnTo>
                    <a:pt x="828" y="30"/>
                  </a:lnTo>
                  <a:lnTo>
                    <a:pt x="822" y="36"/>
                  </a:lnTo>
                  <a:lnTo>
                    <a:pt x="810" y="60"/>
                  </a:lnTo>
                  <a:lnTo>
                    <a:pt x="768" y="102"/>
                  </a:lnTo>
                  <a:lnTo>
                    <a:pt x="756" y="108"/>
                  </a:lnTo>
                  <a:lnTo>
                    <a:pt x="750" y="108"/>
                  </a:lnTo>
                  <a:lnTo>
                    <a:pt x="738" y="114"/>
                  </a:lnTo>
                  <a:lnTo>
                    <a:pt x="726" y="138"/>
                  </a:lnTo>
                  <a:lnTo>
                    <a:pt x="726" y="174"/>
                  </a:lnTo>
                  <a:lnTo>
                    <a:pt x="714" y="180"/>
                  </a:lnTo>
                  <a:lnTo>
                    <a:pt x="708" y="192"/>
                  </a:lnTo>
                  <a:lnTo>
                    <a:pt x="702" y="198"/>
                  </a:lnTo>
                  <a:lnTo>
                    <a:pt x="690" y="204"/>
                  </a:lnTo>
                  <a:lnTo>
                    <a:pt x="672" y="210"/>
                  </a:lnTo>
                  <a:lnTo>
                    <a:pt x="654" y="228"/>
                  </a:lnTo>
                  <a:lnTo>
                    <a:pt x="654" y="240"/>
                  </a:lnTo>
                  <a:lnTo>
                    <a:pt x="648" y="252"/>
                  </a:lnTo>
                  <a:lnTo>
                    <a:pt x="642" y="270"/>
                  </a:lnTo>
                  <a:lnTo>
                    <a:pt x="636" y="282"/>
                  </a:lnTo>
                  <a:lnTo>
                    <a:pt x="630" y="288"/>
                  </a:lnTo>
                  <a:lnTo>
                    <a:pt x="618" y="294"/>
                  </a:lnTo>
                  <a:lnTo>
                    <a:pt x="606" y="294"/>
                  </a:lnTo>
                  <a:lnTo>
                    <a:pt x="600" y="288"/>
                  </a:lnTo>
                  <a:lnTo>
                    <a:pt x="594" y="294"/>
                  </a:lnTo>
                  <a:lnTo>
                    <a:pt x="582" y="300"/>
                  </a:lnTo>
                  <a:lnTo>
                    <a:pt x="570" y="300"/>
                  </a:lnTo>
                  <a:lnTo>
                    <a:pt x="564" y="294"/>
                  </a:lnTo>
                  <a:lnTo>
                    <a:pt x="552" y="288"/>
                  </a:lnTo>
                  <a:lnTo>
                    <a:pt x="546" y="282"/>
                  </a:lnTo>
                  <a:lnTo>
                    <a:pt x="516" y="282"/>
                  </a:lnTo>
                  <a:lnTo>
                    <a:pt x="504" y="270"/>
                  </a:lnTo>
                  <a:lnTo>
                    <a:pt x="492" y="264"/>
                  </a:lnTo>
                  <a:lnTo>
                    <a:pt x="486" y="258"/>
                  </a:lnTo>
                  <a:lnTo>
                    <a:pt x="474" y="252"/>
                  </a:lnTo>
                  <a:lnTo>
                    <a:pt x="462" y="252"/>
                  </a:lnTo>
                  <a:lnTo>
                    <a:pt x="450" y="258"/>
                  </a:lnTo>
                  <a:lnTo>
                    <a:pt x="444" y="264"/>
                  </a:lnTo>
                  <a:lnTo>
                    <a:pt x="438" y="276"/>
                  </a:lnTo>
                  <a:lnTo>
                    <a:pt x="438" y="288"/>
                  </a:lnTo>
                  <a:lnTo>
                    <a:pt x="432" y="300"/>
                  </a:lnTo>
                  <a:lnTo>
                    <a:pt x="432" y="324"/>
                  </a:lnTo>
                  <a:lnTo>
                    <a:pt x="420" y="324"/>
                  </a:lnTo>
                  <a:lnTo>
                    <a:pt x="414" y="330"/>
                  </a:lnTo>
                  <a:lnTo>
                    <a:pt x="408" y="330"/>
                  </a:lnTo>
                  <a:lnTo>
                    <a:pt x="402" y="336"/>
                  </a:lnTo>
                  <a:lnTo>
                    <a:pt x="396" y="348"/>
                  </a:lnTo>
                  <a:lnTo>
                    <a:pt x="390" y="354"/>
                  </a:lnTo>
                  <a:lnTo>
                    <a:pt x="390" y="360"/>
                  </a:lnTo>
                  <a:lnTo>
                    <a:pt x="366" y="360"/>
                  </a:lnTo>
                  <a:lnTo>
                    <a:pt x="366" y="378"/>
                  </a:lnTo>
                  <a:lnTo>
                    <a:pt x="288" y="378"/>
                  </a:lnTo>
                  <a:lnTo>
                    <a:pt x="288" y="348"/>
                  </a:lnTo>
                  <a:lnTo>
                    <a:pt x="294" y="336"/>
                  </a:lnTo>
                  <a:lnTo>
                    <a:pt x="294" y="330"/>
                  </a:lnTo>
                  <a:lnTo>
                    <a:pt x="300" y="318"/>
                  </a:lnTo>
                  <a:lnTo>
                    <a:pt x="300" y="294"/>
                  </a:lnTo>
                  <a:lnTo>
                    <a:pt x="294" y="288"/>
                  </a:lnTo>
                  <a:lnTo>
                    <a:pt x="294" y="270"/>
                  </a:lnTo>
                  <a:lnTo>
                    <a:pt x="288" y="258"/>
                  </a:lnTo>
                  <a:lnTo>
                    <a:pt x="282" y="240"/>
                  </a:lnTo>
                  <a:lnTo>
                    <a:pt x="276" y="234"/>
                  </a:lnTo>
                  <a:lnTo>
                    <a:pt x="264" y="228"/>
                  </a:lnTo>
                  <a:lnTo>
                    <a:pt x="258" y="222"/>
                  </a:lnTo>
                  <a:lnTo>
                    <a:pt x="246" y="216"/>
                  </a:lnTo>
                  <a:lnTo>
                    <a:pt x="240" y="510"/>
                  </a:lnTo>
                  <a:lnTo>
                    <a:pt x="222" y="510"/>
                  </a:lnTo>
                  <a:lnTo>
                    <a:pt x="210" y="516"/>
                  </a:lnTo>
                  <a:lnTo>
                    <a:pt x="204" y="522"/>
                  </a:lnTo>
                  <a:lnTo>
                    <a:pt x="204" y="528"/>
                  </a:lnTo>
                  <a:lnTo>
                    <a:pt x="192" y="528"/>
                  </a:lnTo>
                  <a:lnTo>
                    <a:pt x="192" y="552"/>
                  </a:lnTo>
                  <a:lnTo>
                    <a:pt x="168" y="552"/>
                  </a:lnTo>
                  <a:lnTo>
                    <a:pt x="156" y="540"/>
                  </a:lnTo>
                  <a:lnTo>
                    <a:pt x="144" y="540"/>
                  </a:lnTo>
                  <a:lnTo>
                    <a:pt x="132" y="552"/>
                  </a:lnTo>
                  <a:lnTo>
                    <a:pt x="108" y="552"/>
                  </a:lnTo>
                  <a:lnTo>
                    <a:pt x="102" y="546"/>
                  </a:lnTo>
                  <a:lnTo>
                    <a:pt x="102" y="540"/>
                  </a:lnTo>
                  <a:lnTo>
                    <a:pt x="96" y="534"/>
                  </a:lnTo>
                  <a:lnTo>
                    <a:pt x="72" y="534"/>
                  </a:lnTo>
                  <a:lnTo>
                    <a:pt x="66" y="528"/>
                  </a:lnTo>
                  <a:lnTo>
                    <a:pt x="60" y="516"/>
                  </a:lnTo>
                  <a:lnTo>
                    <a:pt x="60" y="492"/>
                  </a:lnTo>
                  <a:lnTo>
                    <a:pt x="42" y="474"/>
                  </a:lnTo>
                  <a:lnTo>
                    <a:pt x="36" y="474"/>
                  </a:lnTo>
                  <a:lnTo>
                    <a:pt x="30" y="480"/>
                  </a:lnTo>
                  <a:lnTo>
                    <a:pt x="30" y="486"/>
                  </a:lnTo>
                  <a:lnTo>
                    <a:pt x="24" y="498"/>
                  </a:lnTo>
                  <a:lnTo>
                    <a:pt x="18" y="504"/>
                  </a:lnTo>
                  <a:lnTo>
                    <a:pt x="18" y="510"/>
                  </a:lnTo>
                  <a:lnTo>
                    <a:pt x="0" y="522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6" y="540"/>
                  </a:lnTo>
                  <a:lnTo>
                    <a:pt x="6" y="552"/>
                  </a:lnTo>
                  <a:lnTo>
                    <a:pt x="36" y="582"/>
                  </a:lnTo>
                  <a:lnTo>
                    <a:pt x="42" y="600"/>
                  </a:lnTo>
                  <a:lnTo>
                    <a:pt x="42" y="648"/>
                  </a:lnTo>
                  <a:lnTo>
                    <a:pt x="48" y="672"/>
                  </a:lnTo>
                  <a:lnTo>
                    <a:pt x="54" y="690"/>
                  </a:lnTo>
                  <a:lnTo>
                    <a:pt x="72" y="714"/>
                  </a:lnTo>
                  <a:lnTo>
                    <a:pt x="96" y="738"/>
                  </a:lnTo>
                  <a:lnTo>
                    <a:pt x="114" y="762"/>
                  </a:lnTo>
                  <a:lnTo>
                    <a:pt x="120" y="786"/>
                  </a:lnTo>
                  <a:lnTo>
                    <a:pt x="120" y="834"/>
                  </a:lnTo>
                  <a:lnTo>
                    <a:pt x="114" y="846"/>
                  </a:lnTo>
                  <a:lnTo>
                    <a:pt x="114" y="852"/>
                  </a:lnTo>
                  <a:lnTo>
                    <a:pt x="90" y="852"/>
                  </a:lnTo>
                  <a:lnTo>
                    <a:pt x="90" y="876"/>
                  </a:lnTo>
                  <a:lnTo>
                    <a:pt x="96" y="888"/>
                  </a:lnTo>
                  <a:lnTo>
                    <a:pt x="108" y="906"/>
                  </a:lnTo>
                  <a:lnTo>
                    <a:pt x="114" y="918"/>
                  </a:lnTo>
                  <a:lnTo>
                    <a:pt x="114" y="960"/>
                  </a:lnTo>
                  <a:lnTo>
                    <a:pt x="120" y="972"/>
                  </a:lnTo>
                  <a:lnTo>
                    <a:pt x="120" y="978"/>
                  </a:lnTo>
                  <a:lnTo>
                    <a:pt x="126" y="978"/>
                  </a:lnTo>
                  <a:lnTo>
                    <a:pt x="126" y="972"/>
                  </a:lnTo>
                  <a:lnTo>
                    <a:pt x="132" y="966"/>
                  </a:lnTo>
                  <a:lnTo>
                    <a:pt x="144" y="966"/>
                  </a:lnTo>
                  <a:lnTo>
                    <a:pt x="150" y="972"/>
                  </a:lnTo>
                  <a:lnTo>
                    <a:pt x="180" y="984"/>
                  </a:lnTo>
                  <a:lnTo>
                    <a:pt x="180" y="996"/>
                  </a:lnTo>
                  <a:lnTo>
                    <a:pt x="204" y="1020"/>
                  </a:lnTo>
                  <a:lnTo>
                    <a:pt x="216" y="1020"/>
                  </a:lnTo>
                  <a:lnTo>
                    <a:pt x="240" y="1008"/>
                  </a:lnTo>
                  <a:lnTo>
                    <a:pt x="246" y="996"/>
                  </a:lnTo>
                  <a:lnTo>
                    <a:pt x="252" y="990"/>
                  </a:lnTo>
                  <a:lnTo>
                    <a:pt x="264" y="984"/>
                  </a:lnTo>
                  <a:lnTo>
                    <a:pt x="294" y="984"/>
                  </a:lnTo>
                  <a:lnTo>
                    <a:pt x="306" y="990"/>
                  </a:lnTo>
                  <a:lnTo>
                    <a:pt x="354" y="990"/>
                  </a:lnTo>
                  <a:lnTo>
                    <a:pt x="354" y="984"/>
                  </a:lnTo>
                  <a:lnTo>
                    <a:pt x="360" y="978"/>
                  </a:lnTo>
                  <a:lnTo>
                    <a:pt x="360" y="966"/>
                  </a:lnTo>
                  <a:lnTo>
                    <a:pt x="366" y="960"/>
                  </a:lnTo>
                  <a:lnTo>
                    <a:pt x="378" y="954"/>
                  </a:lnTo>
                  <a:lnTo>
                    <a:pt x="408" y="954"/>
                  </a:lnTo>
                  <a:lnTo>
                    <a:pt x="420" y="960"/>
                  </a:lnTo>
                  <a:lnTo>
                    <a:pt x="432" y="960"/>
                  </a:lnTo>
                  <a:lnTo>
                    <a:pt x="438" y="966"/>
                  </a:lnTo>
                  <a:lnTo>
                    <a:pt x="444" y="960"/>
                  </a:lnTo>
                  <a:lnTo>
                    <a:pt x="456" y="960"/>
                  </a:lnTo>
                  <a:lnTo>
                    <a:pt x="468" y="954"/>
                  </a:lnTo>
                  <a:lnTo>
                    <a:pt x="504" y="954"/>
                  </a:lnTo>
                  <a:lnTo>
                    <a:pt x="522" y="960"/>
                  </a:lnTo>
                  <a:lnTo>
                    <a:pt x="534" y="966"/>
                  </a:lnTo>
                  <a:lnTo>
                    <a:pt x="552" y="966"/>
                  </a:lnTo>
                  <a:lnTo>
                    <a:pt x="558" y="960"/>
                  </a:lnTo>
                  <a:lnTo>
                    <a:pt x="570" y="954"/>
                  </a:lnTo>
                  <a:lnTo>
                    <a:pt x="606" y="954"/>
                  </a:lnTo>
                  <a:lnTo>
                    <a:pt x="618" y="948"/>
                  </a:lnTo>
                  <a:lnTo>
                    <a:pt x="624" y="942"/>
                  </a:lnTo>
                  <a:lnTo>
                    <a:pt x="636" y="936"/>
                  </a:lnTo>
                  <a:lnTo>
                    <a:pt x="684" y="936"/>
                  </a:lnTo>
                  <a:lnTo>
                    <a:pt x="708" y="924"/>
                  </a:lnTo>
                  <a:lnTo>
                    <a:pt x="720" y="912"/>
                  </a:lnTo>
                  <a:lnTo>
                    <a:pt x="738" y="900"/>
                  </a:lnTo>
                  <a:lnTo>
                    <a:pt x="774" y="864"/>
                  </a:lnTo>
                  <a:lnTo>
                    <a:pt x="786" y="858"/>
                  </a:lnTo>
                  <a:lnTo>
                    <a:pt x="804" y="846"/>
                  </a:lnTo>
                  <a:lnTo>
                    <a:pt x="900" y="750"/>
                  </a:lnTo>
                  <a:lnTo>
                    <a:pt x="918" y="750"/>
                  </a:lnTo>
                  <a:lnTo>
                    <a:pt x="924" y="744"/>
                  </a:lnTo>
                  <a:lnTo>
                    <a:pt x="960" y="696"/>
                  </a:lnTo>
                  <a:lnTo>
                    <a:pt x="972" y="672"/>
                  </a:lnTo>
                  <a:lnTo>
                    <a:pt x="984" y="654"/>
                  </a:lnTo>
                  <a:lnTo>
                    <a:pt x="990" y="642"/>
                  </a:lnTo>
                  <a:lnTo>
                    <a:pt x="1002" y="606"/>
                  </a:lnTo>
                  <a:lnTo>
                    <a:pt x="1014" y="588"/>
                  </a:lnTo>
                  <a:lnTo>
                    <a:pt x="1020" y="576"/>
                  </a:lnTo>
                  <a:lnTo>
                    <a:pt x="1026" y="570"/>
                  </a:lnTo>
                  <a:lnTo>
                    <a:pt x="1038" y="564"/>
                  </a:lnTo>
                  <a:lnTo>
                    <a:pt x="1050" y="552"/>
                  </a:lnTo>
                  <a:lnTo>
                    <a:pt x="1068" y="546"/>
                  </a:lnTo>
                  <a:lnTo>
                    <a:pt x="1086" y="534"/>
                  </a:lnTo>
                  <a:lnTo>
                    <a:pt x="1098" y="510"/>
                  </a:lnTo>
                  <a:lnTo>
                    <a:pt x="1098" y="498"/>
                  </a:lnTo>
                  <a:lnTo>
                    <a:pt x="1104" y="486"/>
                  </a:lnTo>
                  <a:lnTo>
                    <a:pt x="1110" y="468"/>
                  </a:lnTo>
                  <a:lnTo>
                    <a:pt x="1116" y="456"/>
                  </a:lnTo>
                  <a:lnTo>
                    <a:pt x="1122" y="450"/>
                  </a:lnTo>
                  <a:lnTo>
                    <a:pt x="1122" y="438"/>
                  </a:lnTo>
                  <a:lnTo>
                    <a:pt x="1128" y="432"/>
                  </a:lnTo>
                  <a:lnTo>
                    <a:pt x="1128" y="414"/>
                  </a:lnTo>
                  <a:lnTo>
                    <a:pt x="1134" y="396"/>
                  </a:lnTo>
                  <a:lnTo>
                    <a:pt x="1128" y="384"/>
                  </a:lnTo>
                  <a:lnTo>
                    <a:pt x="1116" y="372"/>
                  </a:lnTo>
                  <a:close/>
                  <a:moveTo>
                    <a:pt x="870" y="624"/>
                  </a:moveTo>
                  <a:lnTo>
                    <a:pt x="858" y="630"/>
                  </a:lnTo>
                  <a:lnTo>
                    <a:pt x="852" y="636"/>
                  </a:lnTo>
                  <a:lnTo>
                    <a:pt x="840" y="642"/>
                  </a:lnTo>
                  <a:lnTo>
                    <a:pt x="822" y="642"/>
                  </a:lnTo>
                  <a:lnTo>
                    <a:pt x="810" y="648"/>
                  </a:lnTo>
                  <a:lnTo>
                    <a:pt x="804" y="654"/>
                  </a:lnTo>
                  <a:lnTo>
                    <a:pt x="798" y="666"/>
                  </a:lnTo>
                  <a:lnTo>
                    <a:pt x="792" y="672"/>
                  </a:lnTo>
                  <a:lnTo>
                    <a:pt x="792" y="684"/>
                  </a:lnTo>
                  <a:lnTo>
                    <a:pt x="774" y="684"/>
                  </a:lnTo>
                  <a:lnTo>
                    <a:pt x="744" y="654"/>
                  </a:lnTo>
                  <a:lnTo>
                    <a:pt x="744" y="636"/>
                  </a:lnTo>
                  <a:lnTo>
                    <a:pt x="720" y="600"/>
                  </a:lnTo>
                  <a:lnTo>
                    <a:pt x="744" y="600"/>
                  </a:lnTo>
                  <a:lnTo>
                    <a:pt x="750" y="582"/>
                  </a:lnTo>
                  <a:lnTo>
                    <a:pt x="768" y="564"/>
                  </a:lnTo>
                  <a:lnTo>
                    <a:pt x="768" y="546"/>
                  </a:lnTo>
                  <a:lnTo>
                    <a:pt x="774" y="540"/>
                  </a:lnTo>
                  <a:lnTo>
                    <a:pt x="798" y="540"/>
                  </a:lnTo>
                  <a:lnTo>
                    <a:pt x="798" y="528"/>
                  </a:lnTo>
                  <a:lnTo>
                    <a:pt x="810" y="522"/>
                  </a:lnTo>
                  <a:lnTo>
                    <a:pt x="846" y="522"/>
                  </a:lnTo>
                  <a:lnTo>
                    <a:pt x="852" y="528"/>
                  </a:lnTo>
                  <a:lnTo>
                    <a:pt x="858" y="540"/>
                  </a:lnTo>
                  <a:lnTo>
                    <a:pt x="864" y="546"/>
                  </a:lnTo>
                  <a:lnTo>
                    <a:pt x="870" y="558"/>
                  </a:lnTo>
                  <a:lnTo>
                    <a:pt x="882" y="564"/>
                  </a:lnTo>
                  <a:lnTo>
                    <a:pt x="888" y="588"/>
                  </a:lnTo>
                  <a:lnTo>
                    <a:pt x="864" y="606"/>
                  </a:lnTo>
                  <a:lnTo>
                    <a:pt x="870" y="624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4" name="Google Shape;304;p7"/>
            <p:cNvSpPr/>
            <p:nvPr/>
          </p:nvSpPr>
          <p:spPr>
            <a:xfrm>
              <a:off x="5878513" y="2406650"/>
              <a:ext cx="368300" cy="300038"/>
            </a:xfrm>
            <a:custGeom>
              <a:rect b="b" l="l" r="r" t="t"/>
              <a:pathLst>
                <a:path extrusionOk="0" h="738" w="906">
                  <a:moveTo>
                    <a:pt x="894" y="108"/>
                  </a:moveTo>
                  <a:lnTo>
                    <a:pt x="894" y="96"/>
                  </a:lnTo>
                  <a:lnTo>
                    <a:pt x="906" y="96"/>
                  </a:lnTo>
                  <a:lnTo>
                    <a:pt x="900" y="90"/>
                  </a:lnTo>
                  <a:lnTo>
                    <a:pt x="876" y="90"/>
                  </a:lnTo>
                  <a:lnTo>
                    <a:pt x="840" y="102"/>
                  </a:lnTo>
                  <a:lnTo>
                    <a:pt x="840" y="84"/>
                  </a:lnTo>
                  <a:lnTo>
                    <a:pt x="816" y="84"/>
                  </a:lnTo>
                  <a:lnTo>
                    <a:pt x="792" y="96"/>
                  </a:lnTo>
                  <a:lnTo>
                    <a:pt x="786" y="102"/>
                  </a:lnTo>
                  <a:lnTo>
                    <a:pt x="780" y="114"/>
                  </a:lnTo>
                  <a:lnTo>
                    <a:pt x="774" y="120"/>
                  </a:lnTo>
                  <a:lnTo>
                    <a:pt x="756" y="120"/>
                  </a:lnTo>
                  <a:lnTo>
                    <a:pt x="750" y="126"/>
                  </a:lnTo>
                  <a:lnTo>
                    <a:pt x="744" y="138"/>
                  </a:lnTo>
                  <a:lnTo>
                    <a:pt x="732" y="144"/>
                  </a:lnTo>
                  <a:lnTo>
                    <a:pt x="726" y="150"/>
                  </a:lnTo>
                  <a:lnTo>
                    <a:pt x="720" y="150"/>
                  </a:lnTo>
                  <a:lnTo>
                    <a:pt x="690" y="120"/>
                  </a:lnTo>
                  <a:lnTo>
                    <a:pt x="690" y="114"/>
                  </a:lnTo>
                  <a:lnTo>
                    <a:pt x="678" y="48"/>
                  </a:lnTo>
                  <a:lnTo>
                    <a:pt x="660" y="48"/>
                  </a:lnTo>
                  <a:lnTo>
                    <a:pt x="660" y="18"/>
                  </a:lnTo>
                  <a:lnTo>
                    <a:pt x="642" y="0"/>
                  </a:lnTo>
                  <a:lnTo>
                    <a:pt x="624" y="0"/>
                  </a:lnTo>
                  <a:lnTo>
                    <a:pt x="618" y="6"/>
                  </a:lnTo>
                  <a:lnTo>
                    <a:pt x="618" y="30"/>
                  </a:lnTo>
                  <a:lnTo>
                    <a:pt x="612" y="36"/>
                  </a:lnTo>
                  <a:lnTo>
                    <a:pt x="606" y="36"/>
                  </a:lnTo>
                  <a:lnTo>
                    <a:pt x="594" y="48"/>
                  </a:lnTo>
                  <a:lnTo>
                    <a:pt x="594" y="54"/>
                  </a:lnTo>
                  <a:lnTo>
                    <a:pt x="600" y="60"/>
                  </a:lnTo>
                  <a:lnTo>
                    <a:pt x="606" y="60"/>
                  </a:lnTo>
                  <a:lnTo>
                    <a:pt x="600" y="84"/>
                  </a:lnTo>
                  <a:lnTo>
                    <a:pt x="588" y="72"/>
                  </a:lnTo>
                  <a:lnTo>
                    <a:pt x="570" y="72"/>
                  </a:lnTo>
                  <a:lnTo>
                    <a:pt x="558" y="78"/>
                  </a:lnTo>
                  <a:lnTo>
                    <a:pt x="546" y="90"/>
                  </a:lnTo>
                  <a:lnTo>
                    <a:pt x="546" y="120"/>
                  </a:lnTo>
                  <a:lnTo>
                    <a:pt x="540" y="120"/>
                  </a:lnTo>
                  <a:lnTo>
                    <a:pt x="534" y="114"/>
                  </a:lnTo>
                  <a:lnTo>
                    <a:pt x="528" y="102"/>
                  </a:lnTo>
                  <a:lnTo>
                    <a:pt x="522" y="96"/>
                  </a:lnTo>
                  <a:lnTo>
                    <a:pt x="510" y="96"/>
                  </a:lnTo>
                  <a:lnTo>
                    <a:pt x="504" y="102"/>
                  </a:lnTo>
                  <a:lnTo>
                    <a:pt x="492" y="108"/>
                  </a:lnTo>
                  <a:lnTo>
                    <a:pt x="474" y="126"/>
                  </a:lnTo>
                  <a:lnTo>
                    <a:pt x="468" y="126"/>
                  </a:lnTo>
                  <a:lnTo>
                    <a:pt x="456" y="114"/>
                  </a:lnTo>
                  <a:lnTo>
                    <a:pt x="444" y="108"/>
                  </a:lnTo>
                  <a:lnTo>
                    <a:pt x="438" y="102"/>
                  </a:lnTo>
                  <a:lnTo>
                    <a:pt x="426" y="102"/>
                  </a:lnTo>
                  <a:lnTo>
                    <a:pt x="414" y="108"/>
                  </a:lnTo>
                  <a:lnTo>
                    <a:pt x="396" y="84"/>
                  </a:lnTo>
                  <a:lnTo>
                    <a:pt x="384" y="96"/>
                  </a:lnTo>
                  <a:lnTo>
                    <a:pt x="342" y="96"/>
                  </a:lnTo>
                  <a:lnTo>
                    <a:pt x="330" y="90"/>
                  </a:lnTo>
                  <a:lnTo>
                    <a:pt x="324" y="84"/>
                  </a:lnTo>
                  <a:lnTo>
                    <a:pt x="312" y="78"/>
                  </a:lnTo>
                  <a:lnTo>
                    <a:pt x="300" y="78"/>
                  </a:lnTo>
                  <a:lnTo>
                    <a:pt x="300" y="102"/>
                  </a:lnTo>
                  <a:lnTo>
                    <a:pt x="264" y="102"/>
                  </a:lnTo>
                  <a:lnTo>
                    <a:pt x="252" y="108"/>
                  </a:lnTo>
                  <a:lnTo>
                    <a:pt x="246" y="120"/>
                  </a:lnTo>
                  <a:lnTo>
                    <a:pt x="246" y="180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6" y="198"/>
                  </a:lnTo>
                  <a:lnTo>
                    <a:pt x="180" y="216"/>
                  </a:lnTo>
                  <a:lnTo>
                    <a:pt x="168" y="216"/>
                  </a:lnTo>
                  <a:lnTo>
                    <a:pt x="168" y="228"/>
                  </a:lnTo>
                  <a:lnTo>
                    <a:pt x="156" y="252"/>
                  </a:lnTo>
                  <a:lnTo>
                    <a:pt x="150" y="258"/>
                  </a:lnTo>
                  <a:lnTo>
                    <a:pt x="138" y="264"/>
                  </a:lnTo>
                  <a:lnTo>
                    <a:pt x="114" y="264"/>
                  </a:lnTo>
                  <a:lnTo>
                    <a:pt x="90" y="240"/>
                  </a:lnTo>
                  <a:lnTo>
                    <a:pt x="84" y="240"/>
                  </a:lnTo>
                  <a:lnTo>
                    <a:pt x="78" y="246"/>
                  </a:lnTo>
                  <a:lnTo>
                    <a:pt x="66" y="246"/>
                  </a:lnTo>
                  <a:lnTo>
                    <a:pt x="60" y="240"/>
                  </a:lnTo>
                  <a:lnTo>
                    <a:pt x="48" y="240"/>
                  </a:lnTo>
                  <a:lnTo>
                    <a:pt x="42" y="234"/>
                  </a:lnTo>
                  <a:lnTo>
                    <a:pt x="36" y="240"/>
                  </a:lnTo>
                  <a:lnTo>
                    <a:pt x="30" y="252"/>
                  </a:lnTo>
                  <a:lnTo>
                    <a:pt x="30" y="258"/>
                  </a:lnTo>
                  <a:lnTo>
                    <a:pt x="36" y="270"/>
                  </a:lnTo>
                  <a:lnTo>
                    <a:pt x="36" y="294"/>
                  </a:lnTo>
                  <a:lnTo>
                    <a:pt x="42" y="300"/>
                  </a:lnTo>
                  <a:lnTo>
                    <a:pt x="42" y="306"/>
                  </a:lnTo>
                  <a:lnTo>
                    <a:pt x="18" y="312"/>
                  </a:lnTo>
                  <a:lnTo>
                    <a:pt x="30" y="330"/>
                  </a:lnTo>
                  <a:lnTo>
                    <a:pt x="24" y="330"/>
                  </a:lnTo>
                  <a:lnTo>
                    <a:pt x="18" y="336"/>
                  </a:lnTo>
                  <a:lnTo>
                    <a:pt x="6" y="342"/>
                  </a:lnTo>
                  <a:lnTo>
                    <a:pt x="0" y="348"/>
                  </a:lnTo>
                  <a:lnTo>
                    <a:pt x="0" y="354"/>
                  </a:lnTo>
                  <a:lnTo>
                    <a:pt x="12" y="366"/>
                  </a:lnTo>
                  <a:lnTo>
                    <a:pt x="12" y="396"/>
                  </a:lnTo>
                  <a:lnTo>
                    <a:pt x="36" y="396"/>
                  </a:lnTo>
                  <a:lnTo>
                    <a:pt x="42" y="402"/>
                  </a:lnTo>
                  <a:lnTo>
                    <a:pt x="42" y="408"/>
                  </a:lnTo>
                  <a:lnTo>
                    <a:pt x="24" y="426"/>
                  </a:lnTo>
                  <a:lnTo>
                    <a:pt x="18" y="438"/>
                  </a:lnTo>
                  <a:lnTo>
                    <a:pt x="30" y="462"/>
                  </a:lnTo>
                  <a:lnTo>
                    <a:pt x="42" y="480"/>
                  </a:lnTo>
                  <a:lnTo>
                    <a:pt x="54" y="504"/>
                  </a:lnTo>
                  <a:lnTo>
                    <a:pt x="60" y="510"/>
                  </a:lnTo>
                  <a:lnTo>
                    <a:pt x="60" y="564"/>
                  </a:lnTo>
                  <a:lnTo>
                    <a:pt x="66" y="570"/>
                  </a:lnTo>
                  <a:lnTo>
                    <a:pt x="72" y="570"/>
                  </a:lnTo>
                  <a:lnTo>
                    <a:pt x="84" y="576"/>
                  </a:lnTo>
                  <a:lnTo>
                    <a:pt x="120" y="576"/>
                  </a:lnTo>
                  <a:lnTo>
                    <a:pt x="126" y="582"/>
                  </a:lnTo>
                  <a:lnTo>
                    <a:pt x="138" y="606"/>
                  </a:lnTo>
                  <a:lnTo>
                    <a:pt x="114" y="654"/>
                  </a:lnTo>
                  <a:lnTo>
                    <a:pt x="108" y="660"/>
                  </a:lnTo>
                  <a:lnTo>
                    <a:pt x="102" y="672"/>
                  </a:lnTo>
                  <a:lnTo>
                    <a:pt x="84" y="690"/>
                  </a:lnTo>
                  <a:lnTo>
                    <a:pt x="84" y="702"/>
                  </a:lnTo>
                  <a:lnTo>
                    <a:pt x="120" y="702"/>
                  </a:lnTo>
                  <a:lnTo>
                    <a:pt x="132" y="708"/>
                  </a:lnTo>
                  <a:lnTo>
                    <a:pt x="150" y="720"/>
                  </a:lnTo>
                  <a:lnTo>
                    <a:pt x="168" y="726"/>
                  </a:lnTo>
                  <a:lnTo>
                    <a:pt x="192" y="738"/>
                  </a:lnTo>
                  <a:lnTo>
                    <a:pt x="210" y="738"/>
                  </a:lnTo>
                  <a:lnTo>
                    <a:pt x="228" y="732"/>
                  </a:lnTo>
                  <a:lnTo>
                    <a:pt x="234" y="732"/>
                  </a:lnTo>
                  <a:lnTo>
                    <a:pt x="240" y="726"/>
                  </a:lnTo>
                  <a:lnTo>
                    <a:pt x="294" y="726"/>
                  </a:lnTo>
                  <a:lnTo>
                    <a:pt x="294" y="732"/>
                  </a:lnTo>
                  <a:lnTo>
                    <a:pt x="318" y="732"/>
                  </a:lnTo>
                  <a:lnTo>
                    <a:pt x="324" y="726"/>
                  </a:lnTo>
                  <a:lnTo>
                    <a:pt x="348" y="726"/>
                  </a:lnTo>
                  <a:lnTo>
                    <a:pt x="366" y="720"/>
                  </a:lnTo>
                  <a:lnTo>
                    <a:pt x="396" y="720"/>
                  </a:lnTo>
                  <a:lnTo>
                    <a:pt x="444" y="696"/>
                  </a:lnTo>
                  <a:lnTo>
                    <a:pt x="450" y="696"/>
                  </a:lnTo>
                  <a:lnTo>
                    <a:pt x="456" y="690"/>
                  </a:lnTo>
                  <a:lnTo>
                    <a:pt x="456" y="660"/>
                  </a:lnTo>
                  <a:lnTo>
                    <a:pt x="450" y="654"/>
                  </a:lnTo>
                  <a:lnTo>
                    <a:pt x="450" y="636"/>
                  </a:lnTo>
                  <a:lnTo>
                    <a:pt x="444" y="624"/>
                  </a:lnTo>
                  <a:lnTo>
                    <a:pt x="444" y="606"/>
                  </a:lnTo>
                  <a:lnTo>
                    <a:pt x="450" y="594"/>
                  </a:lnTo>
                  <a:lnTo>
                    <a:pt x="462" y="588"/>
                  </a:lnTo>
                  <a:lnTo>
                    <a:pt x="468" y="576"/>
                  </a:lnTo>
                  <a:lnTo>
                    <a:pt x="486" y="576"/>
                  </a:lnTo>
                  <a:lnTo>
                    <a:pt x="486" y="588"/>
                  </a:lnTo>
                  <a:lnTo>
                    <a:pt x="528" y="588"/>
                  </a:lnTo>
                  <a:lnTo>
                    <a:pt x="534" y="582"/>
                  </a:lnTo>
                  <a:lnTo>
                    <a:pt x="534" y="576"/>
                  </a:lnTo>
                  <a:lnTo>
                    <a:pt x="528" y="570"/>
                  </a:lnTo>
                  <a:lnTo>
                    <a:pt x="522" y="570"/>
                  </a:lnTo>
                  <a:lnTo>
                    <a:pt x="522" y="564"/>
                  </a:lnTo>
                  <a:lnTo>
                    <a:pt x="528" y="558"/>
                  </a:lnTo>
                  <a:lnTo>
                    <a:pt x="534" y="558"/>
                  </a:lnTo>
                  <a:lnTo>
                    <a:pt x="546" y="552"/>
                  </a:lnTo>
                  <a:lnTo>
                    <a:pt x="552" y="546"/>
                  </a:lnTo>
                  <a:lnTo>
                    <a:pt x="564" y="540"/>
                  </a:lnTo>
                  <a:lnTo>
                    <a:pt x="594" y="540"/>
                  </a:lnTo>
                  <a:lnTo>
                    <a:pt x="594" y="552"/>
                  </a:lnTo>
                  <a:lnTo>
                    <a:pt x="600" y="558"/>
                  </a:lnTo>
                  <a:lnTo>
                    <a:pt x="612" y="558"/>
                  </a:lnTo>
                  <a:lnTo>
                    <a:pt x="624" y="552"/>
                  </a:lnTo>
                  <a:lnTo>
                    <a:pt x="630" y="540"/>
                  </a:lnTo>
                  <a:lnTo>
                    <a:pt x="636" y="534"/>
                  </a:lnTo>
                  <a:lnTo>
                    <a:pt x="636" y="528"/>
                  </a:lnTo>
                  <a:lnTo>
                    <a:pt x="630" y="522"/>
                  </a:lnTo>
                  <a:lnTo>
                    <a:pt x="630" y="510"/>
                  </a:lnTo>
                  <a:lnTo>
                    <a:pt x="624" y="498"/>
                  </a:lnTo>
                  <a:lnTo>
                    <a:pt x="624" y="480"/>
                  </a:lnTo>
                  <a:lnTo>
                    <a:pt x="630" y="474"/>
                  </a:lnTo>
                  <a:lnTo>
                    <a:pt x="636" y="474"/>
                  </a:lnTo>
                  <a:lnTo>
                    <a:pt x="636" y="438"/>
                  </a:lnTo>
                  <a:lnTo>
                    <a:pt x="642" y="432"/>
                  </a:lnTo>
                  <a:lnTo>
                    <a:pt x="660" y="432"/>
                  </a:lnTo>
                  <a:lnTo>
                    <a:pt x="690" y="414"/>
                  </a:lnTo>
                  <a:lnTo>
                    <a:pt x="684" y="414"/>
                  </a:lnTo>
                  <a:lnTo>
                    <a:pt x="672" y="408"/>
                  </a:lnTo>
                  <a:lnTo>
                    <a:pt x="672" y="402"/>
                  </a:lnTo>
                  <a:lnTo>
                    <a:pt x="666" y="396"/>
                  </a:lnTo>
                  <a:lnTo>
                    <a:pt x="666" y="390"/>
                  </a:lnTo>
                  <a:lnTo>
                    <a:pt x="654" y="384"/>
                  </a:lnTo>
                  <a:lnTo>
                    <a:pt x="642" y="372"/>
                  </a:lnTo>
                  <a:lnTo>
                    <a:pt x="642" y="360"/>
                  </a:lnTo>
                  <a:lnTo>
                    <a:pt x="660" y="360"/>
                  </a:lnTo>
                  <a:lnTo>
                    <a:pt x="666" y="366"/>
                  </a:lnTo>
                  <a:lnTo>
                    <a:pt x="684" y="372"/>
                  </a:lnTo>
                  <a:lnTo>
                    <a:pt x="690" y="372"/>
                  </a:lnTo>
                  <a:lnTo>
                    <a:pt x="696" y="366"/>
                  </a:lnTo>
                  <a:lnTo>
                    <a:pt x="714" y="366"/>
                  </a:lnTo>
                  <a:lnTo>
                    <a:pt x="714" y="336"/>
                  </a:lnTo>
                  <a:lnTo>
                    <a:pt x="708" y="330"/>
                  </a:lnTo>
                  <a:lnTo>
                    <a:pt x="708" y="318"/>
                  </a:lnTo>
                  <a:lnTo>
                    <a:pt x="714" y="306"/>
                  </a:lnTo>
                  <a:lnTo>
                    <a:pt x="738" y="282"/>
                  </a:lnTo>
                  <a:lnTo>
                    <a:pt x="738" y="276"/>
                  </a:lnTo>
                  <a:lnTo>
                    <a:pt x="732" y="264"/>
                  </a:lnTo>
                  <a:lnTo>
                    <a:pt x="726" y="258"/>
                  </a:lnTo>
                  <a:lnTo>
                    <a:pt x="726" y="228"/>
                  </a:lnTo>
                  <a:lnTo>
                    <a:pt x="696" y="198"/>
                  </a:lnTo>
                  <a:lnTo>
                    <a:pt x="696" y="192"/>
                  </a:lnTo>
                  <a:lnTo>
                    <a:pt x="702" y="186"/>
                  </a:lnTo>
                  <a:lnTo>
                    <a:pt x="708" y="174"/>
                  </a:lnTo>
                  <a:lnTo>
                    <a:pt x="714" y="168"/>
                  </a:lnTo>
                  <a:lnTo>
                    <a:pt x="738" y="156"/>
                  </a:lnTo>
                  <a:lnTo>
                    <a:pt x="744" y="150"/>
                  </a:lnTo>
                  <a:lnTo>
                    <a:pt x="768" y="138"/>
                  </a:lnTo>
                  <a:lnTo>
                    <a:pt x="774" y="138"/>
                  </a:lnTo>
                  <a:lnTo>
                    <a:pt x="780" y="132"/>
                  </a:lnTo>
                  <a:lnTo>
                    <a:pt x="822" y="132"/>
                  </a:lnTo>
                  <a:lnTo>
                    <a:pt x="828" y="126"/>
                  </a:lnTo>
                  <a:lnTo>
                    <a:pt x="852" y="126"/>
                  </a:lnTo>
                  <a:lnTo>
                    <a:pt x="864" y="132"/>
                  </a:lnTo>
                  <a:lnTo>
                    <a:pt x="876" y="132"/>
                  </a:lnTo>
                  <a:lnTo>
                    <a:pt x="882" y="126"/>
                  </a:lnTo>
                  <a:lnTo>
                    <a:pt x="894" y="126"/>
                  </a:lnTo>
                  <a:lnTo>
                    <a:pt x="900" y="120"/>
                  </a:lnTo>
                  <a:lnTo>
                    <a:pt x="894" y="114"/>
                  </a:lnTo>
                  <a:lnTo>
                    <a:pt x="894" y="10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5" name="Google Shape;305;p7"/>
            <p:cNvSpPr/>
            <p:nvPr/>
          </p:nvSpPr>
          <p:spPr>
            <a:xfrm>
              <a:off x="4727576" y="2159000"/>
              <a:ext cx="111125" cy="121836"/>
            </a:xfrm>
            <a:custGeom>
              <a:rect b="b" l="l" r="r" t="t"/>
              <a:pathLst>
                <a:path extrusionOk="0" h="542" w="496">
                  <a:moveTo>
                    <a:pt x="486" y="406"/>
                  </a:moveTo>
                  <a:cubicBezTo>
                    <a:pt x="453" y="395"/>
                    <a:pt x="453" y="395"/>
                    <a:pt x="453" y="395"/>
                  </a:cubicBezTo>
                  <a:cubicBezTo>
                    <a:pt x="464" y="374"/>
                    <a:pt x="464" y="374"/>
                    <a:pt x="464" y="374"/>
                  </a:cubicBezTo>
                  <a:cubicBezTo>
                    <a:pt x="432" y="363"/>
                    <a:pt x="432" y="363"/>
                    <a:pt x="432" y="363"/>
                  </a:cubicBezTo>
                  <a:cubicBezTo>
                    <a:pt x="432" y="331"/>
                    <a:pt x="432" y="331"/>
                    <a:pt x="432" y="331"/>
                  </a:cubicBezTo>
                  <a:cubicBezTo>
                    <a:pt x="453" y="310"/>
                    <a:pt x="453" y="310"/>
                    <a:pt x="453" y="310"/>
                  </a:cubicBezTo>
                  <a:cubicBezTo>
                    <a:pt x="453" y="267"/>
                    <a:pt x="453" y="267"/>
                    <a:pt x="453" y="267"/>
                  </a:cubicBezTo>
                  <a:cubicBezTo>
                    <a:pt x="442" y="256"/>
                    <a:pt x="442" y="256"/>
                    <a:pt x="442" y="256"/>
                  </a:cubicBezTo>
                  <a:cubicBezTo>
                    <a:pt x="453" y="235"/>
                    <a:pt x="453" y="235"/>
                    <a:pt x="453" y="235"/>
                  </a:cubicBezTo>
                  <a:cubicBezTo>
                    <a:pt x="464" y="224"/>
                    <a:pt x="464" y="224"/>
                    <a:pt x="464" y="224"/>
                  </a:cubicBezTo>
                  <a:cubicBezTo>
                    <a:pt x="421" y="213"/>
                    <a:pt x="421" y="213"/>
                    <a:pt x="421" y="213"/>
                  </a:cubicBezTo>
                  <a:cubicBezTo>
                    <a:pt x="378" y="224"/>
                    <a:pt x="378" y="224"/>
                    <a:pt x="378" y="224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24" y="203"/>
                    <a:pt x="324" y="203"/>
                    <a:pt x="324" y="203"/>
                  </a:cubicBezTo>
                  <a:cubicBezTo>
                    <a:pt x="302" y="171"/>
                    <a:pt x="302" y="171"/>
                    <a:pt x="302" y="171"/>
                  </a:cubicBezTo>
                  <a:cubicBezTo>
                    <a:pt x="313" y="160"/>
                    <a:pt x="313" y="160"/>
                    <a:pt x="313" y="160"/>
                  </a:cubicBezTo>
                  <a:cubicBezTo>
                    <a:pt x="313" y="128"/>
                    <a:pt x="313" y="128"/>
                    <a:pt x="313" y="128"/>
                  </a:cubicBezTo>
                  <a:cubicBezTo>
                    <a:pt x="291" y="118"/>
                    <a:pt x="291" y="118"/>
                    <a:pt x="291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0" y="128"/>
                    <a:pt x="270" y="128"/>
                    <a:pt x="270" y="128"/>
                  </a:cubicBezTo>
                  <a:cubicBezTo>
                    <a:pt x="259" y="128"/>
                    <a:pt x="259" y="128"/>
                    <a:pt x="259" y="128"/>
                  </a:cubicBezTo>
                  <a:cubicBezTo>
                    <a:pt x="249" y="118"/>
                    <a:pt x="249" y="118"/>
                    <a:pt x="249" y="118"/>
                  </a:cubicBezTo>
                  <a:cubicBezTo>
                    <a:pt x="227" y="53"/>
                    <a:pt x="227" y="53"/>
                    <a:pt x="227" y="53"/>
                  </a:cubicBezTo>
                  <a:cubicBezTo>
                    <a:pt x="216" y="53"/>
                    <a:pt x="216" y="53"/>
                    <a:pt x="216" y="53"/>
                  </a:cubicBezTo>
                  <a:cubicBezTo>
                    <a:pt x="173" y="21"/>
                    <a:pt x="173" y="21"/>
                    <a:pt x="173" y="21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32" y="96"/>
                    <a:pt x="32" y="96"/>
                    <a:pt x="32" y="96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65" y="139"/>
                    <a:pt x="65" y="139"/>
                    <a:pt x="65" y="139"/>
                  </a:cubicBezTo>
                  <a:cubicBezTo>
                    <a:pt x="76" y="139"/>
                    <a:pt x="76" y="139"/>
                    <a:pt x="76" y="139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43" y="160"/>
                    <a:pt x="43" y="160"/>
                    <a:pt x="43" y="160"/>
                  </a:cubicBezTo>
                  <a:cubicBezTo>
                    <a:pt x="32" y="160"/>
                    <a:pt x="32" y="160"/>
                    <a:pt x="32" y="160"/>
                  </a:cubicBezTo>
                  <a:cubicBezTo>
                    <a:pt x="32" y="181"/>
                    <a:pt x="32" y="181"/>
                    <a:pt x="32" y="181"/>
                  </a:cubicBezTo>
                  <a:cubicBezTo>
                    <a:pt x="22" y="181"/>
                    <a:pt x="22" y="181"/>
                    <a:pt x="22" y="181"/>
                  </a:cubicBezTo>
                  <a:cubicBezTo>
                    <a:pt x="22" y="192"/>
                    <a:pt x="22" y="192"/>
                    <a:pt x="22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54" y="181"/>
                    <a:pt x="54" y="181"/>
                    <a:pt x="54" y="181"/>
                  </a:cubicBezTo>
                  <a:cubicBezTo>
                    <a:pt x="76" y="181"/>
                    <a:pt x="76" y="181"/>
                    <a:pt x="76" y="181"/>
                  </a:cubicBezTo>
                  <a:cubicBezTo>
                    <a:pt x="76" y="203"/>
                    <a:pt x="76" y="203"/>
                    <a:pt x="76" y="203"/>
                  </a:cubicBezTo>
                  <a:cubicBezTo>
                    <a:pt x="43" y="235"/>
                    <a:pt x="43" y="235"/>
                    <a:pt x="43" y="235"/>
                  </a:cubicBezTo>
                  <a:cubicBezTo>
                    <a:pt x="43" y="267"/>
                    <a:pt x="43" y="267"/>
                    <a:pt x="43" y="267"/>
                  </a:cubicBezTo>
                  <a:cubicBezTo>
                    <a:pt x="87" y="267"/>
                    <a:pt x="87" y="267"/>
                    <a:pt x="87" y="267"/>
                  </a:cubicBezTo>
                  <a:cubicBezTo>
                    <a:pt x="98" y="278"/>
                    <a:pt x="98" y="278"/>
                    <a:pt x="98" y="278"/>
                  </a:cubicBezTo>
                  <a:cubicBezTo>
                    <a:pt x="108" y="299"/>
                    <a:pt x="108" y="299"/>
                    <a:pt x="108" y="299"/>
                  </a:cubicBezTo>
                  <a:cubicBezTo>
                    <a:pt x="65" y="310"/>
                    <a:pt x="65" y="310"/>
                    <a:pt x="65" y="310"/>
                  </a:cubicBezTo>
                  <a:cubicBezTo>
                    <a:pt x="87" y="331"/>
                    <a:pt x="87" y="331"/>
                    <a:pt x="87" y="331"/>
                  </a:cubicBezTo>
                  <a:cubicBezTo>
                    <a:pt x="98" y="353"/>
                    <a:pt x="98" y="353"/>
                    <a:pt x="98" y="353"/>
                  </a:cubicBezTo>
                  <a:cubicBezTo>
                    <a:pt x="98" y="363"/>
                    <a:pt x="98" y="363"/>
                    <a:pt x="98" y="363"/>
                  </a:cubicBezTo>
                  <a:cubicBezTo>
                    <a:pt x="87" y="363"/>
                    <a:pt x="87" y="363"/>
                    <a:pt x="87" y="363"/>
                  </a:cubicBezTo>
                  <a:cubicBezTo>
                    <a:pt x="87" y="374"/>
                    <a:pt x="87" y="374"/>
                    <a:pt x="87" y="374"/>
                  </a:cubicBezTo>
                  <a:cubicBezTo>
                    <a:pt x="119" y="395"/>
                    <a:pt x="119" y="395"/>
                    <a:pt x="119" y="395"/>
                  </a:cubicBezTo>
                  <a:cubicBezTo>
                    <a:pt x="140" y="417"/>
                    <a:pt x="140" y="417"/>
                    <a:pt x="140" y="417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7" y="442"/>
                    <a:pt x="157" y="442"/>
                    <a:pt x="157" y="442"/>
                  </a:cubicBezTo>
                  <a:cubicBezTo>
                    <a:pt x="159" y="442"/>
                    <a:pt x="161" y="443"/>
                    <a:pt x="166" y="444"/>
                  </a:cubicBezTo>
                  <a:cubicBezTo>
                    <a:pt x="166" y="444"/>
                    <a:pt x="166" y="444"/>
                    <a:pt x="167" y="444"/>
                  </a:cubicBezTo>
                  <a:cubicBezTo>
                    <a:pt x="173" y="438"/>
                    <a:pt x="173" y="438"/>
                    <a:pt x="173" y="438"/>
                  </a:cubicBezTo>
                  <a:cubicBezTo>
                    <a:pt x="173" y="447"/>
                    <a:pt x="173" y="447"/>
                    <a:pt x="173" y="447"/>
                  </a:cubicBezTo>
                  <a:cubicBezTo>
                    <a:pt x="174" y="448"/>
                    <a:pt x="175" y="448"/>
                    <a:pt x="176" y="449"/>
                  </a:cubicBezTo>
                  <a:cubicBezTo>
                    <a:pt x="176" y="449"/>
                    <a:pt x="176" y="449"/>
                    <a:pt x="180" y="444"/>
                  </a:cubicBezTo>
                  <a:cubicBezTo>
                    <a:pt x="180" y="444"/>
                    <a:pt x="180" y="444"/>
                    <a:pt x="199" y="447"/>
                  </a:cubicBezTo>
                  <a:cubicBezTo>
                    <a:pt x="199" y="447"/>
                    <a:pt x="199" y="447"/>
                    <a:pt x="212" y="446"/>
                  </a:cubicBezTo>
                  <a:cubicBezTo>
                    <a:pt x="212" y="446"/>
                    <a:pt x="212" y="446"/>
                    <a:pt x="230" y="446"/>
                  </a:cubicBezTo>
                  <a:cubicBezTo>
                    <a:pt x="230" y="446"/>
                    <a:pt x="230" y="446"/>
                    <a:pt x="240" y="443"/>
                  </a:cubicBezTo>
                  <a:cubicBezTo>
                    <a:pt x="240" y="443"/>
                    <a:pt x="240" y="443"/>
                    <a:pt x="239" y="437"/>
                  </a:cubicBezTo>
                  <a:cubicBezTo>
                    <a:pt x="239" y="437"/>
                    <a:pt x="239" y="437"/>
                    <a:pt x="237" y="431"/>
                  </a:cubicBezTo>
                  <a:cubicBezTo>
                    <a:pt x="237" y="431"/>
                    <a:pt x="237" y="431"/>
                    <a:pt x="245" y="425"/>
                  </a:cubicBezTo>
                  <a:cubicBezTo>
                    <a:pt x="245" y="425"/>
                    <a:pt x="245" y="425"/>
                    <a:pt x="255" y="417"/>
                  </a:cubicBezTo>
                  <a:cubicBezTo>
                    <a:pt x="255" y="417"/>
                    <a:pt x="255" y="417"/>
                    <a:pt x="258" y="416"/>
                  </a:cubicBezTo>
                  <a:cubicBezTo>
                    <a:pt x="258" y="416"/>
                    <a:pt x="258" y="416"/>
                    <a:pt x="258" y="421"/>
                  </a:cubicBezTo>
                  <a:cubicBezTo>
                    <a:pt x="258" y="421"/>
                    <a:pt x="258" y="421"/>
                    <a:pt x="262" y="419"/>
                  </a:cubicBezTo>
                  <a:cubicBezTo>
                    <a:pt x="262" y="419"/>
                    <a:pt x="262" y="419"/>
                    <a:pt x="266" y="418"/>
                  </a:cubicBezTo>
                  <a:cubicBezTo>
                    <a:pt x="266" y="418"/>
                    <a:pt x="266" y="418"/>
                    <a:pt x="263" y="414"/>
                  </a:cubicBezTo>
                  <a:cubicBezTo>
                    <a:pt x="263" y="414"/>
                    <a:pt x="263" y="414"/>
                    <a:pt x="267" y="412"/>
                  </a:cubicBezTo>
                  <a:cubicBezTo>
                    <a:pt x="267" y="412"/>
                    <a:pt x="267" y="412"/>
                    <a:pt x="268" y="407"/>
                  </a:cubicBezTo>
                  <a:cubicBezTo>
                    <a:pt x="268" y="407"/>
                    <a:pt x="268" y="407"/>
                    <a:pt x="264" y="405"/>
                  </a:cubicBezTo>
                  <a:cubicBezTo>
                    <a:pt x="264" y="405"/>
                    <a:pt x="264" y="405"/>
                    <a:pt x="264" y="402"/>
                  </a:cubicBezTo>
                  <a:cubicBezTo>
                    <a:pt x="264" y="402"/>
                    <a:pt x="264" y="402"/>
                    <a:pt x="267" y="399"/>
                  </a:cubicBezTo>
                  <a:cubicBezTo>
                    <a:pt x="267" y="399"/>
                    <a:pt x="267" y="399"/>
                    <a:pt x="266" y="396"/>
                  </a:cubicBezTo>
                  <a:cubicBezTo>
                    <a:pt x="266" y="396"/>
                    <a:pt x="266" y="396"/>
                    <a:pt x="258" y="394"/>
                  </a:cubicBezTo>
                  <a:cubicBezTo>
                    <a:pt x="258" y="394"/>
                    <a:pt x="258" y="394"/>
                    <a:pt x="254" y="388"/>
                  </a:cubicBezTo>
                  <a:cubicBezTo>
                    <a:pt x="254" y="388"/>
                    <a:pt x="254" y="388"/>
                    <a:pt x="256" y="385"/>
                  </a:cubicBezTo>
                  <a:cubicBezTo>
                    <a:pt x="256" y="385"/>
                    <a:pt x="256" y="385"/>
                    <a:pt x="259" y="389"/>
                  </a:cubicBezTo>
                  <a:cubicBezTo>
                    <a:pt x="259" y="389"/>
                    <a:pt x="259" y="389"/>
                    <a:pt x="262" y="387"/>
                  </a:cubicBezTo>
                  <a:cubicBezTo>
                    <a:pt x="262" y="387"/>
                    <a:pt x="262" y="387"/>
                    <a:pt x="267" y="388"/>
                  </a:cubicBezTo>
                  <a:cubicBezTo>
                    <a:pt x="267" y="388"/>
                    <a:pt x="267" y="388"/>
                    <a:pt x="271" y="385"/>
                  </a:cubicBezTo>
                  <a:cubicBezTo>
                    <a:pt x="271" y="385"/>
                    <a:pt x="271" y="385"/>
                    <a:pt x="279" y="380"/>
                  </a:cubicBezTo>
                  <a:cubicBezTo>
                    <a:pt x="279" y="380"/>
                    <a:pt x="279" y="380"/>
                    <a:pt x="282" y="378"/>
                  </a:cubicBezTo>
                  <a:cubicBezTo>
                    <a:pt x="282" y="378"/>
                    <a:pt x="282" y="378"/>
                    <a:pt x="283" y="374"/>
                  </a:cubicBezTo>
                  <a:cubicBezTo>
                    <a:pt x="283" y="374"/>
                    <a:pt x="283" y="374"/>
                    <a:pt x="288" y="372"/>
                  </a:cubicBezTo>
                  <a:cubicBezTo>
                    <a:pt x="288" y="372"/>
                    <a:pt x="288" y="372"/>
                    <a:pt x="293" y="377"/>
                  </a:cubicBezTo>
                  <a:cubicBezTo>
                    <a:pt x="293" y="377"/>
                    <a:pt x="293" y="377"/>
                    <a:pt x="297" y="384"/>
                  </a:cubicBezTo>
                  <a:cubicBezTo>
                    <a:pt x="297" y="384"/>
                    <a:pt x="297" y="384"/>
                    <a:pt x="298" y="389"/>
                  </a:cubicBezTo>
                  <a:cubicBezTo>
                    <a:pt x="298" y="389"/>
                    <a:pt x="298" y="389"/>
                    <a:pt x="298" y="392"/>
                  </a:cubicBezTo>
                  <a:cubicBezTo>
                    <a:pt x="298" y="392"/>
                    <a:pt x="298" y="392"/>
                    <a:pt x="291" y="396"/>
                  </a:cubicBezTo>
                  <a:cubicBezTo>
                    <a:pt x="291" y="396"/>
                    <a:pt x="291" y="396"/>
                    <a:pt x="292" y="399"/>
                  </a:cubicBezTo>
                  <a:cubicBezTo>
                    <a:pt x="292" y="399"/>
                    <a:pt x="292" y="399"/>
                    <a:pt x="299" y="400"/>
                  </a:cubicBezTo>
                  <a:cubicBezTo>
                    <a:pt x="299" y="400"/>
                    <a:pt x="299" y="400"/>
                    <a:pt x="303" y="404"/>
                  </a:cubicBezTo>
                  <a:cubicBezTo>
                    <a:pt x="303" y="404"/>
                    <a:pt x="303" y="404"/>
                    <a:pt x="309" y="402"/>
                  </a:cubicBezTo>
                  <a:cubicBezTo>
                    <a:pt x="309" y="402"/>
                    <a:pt x="309" y="402"/>
                    <a:pt x="314" y="404"/>
                  </a:cubicBezTo>
                  <a:cubicBezTo>
                    <a:pt x="314" y="404"/>
                    <a:pt x="314" y="404"/>
                    <a:pt x="319" y="401"/>
                  </a:cubicBezTo>
                  <a:cubicBezTo>
                    <a:pt x="319" y="401"/>
                    <a:pt x="319" y="401"/>
                    <a:pt x="321" y="404"/>
                  </a:cubicBezTo>
                  <a:cubicBezTo>
                    <a:pt x="321" y="404"/>
                    <a:pt x="321" y="404"/>
                    <a:pt x="318" y="408"/>
                  </a:cubicBezTo>
                  <a:cubicBezTo>
                    <a:pt x="318" y="408"/>
                    <a:pt x="318" y="408"/>
                    <a:pt x="324" y="407"/>
                  </a:cubicBezTo>
                  <a:cubicBezTo>
                    <a:pt x="324" y="407"/>
                    <a:pt x="324" y="407"/>
                    <a:pt x="326" y="408"/>
                  </a:cubicBezTo>
                  <a:cubicBezTo>
                    <a:pt x="326" y="408"/>
                    <a:pt x="326" y="408"/>
                    <a:pt x="324" y="425"/>
                  </a:cubicBezTo>
                  <a:cubicBezTo>
                    <a:pt x="324" y="425"/>
                    <a:pt x="324" y="425"/>
                    <a:pt x="324" y="432"/>
                  </a:cubicBezTo>
                  <a:cubicBezTo>
                    <a:pt x="324" y="432"/>
                    <a:pt x="324" y="432"/>
                    <a:pt x="328" y="433"/>
                  </a:cubicBezTo>
                  <a:cubicBezTo>
                    <a:pt x="328" y="433"/>
                    <a:pt x="328" y="433"/>
                    <a:pt x="330" y="431"/>
                  </a:cubicBezTo>
                  <a:cubicBezTo>
                    <a:pt x="330" y="431"/>
                    <a:pt x="330" y="431"/>
                    <a:pt x="331" y="428"/>
                  </a:cubicBezTo>
                  <a:cubicBezTo>
                    <a:pt x="331" y="428"/>
                    <a:pt x="331" y="428"/>
                    <a:pt x="334" y="429"/>
                  </a:cubicBezTo>
                  <a:cubicBezTo>
                    <a:pt x="334" y="429"/>
                    <a:pt x="334" y="429"/>
                    <a:pt x="336" y="433"/>
                  </a:cubicBezTo>
                  <a:cubicBezTo>
                    <a:pt x="336" y="433"/>
                    <a:pt x="336" y="433"/>
                    <a:pt x="336" y="443"/>
                  </a:cubicBezTo>
                  <a:cubicBezTo>
                    <a:pt x="336" y="443"/>
                    <a:pt x="336" y="443"/>
                    <a:pt x="335" y="448"/>
                  </a:cubicBezTo>
                  <a:cubicBezTo>
                    <a:pt x="335" y="448"/>
                    <a:pt x="335" y="448"/>
                    <a:pt x="339" y="450"/>
                  </a:cubicBezTo>
                  <a:cubicBezTo>
                    <a:pt x="339" y="450"/>
                    <a:pt x="339" y="450"/>
                    <a:pt x="344" y="450"/>
                  </a:cubicBezTo>
                  <a:cubicBezTo>
                    <a:pt x="344" y="450"/>
                    <a:pt x="344" y="450"/>
                    <a:pt x="348" y="452"/>
                  </a:cubicBezTo>
                  <a:cubicBezTo>
                    <a:pt x="348" y="452"/>
                    <a:pt x="348" y="452"/>
                    <a:pt x="353" y="456"/>
                  </a:cubicBezTo>
                  <a:cubicBezTo>
                    <a:pt x="353" y="456"/>
                    <a:pt x="353" y="456"/>
                    <a:pt x="357" y="457"/>
                  </a:cubicBezTo>
                  <a:cubicBezTo>
                    <a:pt x="357" y="457"/>
                    <a:pt x="357" y="457"/>
                    <a:pt x="356" y="467"/>
                  </a:cubicBezTo>
                  <a:cubicBezTo>
                    <a:pt x="356" y="467"/>
                    <a:pt x="356" y="467"/>
                    <a:pt x="356" y="472"/>
                  </a:cubicBezTo>
                  <a:cubicBezTo>
                    <a:pt x="356" y="472"/>
                    <a:pt x="356" y="472"/>
                    <a:pt x="352" y="473"/>
                  </a:cubicBezTo>
                  <a:cubicBezTo>
                    <a:pt x="352" y="473"/>
                    <a:pt x="352" y="473"/>
                    <a:pt x="354" y="478"/>
                  </a:cubicBezTo>
                  <a:cubicBezTo>
                    <a:pt x="354" y="478"/>
                    <a:pt x="354" y="478"/>
                    <a:pt x="351" y="482"/>
                  </a:cubicBezTo>
                  <a:cubicBezTo>
                    <a:pt x="351" y="482"/>
                    <a:pt x="351" y="482"/>
                    <a:pt x="353" y="483"/>
                  </a:cubicBezTo>
                  <a:cubicBezTo>
                    <a:pt x="353" y="483"/>
                    <a:pt x="353" y="483"/>
                    <a:pt x="356" y="482"/>
                  </a:cubicBezTo>
                  <a:cubicBezTo>
                    <a:pt x="356" y="482"/>
                    <a:pt x="356" y="482"/>
                    <a:pt x="361" y="485"/>
                  </a:cubicBezTo>
                  <a:cubicBezTo>
                    <a:pt x="361" y="485"/>
                    <a:pt x="361" y="485"/>
                    <a:pt x="364" y="483"/>
                  </a:cubicBezTo>
                  <a:cubicBezTo>
                    <a:pt x="364" y="483"/>
                    <a:pt x="364" y="483"/>
                    <a:pt x="369" y="485"/>
                  </a:cubicBezTo>
                  <a:cubicBezTo>
                    <a:pt x="369" y="485"/>
                    <a:pt x="369" y="485"/>
                    <a:pt x="372" y="485"/>
                  </a:cubicBezTo>
                  <a:cubicBezTo>
                    <a:pt x="372" y="485"/>
                    <a:pt x="372" y="485"/>
                    <a:pt x="377" y="489"/>
                  </a:cubicBezTo>
                  <a:cubicBezTo>
                    <a:pt x="377" y="489"/>
                    <a:pt x="377" y="489"/>
                    <a:pt x="381" y="492"/>
                  </a:cubicBezTo>
                  <a:cubicBezTo>
                    <a:pt x="381" y="492"/>
                    <a:pt x="381" y="492"/>
                    <a:pt x="383" y="496"/>
                  </a:cubicBezTo>
                  <a:cubicBezTo>
                    <a:pt x="383" y="496"/>
                    <a:pt x="383" y="496"/>
                    <a:pt x="385" y="499"/>
                  </a:cubicBezTo>
                  <a:cubicBezTo>
                    <a:pt x="385" y="499"/>
                    <a:pt x="385" y="499"/>
                    <a:pt x="390" y="496"/>
                  </a:cubicBezTo>
                  <a:cubicBezTo>
                    <a:pt x="390" y="496"/>
                    <a:pt x="390" y="496"/>
                    <a:pt x="394" y="494"/>
                  </a:cubicBezTo>
                  <a:cubicBezTo>
                    <a:pt x="394" y="494"/>
                    <a:pt x="394" y="494"/>
                    <a:pt x="398" y="496"/>
                  </a:cubicBezTo>
                  <a:cubicBezTo>
                    <a:pt x="398" y="496"/>
                    <a:pt x="398" y="496"/>
                    <a:pt x="399" y="501"/>
                  </a:cubicBezTo>
                  <a:cubicBezTo>
                    <a:pt x="399" y="501"/>
                    <a:pt x="399" y="501"/>
                    <a:pt x="395" y="505"/>
                  </a:cubicBezTo>
                  <a:cubicBezTo>
                    <a:pt x="395" y="505"/>
                    <a:pt x="395" y="505"/>
                    <a:pt x="395" y="509"/>
                  </a:cubicBezTo>
                  <a:cubicBezTo>
                    <a:pt x="395" y="509"/>
                    <a:pt x="395" y="509"/>
                    <a:pt x="392" y="513"/>
                  </a:cubicBezTo>
                  <a:cubicBezTo>
                    <a:pt x="392" y="513"/>
                    <a:pt x="392" y="513"/>
                    <a:pt x="392" y="516"/>
                  </a:cubicBezTo>
                  <a:cubicBezTo>
                    <a:pt x="392" y="516"/>
                    <a:pt x="392" y="516"/>
                    <a:pt x="386" y="519"/>
                  </a:cubicBezTo>
                  <a:cubicBezTo>
                    <a:pt x="386" y="519"/>
                    <a:pt x="386" y="519"/>
                    <a:pt x="384" y="528"/>
                  </a:cubicBezTo>
                  <a:cubicBezTo>
                    <a:pt x="384" y="528"/>
                    <a:pt x="384" y="528"/>
                    <a:pt x="379" y="531"/>
                  </a:cubicBezTo>
                  <a:cubicBezTo>
                    <a:pt x="379" y="531"/>
                    <a:pt x="379" y="531"/>
                    <a:pt x="376" y="535"/>
                  </a:cubicBezTo>
                  <a:cubicBezTo>
                    <a:pt x="376" y="535"/>
                    <a:pt x="376" y="535"/>
                    <a:pt x="376" y="542"/>
                  </a:cubicBezTo>
                  <a:cubicBezTo>
                    <a:pt x="432" y="535"/>
                    <a:pt x="432" y="535"/>
                    <a:pt x="432" y="535"/>
                  </a:cubicBezTo>
                  <a:cubicBezTo>
                    <a:pt x="453" y="535"/>
                    <a:pt x="453" y="535"/>
                    <a:pt x="453" y="535"/>
                  </a:cubicBezTo>
                  <a:cubicBezTo>
                    <a:pt x="453" y="492"/>
                    <a:pt x="453" y="492"/>
                    <a:pt x="453" y="492"/>
                  </a:cubicBezTo>
                  <a:cubicBezTo>
                    <a:pt x="442" y="481"/>
                    <a:pt x="442" y="481"/>
                    <a:pt x="442" y="481"/>
                  </a:cubicBezTo>
                  <a:cubicBezTo>
                    <a:pt x="442" y="470"/>
                    <a:pt x="442" y="470"/>
                    <a:pt x="442" y="470"/>
                  </a:cubicBezTo>
                  <a:cubicBezTo>
                    <a:pt x="486" y="470"/>
                    <a:pt x="486" y="470"/>
                    <a:pt x="486" y="470"/>
                  </a:cubicBezTo>
                  <a:cubicBezTo>
                    <a:pt x="496" y="460"/>
                    <a:pt x="496" y="460"/>
                    <a:pt x="496" y="460"/>
                  </a:cubicBezTo>
                  <a:cubicBezTo>
                    <a:pt x="496" y="417"/>
                    <a:pt x="496" y="417"/>
                    <a:pt x="496" y="417"/>
                  </a:cubicBezTo>
                  <a:lnTo>
                    <a:pt x="486" y="406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descr="© INSCALE GmbH, 05.05.2010&#10;http://www.presentationload.com/" id="306" name="Google Shape;306;p7"/>
            <p:cNvSpPr/>
            <p:nvPr/>
          </p:nvSpPr>
          <p:spPr>
            <a:xfrm>
              <a:off x="4763897" y="2242816"/>
              <a:ext cx="52320" cy="52709"/>
            </a:xfrm>
            <a:custGeom>
              <a:rect b="b" l="l" r="r" t="t"/>
              <a:pathLst>
                <a:path extrusionOk="0" h="237" w="232">
                  <a:moveTo>
                    <a:pt x="0" y="72"/>
                  </a:moveTo>
                  <a:cubicBezTo>
                    <a:pt x="1" y="72"/>
                    <a:pt x="2" y="73"/>
                    <a:pt x="6" y="75"/>
                  </a:cubicBezTo>
                  <a:cubicBezTo>
                    <a:pt x="6" y="66"/>
                    <a:pt x="6" y="66"/>
                    <a:pt x="6" y="66"/>
                  </a:cubicBezTo>
                  <a:lnTo>
                    <a:pt x="0" y="72"/>
                  </a:lnTo>
                  <a:close/>
                  <a:moveTo>
                    <a:pt x="231" y="124"/>
                  </a:moveTo>
                  <a:cubicBezTo>
                    <a:pt x="227" y="122"/>
                    <a:pt x="227" y="122"/>
                    <a:pt x="227" y="122"/>
                  </a:cubicBezTo>
                  <a:cubicBezTo>
                    <a:pt x="223" y="124"/>
                    <a:pt x="223" y="124"/>
                    <a:pt x="223" y="124"/>
                  </a:cubicBezTo>
                  <a:cubicBezTo>
                    <a:pt x="218" y="127"/>
                    <a:pt x="218" y="127"/>
                    <a:pt x="218" y="127"/>
                  </a:cubicBezTo>
                  <a:cubicBezTo>
                    <a:pt x="216" y="124"/>
                    <a:pt x="216" y="124"/>
                    <a:pt x="216" y="124"/>
                  </a:cubicBezTo>
                  <a:cubicBezTo>
                    <a:pt x="214" y="120"/>
                    <a:pt x="214" y="120"/>
                    <a:pt x="214" y="120"/>
                  </a:cubicBezTo>
                  <a:cubicBezTo>
                    <a:pt x="210" y="117"/>
                    <a:pt x="210" y="117"/>
                    <a:pt x="210" y="117"/>
                  </a:cubicBezTo>
                  <a:cubicBezTo>
                    <a:pt x="206" y="113"/>
                    <a:pt x="206" y="113"/>
                    <a:pt x="206" y="113"/>
                  </a:cubicBezTo>
                  <a:cubicBezTo>
                    <a:pt x="202" y="113"/>
                    <a:pt x="202" y="113"/>
                    <a:pt x="202" y="113"/>
                  </a:cubicBezTo>
                  <a:cubicBezTo>
                    <a:pt x="197" y="111"/>
                    <a:pt x="197" y="111"/>
                    <a:pt x="197" y="111"/>
                  </a:cubicBezTo>
                  <a:cubicBezTo>
                    <a:pt x="195" y="113"/>
                    <a:pt x="195" y="113"/>
                    <a:pt x="195" y="113"/>
                  </a:cubicBezTo>
                  <a:cubicBezTo>
                    <a:pt x="190" y="110"/>
                    <a:pt x="190" y="110"/>
                    <a:pt x="190" y="110"/>
                  </a:cubicBezTo>
                  <a:cubicBezTo>
                    <a:pt x="186" y="111"/>
                    <a:pt x="186" y="111"/>
                    <a:pt x="186" y="111"/>
                  </a:cubicBezTo>
                  <a:cubicBezTo>
                    <a:pt x="185" y="110"/>
                    <a:pt x="185" y="110"/>
                    <a:pt x="185" y="110"/>
                  </a:cubicBezTo>
                  <a:cubicBezTo>
                    <a:pt x="187" y="106"/>
                    <a:pt x="187" y="106"/>
                    <a:pt x="187" y="106"/>
                  </a:cubicBezTo>
                  <a:cubicBezTo>
                    <a:pt x="185" y="101"/>
                    <a:pt x="185" y="101"/>
                    <a:pt x="185" y="101"/>
                  </a:cubicBezTo>
                  <a:cubicBezTo>
                    <a:pt x="189" y="100"/>
                    <a:pt x="189" y="100"/>
                    <a:pt x="189" y="100"/>
                  </a:cubicBezTo>
                  <a:cubicBezTo>
                    <a:pt x="189" y="95"/>
                    <a:pt x="189" y="95"/>
                    <a:pt x="189" y="95"/>
                  </a:cubicBezTo>
                  <a:cubicBezTo>
                    <a:pt x="191" y="85"/>
                    <a:pt x="191" y="85"/>
                    <a:pt x="191" y="85"/>
                  </a:cubicBezTo>
                  <a:cubicBezTo>
                    <a:pt x="187" y="84"/>
                    <a:pt x="187" y="84"/>
                    <a:pt x="187" y="84"/>
                  </a:cubicBezTo>
                  <a:cubicBezTo>
                    <a:pt x="182" y="80"/>
                    <a:pt x="182" y="80"/>
                    <a:pt x="182" y="80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72" y="78"/>
                    <a:pt x="172" y="78"/>
                    <a:pt x="172" y="78"/>
                  </a:cubicBezTo>
                  <a:cubicBezTo>
                    <a:pt x="169" y="76"/>
                    <a:pt x="169" y="76"/>
                    <a:pt x="169" y="76"/>
                  </a:cubicBezTo>
                  <a:cubicBezTo>
                    <a:pt x="169" y="71"/>
                    <a:pt x="169" y="71"/>
                    <a:pt x="169" y="71"/>
                  </a:cubicBezTo>
                  <a:cubicBezTo>
                    <a:pt x="170" y="61"/>
                    <a:pt x="170" y="61"/>
                    <a:pt x="170" y="61"/>
                  </a:cubicBezTo>
                  <a:cubicBezTo>
                    <a:pt x="167" y="57"/>
                    <a:pt x="167" y="57"/>
                    <a:pt x="167" y="57"/>
                  </a:cubicBezTo>
                  <a:cubicBezTo>
                    <a:pt x="165" y="56"/>
                    <a:pt x="165" y="56"/>
                    <a:pt x="165" y="56"/>
                  </a:cubicBezTo>
                  <a:cubicBezTo>
                    <a:pt x="163" y="59"/>
                    <a:pt x="163" y="59"/>
                    <a:pt x="163" y="59"/>
                  </a:cubicBezTo>
                  <a:cubicBezTo>
                    <a:pt x="161" y="61"/>
                    <a:pt x="161" y="61"/>
                    <a:pt x="161" y="61"/>
                  </a:cubicBezTo>
                  <a:cubicBezTo>
                    <a:pt x="158" y="60"/>
                    <a:pt x="158" y="60"/>
                    <a:pt x="158" y="60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59" y="36"/>
                    <a:pt x="159" y="36"/>
                    <a:pt x="159" y="36"/>
                  </a:cubicBezTo>
                  <a:cubicBezTo>
                    <a:pt x="158" y="35"/>
                    <a:pt x="158" y="35"/>
                    <a:pt x="158" y="35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54" y="32"/>
                    <a:pt x="154" y="32"/>
                    <a:pt x="154" y="32"/>
                  </a:cubicBezTo>
                  <a:cubicBezTo>
                    <a:pt x="152" y="29"/>
                    <a:pt x="152" y="29"/>
                    <a:pt x="152" y="29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42" y="30"/>
                    <a:pt x="142" y="30"/>
                    <a:pt x="142" y="30"/>
                  </a:cubicBezTo>
                  <a:cubicBezTo>
                    <a:pt x="137" y="32"/>
                    <a:pt x="137" y="32"/>
                    <a:pt x="137" y="32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26" y="27"/>
                    <a:pt x="126" y="27"/>
                    <a:pt x="126" y="27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31" y="20"/>
                    <a:pt x="131" y="20"/>
                    <a:pt x="131" y="20"/>
                  </a:cubicBezTo>
                  <a:cubicBezTo>
                    <a:pt x="131" y="17"/>
                    <a:pt x="131" y="17"/>
                    <a:pt x="131" y="17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6" y="5"/>
                    <a:pt x="126" y="5"/>
                    <a:pt x="126" y="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2"/>
                    <a:pt x="116" y="2"/>
                    <a:pt x="116" y="2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2" y="17"/>
                    <a:pt x="92" y="17"/>
                    <a:pt x="92" y="17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91" y="22"/>
                    <a:pt x="91" y="22"/>
                    <a:pt x="91" y="22"/>
                  </a:cubicBezTo>
                  <a:cubicBezTo>
                    <a:pt x="99" y="24"/>
                    <a:pt x="99" y="24"/>
                    <a:pt x="99" y="24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97" y="30"/>
                    <a:pt x="97" y="30"/>
                    <a:pt x="97" y="30"/>
                  </a:cubicBezTo>
                  <a:cubicBezTo>
                    <a:pt x="97" y="33"/>
                    <a:pt x="97" y="33"/>
                    <a:pt x="97" y="33"/>
                  </a:cubicBezTo>
                  <a:cubicBezTo>
                    <a:pt x="101" y="35"/>
                    <a:pt x="101" y="35"/>
                    <a:pt x="101" y="35"/>
                  </a:cubicBezTo>
                  <a:cubicBezTo>
                    <a:pt x="100" y="40"/>
                    <a:pt x="100" y="40"/>
                    <a:pt x="100" y="40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99" y="46"/>
                    <a:pt x="99" y="46"/>
                    <a:pt x="99" y="46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2" y="49"/>
                    <a:pt x="92" y="49"/>
                    <a:pt x="92" y="49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78" y="53"/>
                    <a:pt x="78" y="53"/>
                    <a:pt x="78" y="53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3" y="71"/>
                    <a:pt x="73" y="71"/>
                    <a:pt x="73" y="71"/>
                  </a:cubicBezTo>
                  <a:cubicBezTo>
                    <a:pt x="63" y="74"/>
                    <a:pt x="63" y="74"/>
                    <a:pt x="63" y="74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8" y="76"/>
                    <a:pt x="7" y="76"/>
                    <a:pt x="6" y="75"/>
                  </a:cubicBezTo>
                  <a:cubicBezTo>
                    <a:pt x="6" y="116"/>
                    <a:pt x="6" y="116"/>
                    <a:pt x="6" y="116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14" y="153"/>
                    <a:pt x="14" y="153"/>
                    <a:pt x="14" y="153"/>
                  </a:cubicBezTo>
                  <a:cubicBezTo>
                    <a:pt x="14" y="154"/>
                    <a:pt x="14" y="155"/>
                    <a:pt x="14" y="155"/>
                  </a:cubicBezTo>
                  <a:cubicBezTo>
                    <a:pt x="14" y="155"/>
                    <a:pt x="15" y="155"/>
                    <a:pt x="16" y="156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48" y="173"/>
                    <a:pt x="48" y="173"/>
                    <a:pt x="48" y="173"/>
                  </a:cubicBezTo>
                  <a:cubicBezTo>
                    <a:pt x="48" y="173"/>
                    <a:pt x="49" y="174"/>
                    <a:pt x="50" y="175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5"/>
                    <a:pt x="60" y="208"/>
                    <a:pt x="60" y="211"/>
                  </a:cubicBezTo>
                  <a:cubicBezTo>
                    <a:pt x="60" y="229"/>
                    <a:pt x="60" y="229"/>
                    <a:pt x="60" y="229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6" y="232"/>
                    <a:pt x="76" y="232"/>
                    <a:pt x="76" y="232"/>
                  </a:cubicBezTo>
                  <a:cubicBezTo>
                    <a:pt x="92" y="226"/>
                    <a:pt x="92" y="226"/>
                    <a:pt x="92" y="226"/>
                  </a:cubicBezTo>
                  <a:cubicBezTo>
                    <a:pt x="103" y="205"/>
                    <a:pt x="103" y="205"/>
                    <a:pt x="103" y="205"/>
                  </a:cubicBezTo>
                  <a:cubicBezTo>
                    <a:pt x="138" y="205"/>
                    <a:pt x="138" y="205"/>
                    <a:pt x="138" y="205"/>
                  </a:cubicBezTo>
                  <a:cubicBezTo>
                    <a:pt x="146" y="205"/>
                    <a:pt x="146" y="205"/>
                    <a:pt x="146" y="20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78" y="184"/>
                    <a:pt x="178" y="184"/>
                    <a:pt x="178" y="184"/>
                  </a:cubicBezTo>
                  <a:cubicBezTo>
                    <a:pt x="189" y="173"/>
                    <a:pt x="189" y="173"/>
                    <a:pt x="189" y="173"/>
                  </a:cubicBezTo>
                  <a:cubicBezTo>
                    <a:pt x="210" y="170"/>
                    <a:pt x="210" y="170"/>
                    <a:pt x="210" y="170"/>
                  </a:cubicBezTo>
                  <a:cubicBezTo>
                    <a:pt x="209" y="163"/>
                    <a:pt x="209" y="163"/>
                    <a:pt x="209" y="163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7" y="156"/>
                    <a:pt x="217" y="156"/>
                    <a:pt x="217" y="156"/>
                  </a:cubicBezTo>
                  <a:cubicBezTo>
                    <a:pt x="219" y="147"/>
                    <a:pt x="219" y="147"/>
                    <a:pt x="219" y="147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5" y="141"/>
                    <a:pt x="225" y="141"/>
                    <a:pt x="225" y="141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29" y="133"/>
                    <a:pt x="229" y="133"/>
                    <a:pt x="229" y="133"/>
                  </a:cubicBezTo>
                  <a:cubicBezTo>
                    <a:pt x="232" y="129"/>
                    <a:pt x="232" y="129"/>
                    <a:pt x="232" y="129"/>
                  </a:cubicBezTo>
                  <a:cubicBezTo>
                    <a:pt x="231" y="124"/>
                    <a:pt x="231" y="124"/>
                    <a:pt x="231" y="124"/>
                  </a:cubicBez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7"/>
            <p:cNvSpPr/>
            <p:nvPr/>
          </p:nvSpPr>
          <p:spPr>
            <a:xfrm>
              <a:off x="4832266" y="2908689"/>
              <a:ext cx="485065" cy="475875"/>
            </a:xfrm>
            <a:custGeom>
              <a:rect b="b" l="l" r="r" t="t"/>
              <a:pathLst>
                <a:path extrusionOk="0" h="466" w="475">
                  <a:moveTo>
                    <a:pt x="432" y="208"/>
                  </a:moveTo>
                  <a:lnTo>
                    <a:pt x="434" y="206"/>
                  </a:lnTo>
                  <a:lnTo>
                    <a:pt x="434" y="199"/>
                  </a:lnTo>
                  <a:lnTo>
                    <a:pt x="442" y="199"/>
                  </a:lnTo>
                  <a:lnTo>
                    <a:pt x="444" y="196"/>
                  </a:lnTo>
                  <a:lnTo>
                    <a:pt x="444" y="194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51" y="187"/>
                  </a:lnTo>
                  <a:lnTo>
                    <a:pt x="460" y="184"/>
                  </a:lnTo>
                  <a:lnTo>
                    <a:pt x="470" y="180"/>
                  </a:lnTo>
                  <a:lnTo>
                    <a:pt x="475" y="170"/>
                  </a:lnTo>
                  <a:lnTo>
                    <a:pt x="475" y="166"/>
                  </a:lnTo>
                  <a:lnTo>
                    <a:pt x="460" y="154"/>
                  </a:lnTo>
                  <a:lnTo>
                    <a:pt x="460" y="151"/>
                  </a:lnTo>
                  <a:lnTo>
                    <a:pt x="458" y="149"/>
                  </a:lnTo>
                  <a:lnTo>
                    <a:pt x="458" y="144"/>
                  </a:lnTo>
                  <a:lnTo>
                    <a:pt x="453" y="142"/>
                  </a:lnTo>
                  <a:lnTo>
                    <a:pt x="444" y="142"/>
                  </a:lnTo>
                  <a:lnTo>
                    <a:pt x="439" y="137"/>
                  </a:lnTo>
                  <a:lnTo>
                    <a:pt x="439" y="132"/>
                  </a:lnTo>
                  <a:lnTo>
                    <a:pt x="437" y="125"/>
                  </a:lnTo>
                  <a:lnTo>
                    <a:pt x="437" y="118"/>
                  </a:lnTo>
                  <a:lnTo>
                    <a:pt x="434" y="114"/>
                  </a:lnTo>
                  <a:lnTo>
                    <a:pt x="434" y="107"/>
                  </a:lnTo>
                  <a:lnTo>
                    <a:pt x="432" y="107"/>
                  </a:lnTo>
                  <a:lnTo>
                    <a:pt x="432" y="97"/>
                  </a:lnTo>
                  <a:lnTo>
                    <a:pt x="430" y="90"/>
                  </a:lnTo>
                  <a:lnTo>
                    <a:pt x="430" y="73"/>
                  </a:lnTo>
                  <a:lnTo>
                    <a:pt x="427" y="69"/>
                  </a:lnTo>
                  <a:lnTo>
                    <a:pt x="434" y="66"/>
                  </a:lnTo>
                  <a:lnTo>
                    <a:pt x="423" y="55"/>
                  </a:lnTo>
                  <a:lnTo>
                    <a:pt x="423" y="38"/>
                  </a:lnTo>
                  <a:lnTo>
                    <a:pt x="420" y="33"/>
                  </a:lnTo>
                  <a:lnTo>
                    <a:pt x="418" y="31"/>
                  </a:lnTo>
                  <a:lnTo>
                    <a:pt x="413" y="29"/>
                  </a:lnTo>
                  <a:lnTo>
                    <a:pt x="401" y="17"/>
                  </a:lnTo>
                  <a:lnTo>
                    <a:pt x="397" y="17"/>
                  </a:lnTo>
                  <a:lnTo>
                    <a:pt x="390" y="10"/>
                  </a:lnTo>
                  <a:lnTo>
                    <a:pt x="387" y="0"/>
                  </a:lnTo>
                  <a:lnTo>
                    <a:pt x="378" y="12"/>
                  </a:lnTo>
                  <a:lnTo>
                    <a:pt x="364" y="12"/>
                  </a:lnTo>
                  <a:lnTo>
                    <a:pt x="364" y="21"/>
                  </a:lnTo>
                  <a:lnTo>
                    <a:pt x="361" y="26"/>
                  </a:lnTo>
                  <a:lnTo>
                    <a:pt x="359" y="29"/>
                  </a:lnTo>
                  <a:lnTo>
                    <a:pt x="352" y="29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0" y="36"/>
                  </a:lnTo>
                  <a:lnTo>
                    <a:pt x="335" y="45"/>
                  </a:lnTo>
                  <a:lnTo>
                    <a:pt x="333" y="47"/>
                  </a:lnTo>
                  <a:lnTo>
                    <a:pt x="326" y="47"/>
                  </a:lnTo>
                  <a:lnTo>
                    <a:pt x="323" y="45"/>
                  </a:lnTo>
                  <a:lnTo>
                    <a:pt x="321" y="40"/>
                  </a:lnTo>
                  <a:lnTo>
                    <a:pt x="319" y="38"/>
                  </a:lnTo>
                  <a:lnTo>
                    <a:pt x="269" y="36"/>
                  </a:lnTo>
                  <a:lnTo>
                    <a:pt x="269" y="31"/>
                  </a:lnTo>
                  <a:lnTo>
                    <a:pt x="267" y="31"/>
                  </a:lnTo>
                  <a:lnTo>
                    <a:pt x="260" y="38"/>
                  </a:lnTo>
                  <a:lnTo>
                    <a:pt x="87" y="36"/>
                  </a:lnTo>
                  <a:lnTo>
                    <a:pt x="87" y="99"/>
                  </a:lnTo>
                  <a:lnTo>
                    <a:pt x="56" y="99"/>
                  </a:lnTo>
                  <a:lnTo>
                    <a:pt x="59" y="241"/>
                  </a:lnTo>
                  <a:lnTo>
                    <a:pt x="54" y="241"/>
                  </a:lnTo>
                  <a:lnTo>
                    <a:pt x="49" y="239"/>
                  </a:lnTo>
                  <a:lnTo>
                    <a:pt x="33" y="239"/>
                  </a:lnTo>
                  <a:lnTo>
                    <a:pt x="28" y="244"/>
                  </a:lnTo>
                  <a:lnTo>
                    <a:pt x="30" y="246"/>
                  </a:lnTo>
                  <a:lnTo>
                    <a:pt x="30" y="251"/>
                  </a:lnTo>
                  <a:lnTo>
                    <a:pt x="33" y="253"/>
                  </a:lnTo>
                  <a:lnTo>
                    <a:pt x="33" y="255"/>
                  </a:lnTo>
                  <a:lnTo>
                    <a:pt x="30" y="258"/>
                  </a:lnTo>
                  <a:lnTo>
                    <a:pt x="26" y="260"/>
                  </a:lnTo>
                  <a:lnTo>
                    <a:pt x="21" y="265"/>
                  </a:lnTo>
                  <a:lnTo>
                    <a:pt x="21" y="272"/>
                  </a:lnTo>
                  <a:lnTo>
                    <a:pt x="16" y="272"/>
                  </a:lnTo>
                  <a:lnTo>
                    <a:pt x="19" y="281"/>
                  </a:lnTo>
                  <a:lnTo>
                    <a:pt x="21" y="288"/>
                  </a:lnTo>
                  <a:lnTo>
                    <a:pt x="14" y="293"/>
                  </a:lnTo>
                  <a:lnTo>
                    <a:pt x="7" y="300"/>
                  </a:lnTo>
                  <a:lnTo>
                    <a:pt x="9" y="303"/>
                  </a:lnTo>
                  <a:lnTo>
                    <a:pt x="14" y="312"/>
                  </a:lnTo>
                  <a:lnTo>
                    <a:pt x="14" y="317"/>
                  </a:lnTo>
                  <a:lnTo>
                    <a:pt x="9" y="322"/>
                  </a:lnTo>
                  <a:lnTo>
                    <a:pt x="4" y="324"/>
                  </a:lnTo>
                  <a:lnTo>
                    <a:pt x="0" y="329"/>
                  </a:lnTo>
                  <a:lnTo>
                    <a:pt x="0" y="336"/>
                  </a:lnTo>
                  <a:lnTo>
                    <a:pt x="4" y="338"/>
                  </a:lnTo>
                  <a:lnTo>
                    <a:pt x="9" y="338"/>
                  </a:lnTo>
                  <a:lnTo>
                    <a:pt x="12" y="336"/>
                  </a:lnTo>
                  <a:lnTo>
                    <a:pt x="16" y="336"/>
                  </a:lnTo>
                  <a:lnTo>
                    <a:pt x="19" y="338"/>
                  </a:lnTo>
                  <a:lnTo>
                    <a:pt x="19" y="355"/>
                  </a:lnTo>
                  <a:lnTo>
                    <a:pt x="26" y="362"/>
                  </a:lnTo>
                  <a:lnTo>
                    <a:pt x="19" y="364"/>
                  </a:lnTo>
                  <a:lnTo>
                    <a:pt x="21" y="373"/>
                  </a:lnTo>
                  <a:lnTo>
                    <a:pt x="23" y="373"/>
                  </a:lnTo>
                  <a:lnTo>
                    <a:pt x="28" y="376"/>
                  </a:lnTo>
                  <a:lnTo>
                    <a:pt x="33" y="383"/>
                  </a:lnTo>
                  <a:lnTo>
                    <a:pt x="35" y="385"/>
                  </a:lnTo>
                  <a:lnTo>
                    <a:pt x="35" y="388"/>
                  </a:lnTo>
                  <a:lnTo>
                    <a:pt x="30" y="388"/>
                  </a:lnTo>
                  <a:lnTo>
                    <a:pt x="30" y="397"/>
                  </a:lnTo>
                  <a:lnTo>
                    <a:pt x="42" y="409"/>
                  </a:lnTo>
                  <a:lnTo>
                    <a:pt x="45" y="414"/>
                  </a:lnTo>
                  <a:lnTo>
                    <a:pt x="49" y="418"/>
                  </a:lnTo>
                  <a:lnTo>
                    <a:pt x="52" y="425"/>
                  </a:lnTo>
                  <a:lnTo>
                    <a:pt x="54" y="430"/>
                  </a:lnTo>
                  <a:lnTo>
                    <a:pt x="54" y="442"/>
                  </a:lnTo>
                  <a:lnTo>
                    <a:pt x="52" y="444"/>
                  </a:lnTo>
                  <a:lnTo>
                    <a:pt x="49" y="449"/>
                  </a:lnTo>
                  <a:lnTo>
                    <a:pt x="47" y="451"/>
                  </a:lnTo>
                  <a:lnTo>
                    <a:pt x="47" y="454"/>
                  </a:lnTo>
                  <a:lnTo>
                    <a:pt x="49" y="456"/>
                  </a:lnTo>
                  <a:lnTo>
                    <a:pt x="52" y="456"/>
                  </a:lnTo>
                  <a:lnTo>
                    <a:pt x="49" y="463"/>
                  </a:lnTo>
                  <a:lnTo>
                    <a:pt x="66" y="466"/>
                  </a:lnTo>
                  <a:lnTo>
                    <a:pt x="66" y="461"/>
                  </a:lnTo>
                  <a:lnTo>
                    <a:pt x="68" y="459"/>
                  </a:lnTo>
                  <a:lnTo>
                    <a:pt x="73" y="456"/>
                  </a:lnTo>
                  <a:lnTo>
                    <a:pt x="73" y="456"/>
                  </a:lnTo>
                  <a:lnTo>
                    <a:pt x="73" y="454"/>
                  </a:lnTo>
                  <a:lnTo>
                    <a:pt x="73" y="451"/>
                  </a:lnTo>
                  <a:lnTo>
                    <a:pt x="78" y="447"/>
                  </a:lnTo>
                  <a:lnTo>
                    <a:pt x="78" y="437"/>
                  </a:lnTo>
                  <a:lnTo>
                    <a:pt x="82" y="437"/>
                  </a:lnTo>
                  <a:lnTo>
                    <a:pt x="82" y="428"/>
                  </a:lnTo>
                  <a:lnTo>
                    <a:pt x="89" y="418"/>
                  </a:lnTo>
                  <a:lnTo>
                    <a:pt x="92" y="411"/>
                  </a:lnTo>
                  <a:lnTo>
                    <a:pt x="101" y="409"/>
                  </a:lnTo>
                  <a:lnTo>
                    <a:pt x="113" y="407"/>
                  </a:lnTo>
                  <a:lnTo>
                    <a:pt x="115" y="416"/>
                  </a:lnTo>
                  <a:lnTo>
                    <a:pt x="118" y="418"/>
                  </a:lnTo>
                  <a:lnTo>
                    <a:pt x="123" y="421"/>
                  </a:lnTo>
                  <a:lnTo>
                    <a:pt x="123" y="423"/>
                  </a:lnTo>
                  <a:lnTo>
                    <a:pt x="125" y="430"/>
                  </a:lnTo>
                  <a:lnTo>
                    <a:pt x="127" y="433"/>
                  </a:lnTo>
                  <a:lnTo>
                    <a:pt x="137" y="440"/>
                  </a:lnTo>
                  <a:lnTo>
                    <a:pt x="146" y="435"/>
                  </a:lnTo>
                  <a:lnTo>
                    <a:pt x="170" y="433"/>
                  </a:lnTo>
                  <a:lnTo>
                    <a:pt x="175" y="435"/>
                  </a:lnTo>
                  <a:lnTo>
                    <a:pt x="177" y="442"/>
                  </a:lnTo>
                  <a:lnTo>
                    <a:pt x="177" y="442"/>
                  </a:lnTo>
                  <a:lnTo>
                    <a:pt x="196" y="442"/>
                  </a:lnTo>
                  <a:lnTo>
                    <a:pt x="205" y="430"/>
                  </a:lnTo>
                  <a:lnTo>
                    <a:pt x="219" y="430"/>
                  </a:lnTo>
                  <a:lnTo>
                    <a:pt x="222" y="418"/>
                  </a:lnTo>
                  <a:lnTo>
                    <a:pt x="234" y="411"/>
                  </a:lnTo>
                  <a:lnTo>
                    <a:pt x="250" y="421"/>
                  </a:lnTo>
                  <a:lnTo>
                    <a:pt x="260" y="430"/>
                  </a:lnTo>
                  <a:lnTo>
                    <a:pt x="274" y="430"/>
                  </a:lnTo>
                  <a:lnTo>
                    <a:pt x="290" y="409"/>
                  </a:lnTo>
                  <a:lnTo>
                    <a:pt x="295" y="397"/>
                  </a:lnTo>
                  <a:lnTo>
                    <a:pt x="309" y="388"/>
                  </a:lnTo>
                  <a:lnTo>
                    <a:pt x="307" y="381"/>
                  </a:lnTo>
                  <a:lnTo>
                    <a:pt x="307" y="364"/>
                  </a:lnTo>
                  <a:lnTo>
                    <a:pt x="300" y="357"/>
                  </a:lnTo>
                  <a:lnTo>
                    <a:pt x="319" y="357"/>
                  </a:lnTo>
                  <a:lnTo>
                    <a:pt x="319" y="350"/>
                  </a:lnTo>
                  <a:lnTo>
                    <a:pt x="331" y="347"/>
                  </a:lnTo>
                  <a:lnTo>
                    <a:pt x="328" y="357"/>
                  </a:lnTo>
                  <a:lnTo>
                    <a:pt x="328" y="366"/>
                  </a:lnTo>
                  <a:lnTo>
                    <a:pt x="326" y="369"/>
                  </a:lnTo>
                  <a:lnTo>
                    <a:pt x="328" y="378"/>
                  </a:lnTo>
                  <a:lnTo>
                    <a:pt x="331" y="385"/>
                  </a:lnTo>
                  <a:lnTo>
                    <a:pt x="331" y="390"/>
                  </a:lnTo>
                  <a:lnTo>
                    <a:pt x="328" y="395"/>
                  </a:lnTo>
                  <a:lnTo>
                    <a:pt x="335" y="399"/>
                  </a:lnTo>
                  <a:lnTo>
                    <a:pt x="345" y="407"/>
                  </a:lnTo>
                  <a:lnTo>
                    <a:pt x="352" y="414"/>
                  </a:lnTo>
                  <a:lnTo>
                    <a:pt x="354" y="418"/>
                  </a:lnTo>
                  <a:lnTo>
                    <a:pt x="357" y="423"/>
                  </a:lnTo>
                  <a:lnTo>
                    <a:pt x="359" y="423"/>
                  </a:lnTo>
                  <a:lnTo>
                    <a:pt x="361" y="421"/>
                  </a:lnTo>
                  <a:lnTo>
                    <a:pt x="361" y="414"/>
                  </a:lnTo>
                  <a:lnTo>
                    <a:pt x="359" y="409"/>
                  </a:lnTo>
                  <a:lnTo>
                    <a:pt x="359" y="402"/>
                  </a:lnTo>
                  <a:lnTo>
                    <a:pt x="366" y="395"/>
                  </a:lnTo>
                  <a:lnTo>
                    <a:pt x="368" y="395"/>
                  </a:lnTo>
                  <a:lnTo>
                    <a:pt x="368" y="399"/>
                  </a:lnTo>
                  <a:lnTo>
                    <a:pt x="371" y="402"/>
                  </a:lnTo>
                  <a:lnTo>
                    <a:pt x="378" y="402"/>
                  </a:lnTo>
                  <a:lnTo>
                    <a:pt x="380" y="399"/>
                  </a:lnTo>
                  <a:lnTo>
                    <a:pt x="380" y="385"/>
                  </a:lnTo>
                  <a:lnTo>
                    <a:pt x="378" y="383"/>
                  </a:lnTo>
                  <a:lnTo>
                    <a:pt x="378" y="381"/>
                  </a:lnTo>
                  <a:lnTo>
                    <a:pt x="382" y="373"/>
                  </a:lnTo>
                  <a:lnTo>
                    <a:pt x="382" y="364"/>
                  </a:lnTo>
                  <a:lnTo>
                    <a:pt x="385" y="362"/>
                  </a:lnTo>
                  <a:lnTo>
                    <a:pt x="390" y="362"/>
                  </a:lnTo>
                  <a:lnTo>
                    <a:pt x="392" y="357"/>
                  </a:lnTo>
                  <a:lnTo>
                    <a:pt x="392" y="343"/>
                  </a:lnTo>
                  <a:lnTo>
                    <a:pt x="394" y="340"/>
                  </a:lnTo>
                  <a:lnTo>
                    <a:pt x="397" y="336"/>
                  </a:lnTo>
                  <a:lnTo>
                    <a:pt x="399" y="333"/>
                  </a:lnTo>
                  <a:lnTo>
                    <a:pt x="411" y="333"/>
                  </a:lnTo>
                  <a:lnTo>
                    <a:pt x="411" y="314"/>
                  </a:lnTo>
                  <a:lnTo>
                    <a:pt x="413" y="310"/>
                  </a:lnTo>
                  <a:lnTo>
                    <a:pt x="416" y="307"/>
                  </a:lnTo>
                  <a:lnTo>
                    <a:pt x="418" y="303"/>
                  </a:lnTo>
                  <a:lnTo>
                    <a:pt x="420" y="300"/>
                  </a:lnTo>
                  <a:lnTo>
                    <a:pt x="420" y="284"/>
                  </a:lnTo>
                  <a:lnTo>
                    <a:pt x="418" y="265"/>
                  </a:lnTo>
                  <a:lnTo>
                    <a:pt x="416" y="262"/>
                  </a:lnTo>
                  <a:lnTo>
                    <a:pt x="416" y="255"/>
                  </a:lnTo>
                  <a:lnTo>
                    <a:pt x="420" y="253"/>
                  </a:lnTo>
                  <a:lnTo>
                    <a:pt x="423" y="253"/>
                  </a:lnTo>
                  <a:lnTo>
                    <a:pt x="423" y="239"/>
                  </a:lnTo>
                  <a:lnTo>
                    <a:pt x="425" y="239"/>
                  </a:lnTo>
                  <a:lnTo>
                    <a:pt x="427" y="236"/>
                  </a:lnTo>
                  <a:lnTo>
                    <a:pt x="430" y="232"/>
                  </a:lnTo>
                  <a:lnTo>
                    <a:pt x="430" y="215"/>
                  </a:lnTo>
                  <a:lnTo>
                    <a:pt x="427" y="213"/>
                  </a:lnTo>
                  <a:lnTo>
                    <a:pt x="427" y="208"/>
                  </a:lnTo>
                  <a:lnTo>
                    <a:pt x="432" y="208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4899664" y="3263042"/>
              <a:ext cx="349247" cy="292061"/>
            </a:xfrm>
            <a:custGeom>
              <a:rect b="b" l="l" r="r" t="t"/>
              <a:pathLst>
                <a:path extrusionOk="0" h="286" w="342">
                  <a:moveTo>
                    <a:pt x="286" y="67"/>
                  </a:moveTo>
                  <a:lnTo>
                    <a:pt x="279" y="60"/>
                  </a:lnTo>
                  <a:lnTo>
                    <a:pt x="269" y="52"/>
                  </a:lnTo>
                  <a:lnTo>
                    <a:pt x="262" y="48"/>
                  </a:lnTo>
                  <a:lnTo>
                    <a:pt x="265" y="43"/>
                  </a:lnTo>
                  <a:lnTo>
                    <a:pt x="265" y="38"/>
                  </a:lnTo>
                  <a:lnTo>
                    <a:pt x="262" y="31"/>
                  </a:lnTo>
                  <a:lnTo>
                    <a:pt x="260" y="22"/>
                  </a:lnTo>
                  <a:lnTo>
                    <a:pt x="262" y="19"/>
                  </a:lnTo>
                  <a:lnTo>
                    <a:pt x="262" y="10"/>
                  </a:lnTo>
                  <a:lnTo>
                    <a:pt x="265" y="0"/>
                  </a:lnTo>
                  <a:lnTo>
                    <a:pt x="253" y="3"/>
                  </a:lnTo>
                  <a:lnTo>
                    <a:pt x="253" y="10"/>
                  </a:lnTo>
                  <a:lnTo>
                    <a:pt x="234" y="10"/>
                  </a:lnTo>
                  <a:lnTo>
                    <a:pt x="241" y="17"/>
                  </a:lnTo>
                  <a:lnTo>
                    <a:pt x="241" y="34"/>
                  </a:lnTo>
                  <a:lnTo>
                    <a:pt x="243" y="41"/>
                  </a:lnTo>
                  <a:lnTo>
                    <a:pt x="229" y="50"/>
                  </a:lnTo>
                  <a:lnTo>
                    <a:pt x="224" y="62"/>
                  </a:lnTo>
                  <a:lnTo>
                    <a:pt x="208" y="83"/>
                  </a:lnTo>
                  <a:lnTo>
                    <a:pt x="194" y="83"/>
                  </a:lnTo>
                  <a:lnTo>
                    <a:pt x="184" y="74"/>
                  </a:lnTo>
                  <a:lnTo>
                    <a:pt x="168" y="64"/>
                  </a:lnTo>
                  <a:lnTo>
                    <a:pt x="156" y="71"/>
                  </a:lnTo>
                  <a:lnTo>
                    <a:pt x="153" y="83"/>
                  </a:lnTo>
                  <a:lnTo>
                    <a:pt x="139" y="83"/>
                  </a:lnTo>
                  <a:lnTo>
                    <a:pt x="130" y="95"/>
                  </a:lnTo>
                  <a:lnTo>
                    <a:pt x="111" y="95"/>
                  </a:lnTo>
                  <a:lnTo>
                    <a:pt x="111" y="95"/>
                  </a:lnTo>
                  <a:lnTo>
                    <a:pt x="109" y="88"/>
                  </a:lnTo>
                  <a:lnTo>
                    <a:pt x="104" y="86"/>
                  </a:lnTo>
                  <a:lnTo>
                    <a:pt x="80" y="88"/>
                  </a:lnTo>
                  <a:lnTo>
                    <a:pt x="71" y="93"/>
                  </a:lnTo>
                  <a:lnTo>
                    <a:pt x="61" y="86"/>
                  </a:lnTo>
                  <a:lnTo>
                    <a:pt x="59" y="83"/>
                  </a:lnTo>
                  <a:lnTo>
                    <a:pt x="57" y="76"/>
                  </a:lnTo>
                  <a:lnTo>
                    <a:pt x="57" y="74"/>
                  </a:lnTo>
                  <a:lnTo>
                    <a:pt x="52" y="71"/>
                  </a:lnTo>
                  <a:lnTo>
                    <a:pt x="49" y="69"/>
                  </a:lnTo>
                  <a:lnTo>
                    <a:pt x="47" y="60"/>
                  </a:lnTo>
                  <a:lnTo>
                    <a:pt x="35" y="62"/>
                  </a:lnTo>
                  <a:lnTo>
                    <a:pt x="26" y="64"/>
                  </a:lnTo>
                  <a:lnTo>
                    <a:pt x="23" y="71"/>
                  </a:lnTo>
                  <a:lnTo>
                    <a:pt x="16" y="8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12" y="100"/>
                  </a:lnTo>
                  <a:lnTo>
                    <a:pt x="7" y="104"/>
                  </a:lnTo>
                  <a:lnTo>
                    <a:pt x="7" y="107"/>
                  </a:lnTo>
                  <a:lnTo>
                    <a:pt x="7" y="109"/>
                  </a:lnTo>
                  <a:lnTo>
                    <a:pt x="7" y="109"/>
                  </a:lnTo>
                  <a:lnTo>
                    <a:pt x="2" y="112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2" y="119"/>
                  </a:lnTo>
                  <a:lnTo>
                    <a:pt x="2" y="130"/>
                  </a:lnTo>
                  <a:lnTo>
                    <a:pt x="12" y="135"/>
                  </a:lnTo>
                  <a:lnTo>
                    <a:pt x="26" y="135"/>
                  </a:lnTo>
                  <a:lnTo>
                    <a:pt x="26" y="142"/>
                  </a:lnTo>
                  <a:lnTo>
                    <a:pt x="28" y="142"/>
                  </a:lnTo>
                  <a:lnTo>
                    <a:pt x="33" y="145"/>
                  </a:lnTo>
                  <a:lnTo>
                    <a:pt x="38" y="149"/>
                  </a:lnTo>
                  <a:lnTo>
                    <a:pt x="38" y="152"/>
                  </a:lnTo>
                  <a:lnTo>
                    <a:pt x="35" y="152"/>
                  </a:lnTo>
                  <a:lnTo>
                    <a:pt x="35" y="154"/>
                  </a:lnTo>
                  <a:lnTo>
                    <a:pt x="33" y="154"/>
                  </a:lnTo>
                  <a:lnTo>
                    <a:pt x="33" y="156"/>
                  </a:lnTo>
                  <a:lnTo>
                    <a:pt x="38" y="161"/>
                  </a:lnTo>
                  <a:lnTo>
                    <a:pt x="42" y="164"/>
                  </a:lnTo>
                  <a:lnTo>
                    <a:pt x="45" y="164"/>
                  </a:lnTo>
                  <a:lnTo>
                    <a:pt x="49" y="166"/>
                  </a:lnTo>
                  <a:lnTo>
                    <a:pt x="54" y="173"/>
                  </a:lnTo>
                  <a:lnTo>
                    <a:pt x="57" y="178"/>
                  </a:lnTo>
                  <a:lnTo>
                    <a:pt x="59" y="180"/>
                  </a:lnTo>
                  <a:lnTo>
                    <a:pt x="59" y="182"/>
                  </a:lnTo>
                  <a:lnTo>
                    <a:pt x="66" y="182"/>
                  </a:lnTo>
                  <a:lnTo>
                    <a:pt x="68" y="185"/>
                  </a:lnTo>
                  <a:lnTo>
                    <a:pt x="68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8" y="197"/>
                  </a:lnTo>
                  <a:lnTo>
                    <a:pt x="68" y="204"/>
                  </a:lnTo>
                  <a:lnTo>
                    <a:pt x="80" y="206"/>
                  </a:lnTo>
                  <a:lnTo>
                    <a:pt x="83" y="208"/>
                  </a:lnTo>
                  <a:lnTo>
                    <a:pt x="87" y="211"/>
                  </a:lnTo>
                  <a:lnTo>
                    <a:pt x="90" y="213"/>
                  </a:lnTo>
                  <a:lnTo>
                    <a:pt x="92" y="218"/>
                  </a:lnTo>
                  <a:lnTo>
                    <a:pt x="92" y="227"/>
                  </a:lnTo>
                  <a:lnTo>
                    <a:pt x="94" y="232"/>
                  </a:lnTo>
                  <a:lnTo>
                    <a:pt x="106" y="241"/>
                  </a:lnTo>
                  <a:lnTo>
                    <a:pt x="106" y="251"/>
                  </a:lnTo>
                  <a:lnTo>
                    <a:pt x="125" y="260"/>
                  </a:lnTo>
                  <a:lnTo>
                    <a:pt x="127" y="258"/>
                  </a:lnTo>
                  <a:lnTo>
                    <a:pt x="130" y="253"/>
                  </a:lnTo>
                  <a:lnTo>
                    <a:pt x="132" y="251"/>
                  </a:lnTo>
                  <a:lnTo>
                    <a:pt x="137" y="251"/>
                  </a:lnTo>
                  <a:lnTo>
                    <a:pt x="142" y="253"/>
                  </a:lnTo>
                  <a:lnTo>
                    <a:pt x="142" y="256"/>
                  </a:lnTo>
                  <a:lnTo>
                    <a:pt x="146" y="258"/>
                  </a:lnTo>
                  <a:lnTo>
                    <a:pt x="149" y="258"/>
                  </a:lnTo>
                  <a:lnTo>
                    <a:pt x="156" y="253"/>
                  </a:lnTo>
                  <a:lnTo>
                    <a:pt x="156" y="251"/>
                  </a:lnTo>
                  <a:lnTo>
                    <a:pt x="161" y="246"/>
                  </a:lnTo>
                  <a:lnTo>
                    <a:pt x="163" y="249"/>
                  </a:lnTo>
                  <a:lnTo>
                    <a:pt x="168" y="251"/>
                  </a:lnTo>
                  <a:lnTo>
                    <a:pt x="170" y="258"/>
                  </a:lnTo>
                  <a:lnTo>
                    <a:pt x="172" y="263"/>
                  </a:lnTo>
                  <a:lnTo>
                    <a:pt x="177" y="267"/>
                  </a:lnTo>
                  <a:lnTo>
                    <a:pt x="182" y="270"/>
                  </a:lnTo>
                  <a:lnTo>
                    <a:pt x="184" y="272"/>
                  </a:lnTo>
                  <a:lnTo>
                    <a:pt x="187" y="272"/>
                  </a:lnTo>
                  <a:lnTo>
                    <a:pt x="189" y="282"/>
                  </a:lnTo>
                  <a:lnTo>
                    <a:pt x="196" y="282"/>
                  </a:lnTo>
                  <a:lnTo>
                    <a:pt x="203" y="275"/>
                  </a:lnTo>
                  <a:lnTo>
                    <a:pt x="208" y="275"/>
                  </a:lnTo>
                  <a:lnTo>
                    <a:pt x="210" y="277"/>
                  </a:lnTo>
                  <a:lnTo>
                    <a:pt x="215" y="279"/>
                  </a:lnTo>
                  <a:lnTo>
                    <a:pt x="220" y="279"/>
                  </a:lnTo>
                  <a:lnTo>
                    <a:pt x="220" y="277"/>
                  </a:lnTo>
                  <a:lnTo>
                    <a:pt x="222" y="275"/>
                  </a:lnTo>
                  <a:lnTo>
                    <a:pt x="224" y="275"/>
                  </a:lnTo>
                  <a:lnTo>
                    <a:pt x="236" y="286"/>
                  </a:lnTo>
                  <a:lnTo>
                    <a:pt x="243" y="277"/>
                  </a:lnTo>
                  <a:lnTo>
                    <a:pt x="253" y="277"/>
                  </a:lnTo>
                  <a:lnTo>
                    <a:pt x="257" y="272"/>
                  </a:lnTo>
                  <a:lnTo>
                    <a:pt x="262" y="272"/>
                  </a:lnTo>
                  <a:lnTo>
                    <a:pt x="262" y="275"/>
                  </a:lnTo>
                  <a:lnTo>
                    <a:pt x="265" y="277"/>
                  </a:lnTo>
                  <a:lnTo>
                    <a:pt x="274" y="277"/>
                  </a:lnTo>
                  <a:lnTo>
                    <a:pt x="281" y="270"/>
                  </a:lnTo>
                  <a:lnTo>
                    <a:pt x="281" y="267"/>
                  </a:lnTo>
                  <a:lnTo>
                    <a:pt x="283" y="265"/>
                  </a:lnTo>
                  <a:lnTo>
                    <a:pt x="283" y="263"/>
                  </a:lnTo>
                  <a:lnTo>
                    <a:pt x="288" y="263"/>
                  </a:lnTo>
                  <a:lnTo>
                    <a:pt x="295" y="251"/>
                  </a:lnTo>
                  <a:lnTo>
                    <a:pt x="333" y="251"/>
                  </a:lnTo>
                  <a:lnTo>
                    <a:pt x="342" y="246"/>
                  </a:lnTo>
                  <a:lnTo>
                    <a:pt x="340" y="239"/>
                  </a:lnTo>
                  <a:lnTo>
                    <a:pt x="340" y="232"/>
                  </a:lnTo>
                  <a:lnTo>
                    <a:pt x="338" y="227"/>
                  </a:lnTo>
                  <a:lnTo>
                    <a:pt x="335" y="225"/>
                  </a:lnTo>
                  <a:lnTo>
                    <a:pt x="328" y="225"/>
                  </a:lnTo>
                  <a:lnTo>
                    <a:pt x="324" y="223"/>
                  </a:lnTo>
                  <a:lnTo>
                    <a:pt x="316" y="208"/>
                  </a:lnTo>
                  <a:lnTo>
                    <a:pt x="316" y="201"/>
                  </a:lnTo>
                  <a:lnTo>
                    <a:pt x="312" y="199"/>
                  </a:lnTo>
                  <a:lnTo>
                    <a:pt x="312" y="185"/>
                  </a:lnTo>
                  <a:lnTo>
                    <a:pt x="305" y="185"/>
                  </a:lnTo>
                  <a:lnTo>
                    <a:pt x="302" y="175"/>
                  </a:lnTo>
                  <a:lnTo>
                    <a:pt x="293" y="175"/>
                  </a:lnTo>
                  <a:lnTo>
                    <a:pt x="291" y="168"/>
                  </a:lnTo>
                  <a:lnTo>
                    <a:pt x="291" y="161"/>
                  </a:lnTo>
                  <a:lnTo>
                    <a:pt x="286" y="159"/>
                  </a:lnTo>
                  <a:lnTo>
                    <a:pt x="283" y="154"/>
                  </a:lnTo>
                  <a:lnTo>
                    <a:pt x="279" y="152"/>
                  </a:lnTo>
                  <a:lnTo>
                    <a:pt x="276" y="149"/>
                  </a:lnTo>
                  <a:lnTo>
                    <a:pt x="267" y="149"/>
                  </a:lnTo>
                  <a:lnTo>
                    <a:pt x="262" y="147"/>
                  </a:lnTo>
                  <a:lnTo>
                    <a:pt x="260" y="147"/>
                  </a:lnTo>
                  <a:lnTo>
                    <a:pt x="260" y="142"/>
                  </a:lnTo>
                  <a:lnTo>
                    <a:pt x="262" y="138"/>
                  </a:lnTo>
                  <a:lnTo>
                    <a:pt x="265" y="135"/>
                  </a:lnTo>
                  <a:lnTo>
                    <a:pt x="262" y="126"/>
                  </a:lnTo>
                  <a:lnTo>
                    <a:pt x="276" y="126"/>
                  </a:lnTo>
                  <a:lnTo>
                    <a:pt x="279" y="128"/>
                  </a:lnTo>
                  <a:lnTo>
                    <a:pt x="281" y="126"/>
                  </a:lnTo>
                  <a:lnTo>
                    <a:pt x="286" y="126"/>
                  </a:lnTo>
                  <a:lnTo>
                    <a:pt x="288" y="123"/>
                  </a:lnTo>
                  <a:lnTo>
                    <a:pt x="288" y="119"/>
                  </a:lnTo>
                  <a:lnTo>
                    <a:pt x="291" y="114"/>
                  </a:lnTo>
                  <a:lnTo>
                    <a:pt x="291" y="100"/>
                  </a:lnTo>
                  <a:lnTo>
                    <a:pt x="288" y="97"/>
                  </a:lnTo>
                  <a:lnTo>
                    <a:pt x="288" y="93"/>
                  </a:lnTo>
                  <a:lnTo>
                    <a:pt x="286" y="88"/>
                  </a:lnTo>
                  <a:lnTo>
                    <a:pt x="286" y="83"/>
                  </a:lnTo>
                  <a:lnTo>
                    <a:pt x="288" y="78"/>
                  </a:lnTo>
                  <a:lnTo>
                    <a:pt x="291" y="76"/>
                  </a:lnTo>
                  <a:lnTo>
                    <a:pt x="288" y="71"/>
                  </a:lnTo>
                  <a:lnTo>
                    <a:pt x="286" y="67"/>
                  </a:lnTo>
                  <a:close/>
                </a:path>
              </a:pathLst>
            </a:custGeom>
            <a:solidFill>
              <a:srgbClr val="FFFFFF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Helvetica Neue Light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" name="Google Shape;309;p7"/>
          <p:cNvSpPr/>
          <p:nvPr/>
        </p:nvSpPr>
        <p:spPr>
          <a:xfrm>
            <a:off x="12867626" y="3529430"/>
            <a:ext cx="216000" cy="2160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rgbClr val="0044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12391751" y="3211892"/>
            <a:ext cx="216000" cy="2160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0044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7"/>
          <p:cNvSpPr/>
          <p:nvPr/>
        </p:nvSpPr>
        <p:spPr>
          <a:xfrm>
            <a:off x="18234045" y="4577113"/>
            <a:ext cx="216000" cy="2160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A64F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7"/>
          <p:cNvSpPr/>
          <p:nvPr/>
        </p:nvSpPr>
        <p:spPr>
          <a:xfrm>
            <a:off x="18946598" y="5053334"/>
            <a:ext cx="216000" cy="216000"/>
          </a:xfrm>
          <a:prstGeom prst="ellipse">
            <a:avLst/>
          </a:prstGeom>
          <a:solidFill>
            <a:srgbClr val="006620"/>
          </a:solidFill>
          <a:ln cap="flat" cmpd="sng" w="9525">
            <a:solidFill>
              <a:srgbClr val="0044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7"/>
          <p:cNvSpPr/>
          <p:nvPr/>
        </p:nvSpPr>
        <p:spPr>
          <a:xfrm>
            <a:off x="19756916" y="5059048"/>
            <a:ext cx="216000" cy="2160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A64F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7"/>
          <p:cNvSpPr/>
          <p:nvPr/>
        </p:nvSpPr>
        <p:spPr>
          <a:xfrm>
            <a:off x="5832233" y="4772738"/>
            <a:ext cx="216000" cy="2160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7"/>
          <p:cNvSpPr/>
          <p:nvPr/>
        </p:nvSpPr>
        <p:spPr>
          <a:xfrm>
            <a:off x="5870337" y="4239371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7"/>
          <p:cNvSpPr/>
          <p:nvPr/>
        </p:nvSpPr>
        <p:spPr>
          <a:xfrm>
            <a:off x="10463832" y="4703293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7"/>
          <p:cNvSpPr/>
          <p:nvPr/>
        </p:nvSpPr>
        <p:spPr>
          <a:xfrm>
            <a:off x="10616967" y="378969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7"/>
          <p:cNvSpPr/>
          <p:nvPr/>
        </p:nvSpPr>
        <p:spPr>
          <a:xfrm>
            <a:off x="18648605" y="5474889"/>
            <a:ext cx="216000" cy="216000"/>
          </a:xfrm>
          <a:prstGeom prst="ellipse">
            <a:avLst/>
          </a:prstGeom>
          <a:solidFill>
            <a:srgbClr val="006620"/>
          </a:solidFill>
          <a:ln cap="flat" cmpd="sng" w="9525">
            <a:solidFill>
              <a:srgbClr val="0044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7"/>
          <p:cNvSpPr/>
          <p:nvPr/>
        </p:nvSpPr>
        <p:spPr>
          <a:xfrm>
            <a:off x="17761548" y="7711219"/>
            <a:ext cx="216000" cy="216000"/>
          </a:xfrm>
          <a:prstGeom prst="ellipse">
            <a:avLst/>
          </a:prstGeom>
          <a:solidFill>
            <a:srgbClr val="006620"/>
          </a:solidFill>
          <a:ln cap="flat" cmpd="sng" w="9525">
            <a:solidFill>
              <a:srgbClr val="00662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1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7"/>
          <p:cNvSpPr/>
          <p:nvPr/>
        </p:nvSpPr>
        <p:spPr>
          <a:xfrm>
            <a:off x="10815104" y="418470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7"/>
          <p:cNvSpPr/>
          <p:nvPr/>
        </p:nvSpPr>
        <p:spPr>
          <a:xfrm>
            <a:off x="11335207" y="3845639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7"/>
          <p:cNvSpPr/>
          <p:nvPr/>
        </p:nvSpPr>
        <p:spPr>
          <a:xfrm>
            <a:off x="11678768" y="3270366"/>
            <a:ext cx="216000" cy="216000"/>
          </a:xfrm>
          <a:prstGeom prst="ellipse">
            <a:avLst/>
          </a:prstGeom>
          <a:solidFill>
            <a:srgbClr val="008000"/>
          </a:solidFill>
          <a:ln cap="flat" cmpd="sng" w="9525">
            <a:solidFill>
              <a:srgbClr val="A64F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7"/>
          <p:cNvSpPr/>
          <p:nvPr/>
        </p:nvSpPr>
        <p:spPr>
          <a:xfrm>
            <a:off x="12393220" y="4668762"/>
            <a:ext cx="216000" cy="2160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A64F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7"/>
          <p:cNvSpPr txBox="1"/>
          <p:nvPr/>
        </p:nvSpPr>
        <p:spPr>
          <a:xfrm>
            <a:off x="5725390" y="3833664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Монреаль</a:t>
            </a:r>
            <a:endParaRPr/>
          </a:p>
        </p:txBody>
      </p:sp>
      <p:sp>
        <p:nvSpPr>
          <p:cNvPr id="325" name="Google Shape;325;p7"/>
          <p:cNvSpPr txBox="1"/>
          <p:nvPr/>
        </p:nvSpPr>
        <p:spPr>
          <a:xfrm>
            <a:off x="9383688" y="3689648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Лондон</a:t>
            </a:r>
            <a:endParaRPr/>
          </a:p>
        </p:txBody>
      </p:sp>
      <p:sp>
        <p:nvSpPr>
          <p:cNvPr id="326" name="Google Shape;326;p7"/>
          <p:cNvSpPr txBox="1"/>
          <p:nvPr/>
        </p:nvSpPr>
        <p:spPr>
          <a:xfrm>
            <a:off x="9241697" y="4525761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Мадрид</a:t>
            </a:r>
            <a:endParaRPr/>
          </a:p>
        </p:txBody>
      </p:sp>
      <p:sp>
        <p:nvSpPr>
          <p:cNvPr id="327" name="Google Shape;327;p7"/>
          <p:cNvSpPr txBox="1"/>
          <p:nvPr/>
        </p:nvSpPr>
        <p:spPr>
          <a:xfrm>
            <a:off x="12626073" y="4612353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Стамбул</a:t>
            </a:r>
            <a:endParaRPr/>
          </a:p>
        </p:txBody>
      </p:sp>
      <p:sp>
        <p:nvSpPr>
          <p:cNvPr id="328" name="Google Shape;328;p7"/>
          <p:cNvSpPr txBox="1"/>
          <p:nvPr/>
        </p:nvSpPr>
        <p:spPr>
          <a:xfrm>
            <a:off x="11564379" y="3669650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Берлин</a:t>
            </a:r>
            <a:endParaRPr/>
          </a:p>
        </p:txBody>
      </p:sp>
      <p:sp>
        <p:nvSpPr>
          <p:cNvPr id="329" name="Google Shape;329;p7"/>
          <p:cNvSpPr txBox="1"/>
          <p:nvPr/>
        </p:nvSpPr>
        <p:spPr>
          <a:xfrm>
            <a:off x="9529729" y="4049688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Париж</a:t>
            </a:r>
            <a:endParaRPr/>
          </a:p>
        </p:txBody>
      </p:sp>
      <p:sp>
        <p:nvSpPr>
          <p:cNvPr id="330" name="Google Shape;330;p7"/>
          <p:cNvSpPr txBox="1"/>
          <p:nvPr/>
        </p:nvSpPr>
        <p:spPr>
          <a:xfrm>
            <a:off x="10455424" y="2949570"/>
            <a:ext cx="1520552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Стокгольм</a:t>
            </a:r>
            <a:endParaRPr/>
          </a:p>
        </p:txBody>
      </p:sp>
      <p:sp>
        <p:nvSpPr>
          <p:cNvPr id="331" name="Google Shape;331;p7"/>
          <p:cNvSpPr txBox="1"/>
          <p:nvPr/>
        </p:nvSpPr>
        <p:spPr>
          <a:xfrm>
            <a:off x="13110038" y="3411715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Москва</a:t>
            </a:r>
            <a:endParaRPr/>
          </a:p>
        </p:txBody>
      </p:sp>
      <p:sp>
        <p:nvSpPr>
          <p:cNvPr id="332" name="Google Shape;332;p7"/>
          <p:cNvSpPr txBox="1"/>
          <p:nvPr/>
        </p:nvSpPr>
        <p:spPr>
          <a:xfrm>
            <a:off x="17810648" y="4182224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Пекин</a:t>
            </a:r>
            <a:endParaRPr/>
          </a:p>
        </p:txBody>
      </p:sp>
      <p:sp>
        <p:nvSpPr>
          <p:cNvPr id="333" name="Google Shape;333;p7"/>
          <p:cNvSpPr txBox="1"/>
          <p:nvPr/>
        </p:nvSpPr>
        <p:spPr>
          <a:xfrm>
            <a:off x="17666633" y="4913784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Сеул</a:t>
            </a:r>
            <a:endParaRPr/>
          </a:p>
        </p:txBody>
      </p:sp>
      <p:sp>
        <p:nvSpPr>
          <p:cNvPr id="334" name="Google Shape;334;p7"/>
          <p:cNvSpPr txBox="1"/>
          <p:nvPr/>
        </p:nvSpPr>
        <p:spPr>
          <a:xfrm>
            <a:off x="20011619" y="4935311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Токио</a:t>
            </a:r>
            <a:endParaRPr/>
          </a:p>
        </p:txBody>
      </p:sp>
      <p:sp>
        <p:nvSpPr>
          <p:cNvPr id="335" name="Google Shape;335;p7"/>
          <p:cNvSpPr txBox="1"/>
          <p:nvPr/>
        </p:nvSpPr>
        <p:spPr>
          <a:xfrm>
            <a:off x="17769241" y="7342058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Сингапур</a:t>
            </a:r>
            <a:endParaRPr/>
          </a:p>
        </p:txBody>
      </p:sp>
      <p:sp>
        <p:nvSpPr>
          <p:cNvPr id="336" name="Google Shape;336;p7"/>
          <p:cNvSpPr txBox="1"/>
          <p:nvPr/>
        </p:nvSpPr>
        <p:spPr>
          <a:xfrm>
            <a:off x="17348636" y="5350548"/>
            <a:ext cx="1222111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Шанхай</a:t>
            </a:r>
            <a:endParaRPr/>
          </a:p>
        </p:txBody>
      </p:sp>
      <p:sp>
        <p:nvSpPr>
          <p:cNvPr id="337" name="Google Shape;337;p7"/>
          <p:cNvSpPr txBox="1"/>
          <p:nvPr/>
        </p:nvSpPr>
        <p:spPr>
          <a:xfrm>
            <a:off x="12626073" y="3093586"/>
            <a:ext cx="2841586" cy="45204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 Narrow"/>
              <a:buNone/>
            </a:pPr>
            <a:r>
              <a:rPr b="1" i="0" lang="ru-RU" sz="20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Санкт-Петербург</a:t>
            </a:r>
            <a:endParaRPr/>
          </a:p>
        </p:txBody>
      </p:sp>
      <p:sp>
        <p:nvSpPr>
          <p:cNvPr id="338" name="Google Shape;338;p7"/>
          <p:cNvSpPr/>
          <p:nvPr/>
        </p:nvSpPr>
        <p:spPr>
          <a:xfrm>
            <a:off x="18176691" y="11898560"/>
            <a:ext cx="216000" cy="216000"/>
          </a:xfrm>
          <a:prstGeom prst="ellipse">
            <a:avLst/>
          </a:prstGeom>
          <a:solidFill>
            <a:srgbClr val="FFC000"/>
          </a:solidFill>
          <a:ln cap="flat" cmpd="sng" w="9525">
            <a:solidFill>
              <a:srgbClr val="A64F0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7"/>
          <p:cNvSpPr/>
          <p:nvPr/>
        </p:nvSpPr>
        <p:spPr>
          <a:xfrm>
            <a:off x="18176666" y="11538520"/>
            <a:ext cx="216000" cy="216000"/>
          </a:xfrm>
          <a:prstGeom prst="ellipse">
            <a:avLst/>
          </a:prstGeom>
          <a:solidFill>
            <a:srgbClr val="006620"/>
          </a:solidFill>
          <a:ln cap="flat" cmpd="sng" w="9525">
            <a:solidFill>
              <a:srgbClr val="00441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7"/>
          <p:cNvSpPr/>
          <p:nvPr/>
        </p:nvSpPr>
        <p:spPr>
          <a:xfrm>
            <a:off x="18176666" y="12220946"/>
            <a:ext cx="216000" cy="2160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7"/>
          <p:cNvSpPr txBox="1"/>
          <p:nvPr/>
        </p:nvSpPr>
        <p:spPr>
          <a:xfrm>
            <a:off x="18005598" y="10952912"/>
            <a:ext cx="4101542" cy="575156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None/>
            </a:pPr>
            <a:r>
              <a:rPr b="1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Основные обозначения:</a:t>
            </a:r>
            <a:endParaRPr/>
          </a:p>
        </p:txBody>
      </p:sp>
      <p:sp>
        <p:nvSpPr>
          <p:cNvPr id="342" name="Google Shape;342;p7"/>
          <p:cNvSpPr txBox="1"/>
          <p:nvPr/>
        </p:nvSpPr>
        <p:spPr>
          <a:xfrm>
            <a:off x="18392691" y="11342699"/>
            <a:ext cx="3897871" cy="529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наиболее успешные</a:t>
            </a:r>
            <a:endParaRPr/>
          </a:p>
        </p:txBody>
      </p:sp>
      <p:sp>
        <p:nvSpPr>
          <p:cNvPr id="343" name="Google Shape;343;p7"/>
          <p:cNvSpPr txBox="1"/>
          <p:nvPr/>
        </p:nvSpPr>
        <p:spPr>
          <a:xfrm>
            <a:off x="18392691" y="11682536"/>
            <a:ext cx="4528502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сравнительно эффективные</a:t>
            </a:r>
            <a:endParaRPr/>
          </a:p>
        </p:txBody>
      </p:sp>
      <p:sp>
        <p:nvSpPr>
          <p:cNvPr id="344" name="Google Shape;344;p7"/>
          <p:cNvSpPr txBox="1"/>
          <p:nvPr/>
        </p:nvSpPr>
        <p:spPr>
          <a:xfrm>
            <a:off x="18392691" y="12033031"/>
            <a:ext cx="4528502" cy="513601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 Narrow"/>
              <a:buNone/>
            </a:pPr>
            <a:r>
              <a:rPr b="0" i="0" lang="ru-RU" sz="24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неэффективные</a:t>
            </a:r>
            <a:endParaRPr/>
          </a:p>
        </p:txBody>
      </p:sp>
      <p:sp>
        <p:nvSpPr>
          <p:cNvPr id="345" name="Google Shape;345;p7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graphicFrame>
        <p:nvGraphicFramePr>
          <p:cNvPr id="346" name="Google Shape;346;p7"/>
          <p:cNvGraphicFramePr/>
          <p:nvPr/>
        </p:nvGraphicFramePr>
        <p:xfrm>
          <a:off x="984194" y="8442656"/>
          <a:ext cx="7920000" cy="4320000"/>
        </p:xfrm>
        <a:graphic>
          <a:graphicData uri="http://schemas.openxmlformats.org/drawingml/2006/chart">
            <c:chart r:id="rId4"/>
          </a:graphicData>
        </a:graphic>
      </p:graphicFrame>
      <p:sp>
        <p:nvSpPr>
          <p:cNvPr id="347" name="Google Shape;347;p7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анализ НИУ ВШЭ на основе данных национальных статистических комитетов, Google, ВОЗ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7"/>
          <p:cNvSpPr/>
          <p:nvPr/>
        </p:nvSpPr>
        <p:spPr>
          <a:xfrm>
            <a:off x="1318793" y="7241847"/>
            <a:ext cx="7709862" cy="120032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Заболеваемость коронавирусом, </a:t>
            </a:r>
            <a:b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авг.2020</a:t>
            </a:r>
            <a:endParaRPr/>
          </a:p>
        </p:txBody>
      </p:sp>
      <p:sp>
        <p:nvSpPr>
          <p:cNvPr id="349" name="Google Shape;349;p7"/>
          <p:cNvSpPr/>
          <p:nvPr/>
        </p:nvSpPr>
        <p:spPr>
          <a:xfrm>
            <a:off x="9123916" y="7241847"/>
            <a:ext cx="8252660" cy="1200329"/>
          </a:xfrm>
          <a:prstGeom prst="rect">
            <a:avLst/>
          </a:prstGeom>
          <a:solidFill>
            <a:srgbClr val="FFFFFF">
              <a:alpha val="49803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Рейтинг эффективности экономической политики в период коронавируса</a:t>
            </a:r>
            <a:endParaRPr/>
          </a:p>
        </p:txBody>
      </p:sp>
      <p:graphicFrame>
        <p:nvGraphicFramePr>
          <p:cNvPr id="350" name="Google Shape;350;p7"/>
          <p:cNvGraphicFramePr/>
          <p:nvPr/>
        </p:nvGraphicFramePr>
        <p:xfrm>
          <a:off x="9472418" y="8442176"/>
          <a:ext cx="7920000" cy="4320000"/>
        </p:xfrm>
        <a:graphic>
          <a:graphicData uri="http://schemas.openxmlformats.org/drawingml/2006/chart">
            <c:chart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5" name="Google Shape;355;p8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6" name="Google Shape;356;p8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t/>
            </a:r>
            <a:endParaRPr b="1" i="0" sz="4400" u="none" cap="none" strike="noStrike">
              <a:solidFill>
                <a:srgbClr val="253957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descr="Изображение" id="357" name="Google Shape;35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8" name="Google Shape;358;p8"/>
          <p:cNvCxnSpPr/>
          <p:nvPr/>
        </p:nvCxnSpPr>
        <p:spPr>
          <a:xfrm>
            <a:off x="622731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59" name="Google Shape;359;p8"/>
          <p:cNvSpPr/>
          <p:nvPr/>
        </p:nvSpPr>
        <p:spPr>
          <a:xfrm>
            <a:off x="1148144" y="5914058"/>
            <a:ext cx="2408384" cy="757920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1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2.1 </a:t>
            </a:r>
            <a:endParaRPr/>
          </a:p>
        </p:txBody>
      </p:sp>
      <p:sp>
        <p:nvSpPr>
          <p:cNvPr id="360" name="Google Shape;360;p8"/>
          <p:cNvSpPr/>
          <p:nvPr/>
        </p:nvSpPr>
        <p:spPr>
          <a:xfrm>
            <a:off x="4278232" y="5915501"/>
            <a:ext cx="17611452" cy="756817"/>
          </a:xfrm>
          <a:prstGeom prst="rect">
            <a:avLst/>
          </a:prstGeom>
          <a:solidFill>
            <a:srgbClr val="8EB4E3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1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Ситуация на рынке труда</a:t>
            </a:r>
            <a:endParaRPr/>
          </a:p>
        </p:txBody>
      </p:sp>
      <p:sp>
        <p:nvSpPr>
          <p:cNvPr id="361" name="Google Shape;361;p8"/>
          <p:cNvSpPr/>
          <p:nvPr/>
        </p:nvSpPr>
        <p:spPr>
          <a:xfrm>
            <a:off x="1136339" y="4119102"/>
            <a:ext cx="2408384" cy="1516520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</a:t>
            </a:r>
            <a:endParaRPr/>
          </a:p>
        </p:txBody>
      </p:sp>
      <p:sp>
        <p:nvSpPr>
          <p:cNvPr id="362" name="Google Shape;362;p8"/>
          <p:cNvSpPr/>
          <p:nvPr/>
        </p:nvSpPr>
        <p:spPr>
          <a:xfrm>
            <a:off x="4266427" y="4120545"/>
            <a:ext cx="17611452" cy="1514314"/>
          </a:xfrm>
          <a:prstGeom prst="rect">
            <a:avLst/>
          </a:prstGeom>
          <a:solidFill>
            <a:srgbClr val="567DB5"/>
          </a:solidFill>
          <a:ln>
            <a:noFill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Open Sans"/>
              <a:buNone/>
            </a:pPr>
            <a:r>
              <a:rPr b="1" i="0" lang="ru-RU" sz="38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Эффективность экономической политики в периода коронакризиса</a:t>
            </a:r>
            <a:endParaRPr b="1" i="0" sz="3800" u="none" cap="none" strike="noStrik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3" name="Google Shape;363;p8"/>
          <p:cNvSpPr/>
          <p:nvPr/>
        </p:nvSpPr>
        <p:spPr>
          <a:xfrm>
            <a:off x="1136339" y="8797864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3. </a:t>
            </a:r>
            <a:endParaRPr/>
          </a:p>
        </p:txBody>
      </p:sp>
      <p:sp>
        <p:nvSpPr>
          <p:cNvPr id="364" name="Google Shape;364;p8"/>
          <p:cNvSpPr/>
          <p:nvPr/>
        </p:nvSpPr>
        <p:spPr>
          <a:xfrm>
            <a:off x="4266427" y="8799307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Государственная поддержка компаний и граждан в период коронакризиса</a:t>
            </a:r>
            <a:endParaRPr b="0" i="0" sz="3800" u="none" cap="none" strike="noStrike">
              <a:solidFill>
                <a:srgbClr val="567DB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65" name="Google Shape;365;p8"/>
          <p:cNvSpPr/>
          <p:nvPr/>
        </p:nvSpPr>
        <p:spPr>
          <a:xfrm>
            <a:off x="1148144" y="6823275"/>
            <a:ext cx="2408384" cy="7579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2.2 </a:t>
            </a:r>
            <a:endParaRPr/>
          </a:p>
        </p:txBody>
      </p:sp>
      <p:sp>
        <p:nvSpPr>
          <p:cNvPr id="366" name="Google Shape;366;p8"/>
          <p:cNvSpPr/>
          <p:nvPr/>
        </p:nvSpPr>
        <p:spPr>
          <a:xfrm>
            <a:off x="4278232" y="6824718"/>
            <a:ext cx="17611452" cy="75681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Восстановление экономической активности</a:t>
            </a:r>
            <a:endParaRPr/>
          </a:p>
        </p:txBody>
      </p:sp>
      <p:sp>
        <p:nvSpPr>
          <p:cNvPr id="367" name="Google Shape;367;p8"/>
          <p:cNvSpPr/>
          <p:nvPr/>
        </p:nvSpPr>
        <p:spPr>
          <a:xfrm>
            <a:off x="1148144" y="7733595"/>
            <a:ext cx="2408384" cy="7579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2.3 </a:t>
            </a:r>
            <a:endParaRPr/>
          </a:p>
        </p:txBody>
      </p:sp>
      <p:sp>
        <p:nvSpPr>
          <p:cNvPr id="368" name="Google Shape;368;p8"/>
          <p:cNvSpPr/>
          <p:nvPr/>
        </p:nvSpPr>
        <p:spPr>
          <a:xfrm>
            <a:off x="4278232" y="7735038"/>
            <a:ext cx="17611452" cy="756817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1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Готовность цифровой инфраструктуры</a:t>
            </a:r>
            <a:endParaRPr/>
          </a:p>
        </p:txBody>
      </p:sp>
      <p:sp>
        <p:nvSpPr>
          <p:cNvPr id="369" name="Google Shape;369;p8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70" name="Google Shape;370;p8"/>
          <p:cNvSpPr/>
          <p:nvPr/>
        </p:nvSpPr>
        <p:spPr>
          <a:xfrm>
            <a:off x="1126787" y="2321496"/>
            <a:ext cx="2408384" cy="151652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1. </a:t>
            </a:r>
            <a:endParaRPr/>
          </a:p>
        </p:txBody>
      </p:sp>
      <p:sp>
        <p:nvSpPr>
          <p:cNvPr id="371" name="Google Shape;371;p8"/>
          <p:cNvSpPr/>
          <p:nvPr/>
        </p:nvSpPr>
        <p:spPr>
          <a:xfrm>
            <a:off x="4256875" y="2322939"/>
            <a:ext cx="17611452" cy="1514314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567DB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850" lIns="217700" spcFirstLastPara="1" rIns="217700" wrap="square" tIns="108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67DB5"/>
              </a:buClr>
              <a:buSzPts val="3800"/>
              <a:buFont typeface="Open Sans"/>
              <a:buNone/>
            </a:pPr>
            <a:r>
              <a:rPr b="0" i="0" lang="ru-RU" sz="3800" u="none" cap="none" strike="noStrike">
                <a:solidFill>
                  <a:srgbClr val="567DB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подходы и результаты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6" name="Google Shape;376;p9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77" name="Google Shape;377;p9"/>
          <p:cNvSpPr txBox="1"/>
          <p:nvPr/>
        </p:nvSpPr>
        <p:spPr>
          <a:xfrm>
            <a:off x="1822848" y="233264"/>
            <a:ext cx="20882320" cy="1412358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РЫНОК ТРУДА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957"/>
              </a:buClr>
              <a:buSzPts val="4400"/>
              <a:buFont typeface="Arial Narrow"/>
              <a:buNone/>
            </a:pPr>
            <a:r>
              <a:rPr b="1" i="0" lang="ru-RU" sz="4400" u="none" cap="none" strike="noStrike">
                <a:solidFill>
                  <a:srgbClr val="253957"/>
                </a:solidFill>
                <a:latin typeface="Arial Narrow"/>
                <a:ea typeface="Arial Narrow"/>
                <a:cs typeface="Arial Narrow"/>
                <a:sym typeface="Arial Narrow"/>
              </a:rPr>
              <a:t>ДО И ПОСЛЕ</a:t>
            </a:r>
            <a:endParaRPr/>
          </a:p>
        </p:txBody>
      </p:sp>
      <p:pic>
        <p:nvPicPr>
          <p:cNvPr descr="Изображение" id="378" name="Google Shape;3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88" y="228781"/>
            <a:ext cx="1199579" cy="1199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9" name="Google Shape;379;p9"/>
          <p:cNvCxnSpPr/>
          <p:nvPr/>
        </p:nvCxnSpPr>
        <p:spPr>
          <a:xfrm>
            <a:off x="598712" y="1645623"/>
            <a:ext cx="21506372" cy="1"/>
          </a:xfrm>
          <a:prstGeom prst="straightConnector1">
            <a:avLst/>
          </a:prstGeom>
          <a:noFill/>
          <a:ln cap="flat" cmpd="sng" w="12700">
            <a:solidFill>
              <a:srgbClr val="253957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380" name="Google Shape;380;p9"/>
          <p:cNvSpPr txBox="1"/>
          <p:nvPr/>
        </p:nvSpPr>
        <p:spPr>
          <a:xfrm>
            <a:off x="11183888" y="1673424"/>
            <a:ext cx="10921197" cy="10978004"/>
          </a:xfrm>
          <a:prstGeom prst="rect">
            <a:avLst/>
          </a:prstGeom>
          <a:noFill/>
          <a:ln>
            <a:noFill/>
          </a:ln>
        </p:spPr>
        <p:txBody>
          <a:bodyPr anchorCtr="0" anchor="ctr" bIns="71425" lIns="71425" spcFirstLastPara="1" rIns="71425" wrap="square" tIns="71425">
            <a:spAutoFit/>
          </a:bodyPr>
          <a:lstStyle/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Ситуация на рынке труда в мировых городах во время и на выходе из пандемии коронавируса зависит от многих факторов, включая: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уровень безработицы в период «до пандемии»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(40% в расчете индекса ситуации на рынке труда): в обычной экономической ситуации быстроразвивающиеся города создавали достаточно много новых рабочих мест для того, чтобы удерживать безработицу на низком уровне;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увеличение безработицы в период пандемии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(30% в расчете индекса):</a:t>
            </a: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от того, насколько эффективно была организована работа рынка труда во время пандемии, какие меры предпринимались на национальном и городском уровнях во многом зависело число увольняемых работников и социальная ситуация на местном уровне;</a:t>
            </a:r>
            <a:endParaRPr/>
          </a:p>
          <a:p>
            <a:pPr indent="-457200" lvl="0" marL="895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 Narrow"/>
              <a:buChar char="-"/>
            </a:pPr>
            <a:r>
              <a:rPr b="0" i="1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сохраненные рабочие места</a:t>
            </a:r>
            <a:r>
              <a:rPr b="0" i="0" lang="ru-RU" sz="28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(30% в расчете индекса): меры господдержки бизнеса и граждан, принятые на государственном и городском уровнях, а также особенности регулирования рынка труда, могут привести к тому, что даже в условиях сильного снижения экономической активности, падение занятости будет (относительно) небольшим.</a:t>
            </a:r>
            <a:endParaRPr/>
          </a:p>
          <a:p>
            <a:pPr indent="-4572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b="1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Наиболее эффективным оказалась политика, проводимая властями Сингапура, Москвы, Стокгольма и Сеула.</a:t>
            </a:r>
            <a:r>
              <a:rPr b="0" i="0" lang="ru-RU" sz="32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 При этом, власти Сингапура (как города-государства) в отличие от других городов имели больше возможностей для маневра и быстрого принятия решений. </a:t>
            </a:r>
            <a:endParaRPr/>
          </a:p>
        </p:txBody>
      </p:sp>
      <p:sp>
        <p:nvSpPr>
          <p:cNvPr id="381" name="Google Shape;381;p9"/>
          <p:cNvSpPr/>
          <p:nvPr/>
        </p:nvSpPr>
        <p:spPr>
          <a:xfrm>
            <a:off x="670720" y="1648447"/>
            <a:ext cx="10080004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Рейтинг городов по эффективности противостояния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последствиям пандемии коронавируса на рынке труда,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600"/>
              <a:buFont typeface="Arial Narrow"/>
              <a:buNone/>
            </a:pPr>
            <a:r>
              <a:rPr b="0" i="0" lang="ru-RU" sz="3600" u="none" cap="none" strike="noStrike">
                <a:solidFill>
                  <a:srgbClr val="595959"/>
                </a:solidFill>
                <a:latin typeface="Arial Narrow"/>
                <a:ea typeface="Arial Narrow"/>
                <a:cs typeface="Arial Narrow"/>
                <a:sym typeface="Arial Narrow"/>
              </a:rPr>
              <a:t>2К2020</a:t>
            </a:r>
            <a:endParaRPr/>
          </a:p>
        </p:txBody>
      </p:sp>
      <p:sp>
        <p:nvSpPr>
          <p:cNvPr id="382" name="Google Shape;382;p9"/>
          <p:cNvSpPr/>
          <p:nvPr/>
        </p:nvSpPr>
        <p:spPr>
          <a:xfrm>
            <a:off x="765233" y="13122695"/>
            <a:ext cx="2253850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ru-R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Источник: анализ НИУ ВШЭ на основе данных национальных статистических комитетов</a:t>
            </a:r>
            <a:endParaRPr b="0" i="1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9"/>
          <p:cNvSpPr txBox="1"/>
          <p:nvPr>
            <p:ph idx="12" type="sldNum"/>
          </p:nvPr>
        </p:nvSpPr>
        <p:spPr>
          <a:xfrm>
            <a:off x="11935814" y="13010554"/>
            <a:ext cx="494513" cy="511176"/>
          </a:xfrm>
          <a:prstGeom prst="rect">
            <a:avLst/>
          </a:prstGeom>
          <a:noFill/>
          <a:ln>
            <a:noFill/>
          </a:ln>
        </p:spPr>
        <p:txBody>
          <a:bodyPr anchorCtr="0" anchor="t" bIns="71425" lIns="71425" spcFirstLastPara="1" rIns="71425" wrap="square" tIns="7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</a:pPr>
            <a:fld id="{00000000-1234-1234-1234-123412341234}" type="slidenum">
              <a:rPr b="0" i="0" lang="ru-RU" sz="2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‹#›</a:t>
            </a:fld>
            <a:endParaRPr b="0" i="0" sz="2400" u="none" cap="none" strike="noStrik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graphicFrame>
        <p:nvGraphicFramePr>
          <p:cNvPr id="384" name="Google Shape;384;p9"/>
          <p:cNvGraphicFramePr/>
          <p:nvPr/>
        </p:nvGraphicFramePr>
        <p:xfrm>
          <a:off x="599048" y="335919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{6E3DBB74-B455-4E3B-949F-1F46D23C113B}</a:tableStyleId>
              </a:tblPr>
              <a:tblGrid>
                <a:gridCol w="2019300"/>
                <a:gridCol w="2019300"/>
                <a:gridCol w="2019300"/>
                <a:gridCol w="2019300"/>
                <a:gridCol w="2019300"/>
              </a:tblGrid>
              <a:tr h="6262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Ситуация на рынке труда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Уровень безработицы до пандемии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Увеличение безработицы в период пандемии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Сохраненные рабочие места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7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30%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Москва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79,5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33,9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Сингапур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93,0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Стокгольм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60,5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86,7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Санкт-Петербург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76,5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99,6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92,8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29,4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Сеул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75,9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18,6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Токио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91,3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Лондон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65,3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74,8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69,4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48,4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Пекин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64,9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77,4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98,5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14,7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Нью-Йорк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82,9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Шанхай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63,1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71,2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96,2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19,2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Париж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57,4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90,8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Мадрид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56,1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28,0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87,3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62,4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Монреаль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49,9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58,5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52,8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35,5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  <a:tr h="46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Берлин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45,8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47,6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81,9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7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Стамбул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31,3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0,0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97,2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65F91"/>
                        </a:buClr>
                        <a:buSzPts val="1800"/>
                        <a:buFont typeface="Arial"/>
                        <a:buNone/>
                      </a:pPr>
                      <a:r>
                        <a:rPr b="0" i="0" lang="ru-RU" sz="1800" u="none" cap="none" strike="noStrike">
                          <a:solidFill>
                            <a:srgbClr val="365F9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7,1</a:t>
                      </a:r>
                      <a:endParaRPr/>
                    </a:p>
                  </a:txBody>
                  <a:tcPr marT="0" marB="0" marR="0" marL="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-</dc:creator>
</cp:coreProperties>
</file>